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chart4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style1.xml" ContentType="application/vnd.ms-office.chartstyle+xml"/>
  <Override PartName="/ppt/charts/colors1.xml" ContentType="application/vnd.ms-office.chartcolorstyle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1302" r:id="rId2"/>
    <p:sldId id="1359" r:id="rId3"/>
    <p:sldId id="1329" r:id="rId4"/>
    <p:sldId id="1361" r:id="rId5"/>
    <p:sldId id="1362" r:id="rId6"/>
    <p:sldId id="1363" r:id="rId7"/>
    <p:sldId id="1365" r:id="rId8"/>
    <p:sldId id="1392" r:id="rId9"/>
    <p:sldId id="1378" r:id="rId10"/>
    <p:sldId id="1394" r:id="rId11"/>
    <p:sldId id="1395" r:id="rId12"/>
    <p:sldId id="1396" r:id="rId13"/>
    <p:sldId id="1397" r:id="rId14"/>
    <p:sldId id="1398" r:id="rId15"/>
    <p:sldId id="1399" r:id="rId16"/>
    <p:sldId id="1400" r:id="rId17"/>
    <p:sldId id="1401" r:id="rId18"/>
    <p:sldId id="1402" r:id="rId19"/>
    <p:sldId id="14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!" id="{21920D6F-2F81-44A1-8FE5-4AF5EC873E05}">
          <p14:sldIdLst>
            <p14:sldId id="1302"/>
            <p14:sldId id="1359"/>
            <p14:sldId id="1329"/>
            <p14:sldId id="1361"/>
            <p14:sldId id="1362"/>
            <p14:sldId id="1363"/>
            <p14:sldId id="1365"/>
            <p14:sldId id="1392"/>
            <p14:sldId id="1378"/>
            <p14:sldId id="1394"/>
            <p14:sldId id="1395"/>
            <p14:sldId id="1396"/>
            <p14:sldId id="1397"/>
            <p14:sldId id="1398"/>
            <p14:sldId id="1399"/>
            <p14:sldId id="1400"/>
            <p14:sldId id="1401"/>
            <p14:sldId id="1402"/>
            <p14:sldId id="140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365-04" initials="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0066"/>
    <a:srgbClr val="F4B183"/>
    <a:srgbClr val="ED7D31"/>
    <a:srgbClr val="4472C4"/>
    <a:srgbClr val="A6A6A6"/>
    <a:srgbClr val="F16B2F"/>
    <a:srgbClr val="404040"/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77907" autoAdjust="0"/>
  </p:normalViewPr>
  <p:slideViewPr>
    <p:cSldViewPr snapToGrid="0">
      <p:cViewPr varScale="1">
        <p:scale>
          <a:sx n="82" d="100"/>
          <a:sy n="82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HCM</c:v>
                </c:pt>
              </c:strCache>
            </c:strRef>
          </c:tx>
          <c:spPr>
            <a:solidFill>
              <a:srgbClr val="F16B2F"/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A5-4B44-A4BA-FB396B2614B2}"/>
              </c:ext>
            </c:extLst>
          </c:dPt>
          <c:dPt>
            <c:idx val="1"/>
            <c:bubble3D val="0"/>
            <c:spPr>
              <a:solidFill>
                <a:srgbClr val="F16B2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A5-4B44-A4BA-FB396B2614B2}"/>
              </c:ext>
            </c:extLst>
          </c:dPt>
          <c:dPt>
            <c:idx val="2"/>
            <c:bubble3D val="0"/>
            <c:spPr>
              <a:solidFill>
                <a:srgbClr val="A6A6A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5086-4EBC-ACF7-BD1DE0D812FE}"/>
              </c:ext>
            </c:extLst>
          </c:dPt>
          <c:dLbls>
            <c:dLbl>
              <c:idx val="0"/>
              <c:layout>
                <c:manualLayout>
                  <c:x val="-9.9693154406036086E-2"/>
                  <c:y val="0.1824099058288617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CA5-4B44-A4BA-FB396B2614B2}"/>
                </c:ext>
              </c:extLst>
            </c:dLbl>
            <c:dLbl>
              <c:idx val="1"/>
              <c:layout>
                <c:manualLayout>
                  <c:x val="-9.7042783399924171E-2"/>
                  <c:y val="-0.2779820040326806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A5-4B44-A4BA-FB396B2614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TCTT</c:v>
                </c:pt>
                <c:pt idx="1">
                  <c:v>TCIT + TCCT</c:v>
                </c:pt>
                <c:pt idx="2">
                  <c:v>OTHERS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10.15</c:v>
                </c:pt>
                <c:pt idx="1">
                  <c:v>37.659999999999997</c:v>
                </c:pt>
                <c:pt idx="2">
                  <c:v>52.190000000000005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CA5-4B44-A4BA-FB396B2614B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HCM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58-4619-B848-837DF9539B90}"/>
              </c:ext>
            </c:extLst>
          </c:dPt>
          <c:dPt>
            <c:idx val="1"/>
            <c:bubble3D val="0"/>
            <c:spPr>
              <a:solidFill>
                <a:srgbClr val="F16B2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58-4619-B848-837DF9539B90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65A-4A3C-859B-6255BEEBB86C}"/>
              </c:ext>
            </c:extLst>
          </c:dPt>
          <c:dLbls>
            <c:dLbl>
              <c:idx val="1"/>
              <c:layout>
                <c:manualLayout>
                  <c:x val="-0.17701637556538433"/>
                  <c:y val="-0.1827679840533510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558-4619-B848-837DF9539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TCTT</c:v>
                </c:pt>
                <c:pt idx="1">
                  <c:v>TCIT + TCCT</c:v>
                </c:pt>
                <c:pt idx="2">
                  <c:v>OTHERS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9.27</c:v>
                </c:pt>
                <c:pt idx="1">
                  <c:v>34.549999999999997</c:v>
                </c:pt>
                <c:pt idx="2">
                  <c:v>56.180000000000007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58-4619-B848-837DF9539B9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2000" b="1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CONTAINER VOLUME THROUGHPUT FROM 2015 TO 2022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SLTQ!$AC$41</c:f>
              <c:strCache>
                <c:ptCount val="1"/>
                <c:pt idx="0">
                  <c:v>SLTQ</c:v>
                </c:pt>
              </c:strCache>
            </c:strRef>
          </c:tx>
          <c:invertIfNegative val="0"/>
          <c:dLbls>
            <c:numFmt formatCode="#,##0" sourceLinked="0"/>
            <c:spPr>
              <a:solidFill>
                <a:schemeClr val="accent2"/>
              </a:solidFill>
            </c:spPr>
            <c:dLblPos val="outEnd"/>
            <c:showLegendKey val="1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</c:dLbls>
          <c:cat>
            <c:numRef>
              <c:f>SLTQ!$AD$40:$AK$40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SLTQ!$AD$41:$AK$41</c:f>
              <c:numCache>
                <c:formatCode>_(* #.##0_);_(* \(#.##0\);_(* "-"??_);_(@_)</c:formatCode>
                <c:ptCount val="8"/>
                <c:pt idx="0">
                  <c:v>99576</c:v>
                </c:pt>
                <c:pt idx="1">
                  <c:v>232214</c:v>
                </c:pt>
                <c:pt idx="2">
                  <c:v>389419</c:v>
                </c:pt>
                <c:pt idx="3">
                  <c:v>472424</c:v>
                </c:pt>
                <c:pt idx="4">
                  <c:v>648835</c:v>
                </c:pt>
                <c:pt idx="5">
                  <c:v>741454</c:v>
                </c:pt>
                <c:pt idx="6">
                  <c:v>545659</c:v>
                </c:pt>
                <c:pt idx="7">
                  <c:v>520044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8385920"/>
        <c:axId val="168651008"/>
      </c:barChart>
      <c:catAx>
        <c:axId val="168385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651008"/>
        <c:crosses val="autoZero"/>
        <c:auto val="1"/>
        <c:lblAlgn val="ctr"/>
        <c:lblOffset val="100"/>
        <c:noMultiLvlLbl val="0"/>
      </c:catAx>
      <c:valAx>
        <c:axId val="168651008"/>
        <c:scaling>
          <c:orientation val="minMax"/>
        </c:scaling>
        <c:delete val="0"/>
        <c:axPos val="l"/>
        <c:majorGridlines/>
        <c:numFmt formatCode="_(* #.##0_);_(* \(#.##0\);_(* &quot;-&quot;??_);_(@_)" sourceLinked="1"/>
        <c:majorTickMark val="out"/>
        <c:minorTickMark val="none"/>
        <c:tickLblPos val="nextTo"/>
        <c:crossAx val="1683859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7C455-5D13-4FDC-B875-C521B7611B52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77158-2713-44D3-AE8E-B21F38360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3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7B3908-96AD-42C8-95E4-B0DF13269A89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70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21" name="Google Shape;1221;p2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smtClean="0"/>
              <a:t>2 </a:t>
            </a:r>
            <a:r>
              <a:rPr lang="en-US" dirty="0" err="1" smtClean="0"/>
              <a:t>kho</a:t>
            </a:r>
            <a:r>
              <a:rPr lang="en-US" dirty="0" smtClean="0"/>
              <a:t> </a:t>
            </a:r>
            <a:r>
              <a:rPr lang="en-US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tổng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16.400m</a:t>
            </a:r>
            <a:r>
              <a:rPr lang="en-US" baseline="30000" dirty="0" smtClean="0"/>
              <a:t>2</a:t>
            </a:r>
            <a:endParaRPr dirty="0"/>
          </a:p>
        </p:txBody>
      </p:sp>
      <p:sp>
        <p:nvSpPr>
          <p:cNvPr id="1222" name="Google Shape;1222;p2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5486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21" name="Google Shape;1221;p2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22" name="Google Shape;1222;p2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366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82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10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65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1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ty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TCT TCSG, TCTT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đẩy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hóa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đại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kiệm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chi </a:t>
            </a:r>
            <a:r>
              <a:rPr lang="en-US" baseline="0" dirty="0" err="1" smtClean="0"/>
              <a:t>phí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dirty="0" smtClean="0"/>
              <a:t>Together with members</a:t>
            </a:r>
            <a:r>
              <a:rPr lang="en-US" baseline="0" dirty="0" smtClean="0"/>
              <a:t> </a:t>
            </a:r>
            <a:r>
              <a:rPr lang="en-US" dirty="0" smtClean="0"/>
              <a:t>of SNP, TCTT has continuously promoted the digitization of modern forwarding - payment software.</a:t>
            </a:r>
          </a:p>
          <a:p>
            <a:endParaRPr lang="en-US" dirty="0" smtClean="0"/>
          </a:p>
          <a:p>
            <a:r>
              <a:rPr lang="en-US" dirty="0" smtClean="0"/>
              <a:t>Help save maximum time and cost for customers.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41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1021;p1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7625" y="757238"/>
            <a:ext cx="6726238" cy="37846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Google Shape;1022;p18:notes"/>
          <p:cNvSpPr>
            <a:spLocks noGrp="1"/>
          </p:cNvSpPr>
          <p:nvPr>
            <p:ph type="body" idx="1"/>
          </p:nvPr>
        </p:nvSpPr>
        <p:spPr bwMode="auto">
          <a:xfrm>
            <a:off x="681038" y="4795838"/>
            <a:ext cx="5457825" cy="454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431" tIns="46203" rIns="92431" bIns="4620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  <a:buSzPts val="1400"/>
            </a:pPr>
            <a:endParaRPr lang="en-US" altLang="en-US" dirty="0"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04" name="Google Shape;1023;p18:notes"/>
          <p:cNvSpPr>
            <a:spLocks noGrp="1"/>
          </p:cNvSpPr>
          <p:nvPr>
            <p:ph type="sldNum" sz="quarter" idx="5"/>
          </p:nvPr>
        </p:nvSpPr>
        <p:spPr bwMode="auto">
          <a:xfrm>
            <a:off x="3862388" y="9586913"/>
            <a:ext cx="2957512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03" rIns="92431" bIns="4620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fld id="{33F7630D-3323-4E84-B21E-20A6FC4099FA}" type="slidenum">
              <a:rPr lang="en-US" altLang="en-US" smtClean="0">
                <a:solidFill>
                  <a:srgbClr val="000000"/>
                </a:solidFill>
                <a:sym typeface="Arial" panose="020B0604020202020204" pitchFamily="34" charset="0"/>
              </a:rPr>
              <a:pPr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</a:pPr>
              <a:t>17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44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1021;p1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7625" y="757238"/>
            <a:ext cx="6726238" cy="37846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Google Shape;1022;p18:notes"/>
          <p:cNvSpPr>
            <a:spLocks noGrp="1"/>
          </p:cNvSpPr>
          <p:nvPr>
            <p:ph type="body" idx="1"/>
          </p:nvPr>
        </p:nvSpPr>
        <p:spPr bwMode="auto">
          <a:xfrm>
            <a:off x="681038" y="4795838"/>
            <a:ext cx="5457825" cy="454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431" tIns="46203" rIns="92431" bIns="4620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  <a:buSzPts val="1400"/>
            </a:pPr>
            <a:endParaRPr lang="en-US" altLang="en-US" dirty="0"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04" name="Google Shape;1023;p18:notes"/>
          <p:cNvSpPr>
            <a:spLocks noGrp="1"/>
          </p:cNvSpPr>
          <p:nvPr>
            <p:ph type="sldNum" sz="quarter" idx="5"/>
          </p:nvPr>
        </p:nvSpPr>
        <p:spPr bwMode="auto">
          <a:xfrm>
            <a:off x="3862388" y="9586913"/>
            <a:ext cx="2957512" cy="50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03" rIns="92431" bIns="4620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0888" indent="-2873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411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fld id="{33F7630D-3323-4E84-B21E-20A6FC4099FA}" type="slidenum">
              <a:rPr lang="en-US" altLang="en-US" smtClean="0">
                <a:solidFill>
                  <a:srgbClr val="000000"/>
                </a:solidFill>
                <a:sym typeface="Arial" panose="020B0604020202020204" pitchFamily="34" charset="0"/>
              </a:rPr>
              <a:pPr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</a:pPr>
              <a:t>18</a:t>
            </a:fld>
            <a:endParaRPr lang="en-US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57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5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4" name="Google Shape;1134;p2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24:notes"/>
          <p:cNvSpPr txBox="1">
            <a:spLocks noGrp="1"/>
          </p:cNvSpPr>
          <p:nvPr>
            <p:ph type="sldNum" idx="12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99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8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F80F52-F465-4BE9-B214-1DAFFC0D5BD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054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02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39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77158-2713-44D3-AE8E-B21F383602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66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21" name="Google Shape;1221;p2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22" name="Google Shape;1222;p27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433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A9058F-360A-4DEB-9FD9-0D6D590AA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7133434-B575-4BF9-A2C1-7630E098F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700CF1-C72A-47E5-AC12-B33D0CEA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4AFD8D-90B4-4EE0-BD6F-6105DA43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99AFFD-989C-4256-AF90-5C49B5C2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85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CB3BBB-C9A3-48E1-AA63-51AFB155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FF7BC9F-541B-491E-BD28-BA040B40A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5C65A3-8070-4F53-AF82-DE23CC86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894979-E8BF-4D9F-B621-BD2E84D0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57FA19-F35B-4424-BA6C-2709212B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3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2142278-E8B4-49CD-A729-6298D39883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47AB79-EDC5-42BA-A987-EF1C18F01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FAB71F-3C7E-407F-9F45-6334C8F3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C2BDF2-EE0C-4B72-BF60-11A61E70F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BFA224-7E37-4BE5-B873-C8A27DEF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E78EA-1E1A-4B76-8BE3-B621D0AC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82B515-E447-42C6-8533-D176346A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9ECEDC-4A4E-4E5A-8D7C-0622E440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32412F-28EE-43B5-90B9-F90B437B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C58A9-BCC7-429D-8E02-DD3CE2B4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6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FF701-9616-4B88-AE98-A2675D91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7DC55F-490B-468A-B8BD-FCA68D220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0290B8-69C9-404C-A601-866353F6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AF589F-DE48-4E16-8924-75E444AC8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CCDF0D-2CF6-4DDA-9D97-DE580784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3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66D6DE-24F2-4BAD-BB1F-297B4685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D88CDD-14D2-4855-9308-F5923C674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B90BC6-D15F-4E7E-8983-641270A25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4BE3A4-AE57-4FEB-8029-9489C974B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C213E7-1FC3-4B19-A86A-EC72F080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013157-B1E1-4110-AE15-F19E32AF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8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AC1081-FBE8-450E-9D5A-977528F4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61EED1-5F2F-4898-9BE2-E0601E93F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02BEEC-3E57-442B-B719-E598D3789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0ABD039-13AE-40F5-9823-82B4C7CF59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3999D2-453D-475A-99F8-8E6F4CD40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65733D-771C-49F2-841D-9C6C0D70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4AB9AB8-8F8A-4B70-B2E6-CD86D07C3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15E22A6-1F4D-4935-B7FF-DD3FAD1F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5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6EEC34-FADD-4E11-ADBD-20C0F648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7C6D8DC-FFB5-47B0-8114-59DB7FD5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ACABDA-50FA-4EB9-AE8C-94E27D2CA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6CF1722-5E80-4B4F-AED0-0325A4F5B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70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83E132-336C-4E93-AD1B-EB24C68DF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EC05BEA-526C-4BFE-AEA2-4E3A6429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CA7A240-4666-47D8-843D-28E73FDB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7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D4B0BE-9BC0-42ED-96B2-FDC8B92F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76383F-9B30-4A9A-880C-3D1A8CD4C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FA4D153-9F25-48D3-8907-CF6EFBC89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92DA24-038A-4F2E-8EF6-A077D52D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FB1FA3-C67B-4C7E-A41B-AAC1229E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0CC519-0D2C-4BDF-BE8D-D6C46D3C1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4F54A-F454-4B80-9825-3102F4F3C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E699C2-A785-4E19-80EA-0C13FC3E7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4B9D17-5FC6-47A3-985C-A6F131738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8B8BBA-F2AD-4B22-9584-E1557696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FF3628-BDF1-46B3-895C-682F42E4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A14AD44-9F6C-436E-854A-758D3734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8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8F3D5B-190E-46C2-BBE2-E2F247490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9FCA2-4979-4511-953B-3AB6D74750D5}" type="datetimeFigureOut">
              <a:rPr lang="en-US" smtClean="0"/>
              <a:t>20/2/2023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8531BC-8068-4DD3-8EAC-010AB4A02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1C2D95-2E77-4140-8EA3-9FB3CE81B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B928B-7AF8-4BBD-8C0E-C836507EA3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Google Shape;606;p90">
            <a:extLst>
              <a:ext uri="{FF2B5EF4-FFF2-40B4-BE49-F238E27FC236}">
                <a16:creationId xmlns="" xmlns:a16="http://schemas.microsoft.com/office/drawing/2014/main" id="{EA0FF8F3-2F4E-4B9B-967C-133A345DCBC8}"/>
              </a:ext>
            </a:extLst>
          </p:cNvPr>
          <p:cNvSpPr/>
          <p:nvPr userDrawn="1"/>
        </p:nvSpPr>
        <p:spPr>
          <a:xfrm>
            <a:off x="152400" y="4400550"/>
            <a:ext cx="8839200" cy="73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F5E66A-E9C8-4786-BAE0-23FF67FE2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542"/>
            <a:ext cx="12192000" cy="690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9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jpe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8" Type="http://schemas.openxmlformats.org/officeDocument/2006/relationships/image" Target="../media/image57.png"/><Relationship Id="rId3" Type="http://schemas.openxmlformats.org/officeDocument/2006/relationships/image" Target="../media/image52.png"/><Relationship Id="rId21" Type="http://schemas.openxmlformats.org/officeDocument/2006/relationships/image" Target="../media/image58.png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17" Type="http://schemas.openxmlformats.org/officeDocument/2006/relationships/image" Target="NULL"/><Relationship Id="rId2" Type="http://schemas.openxmlformats.org/officeDocument/2006/relationships/notesSlide" Target="../notesSlides/notesSlide16.xm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17.xml"/><Relationship Id="rId5" Type="http://schemas.openxmlformats.org/officeDocument/2006/relationships/image" Target="NULL"/><Relationship Id="rId15" Type="http://schemas.openxmlformats.org/officeDocument/2006/relationships/image" Target="../media/image56.png"/><Relationship Id="rId10" Type="http://schemas.openxmlformats.org/officeDocument/2006/relationships/image" Target="NULL"/><Relationship Id="rId4" Type="http://schemas.microsoft.com/office/2007/relationships/hdphoto" Target="../media/hdphoto7.wdp"/><Relationship Id="rId9" Type="http://schemas.openxmlformats.org/officeDocument/2006/relationships/image" Target="../media/image54.png"/><Relationship Id="rId14" Type="http://schemas.openxmlformats.org/officeDocument/2006/relationships/image" Target="NULL"/><Relationship Id="rId2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png"/><Relationship Id="rId3" Type="http://schemas.openxmlformats.org/officeDocument/2006/relationships/image" Target="../media/image9.png"/><Relationship Id="rId21" Type="http://schemas.openxmlformats.org/officeDocument/2006/relationships/image" Target="../media/image132.svg"/><Relationship Id="rId34" Type="http://schemas.openxmlformats.org/officeDocument/2006/relationships/image" Target="../media/image22.jpe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1" Type="http://schemas.openxmlformats.org/officeDocument/2006/relationships/image" Target="../media/image19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982"/>
            <a:ext cx="12192000" cy="690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20" y="-28407"/>
            <a:ext cx="3222466" cy="11741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781" y="4913103"/>
            <a:ext cx="11737638" cy="1015663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2900"/>
            </a:pPr>
            <a:r>
              <a:rPr lang="en-US" sz="6000" b="1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WELCOME</a:t>
            </a:r>
            <a:endParaRPr lang="en-US" sz="6000" b="1" smtClean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9421" y="6527538"/>
            <a:ext cx="64131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2900"/>
            </a:pPr>
            <a:r>
              <a:rPr lang="en-US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Ba Ria </a:t>
            </a:r>
            <a:r>
              <a:rPr lang="en-US" sz="1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Vung</a:t>
            </a:r>
            <a:r>
              <a:rPr lang="en-US" sz="1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 Tau</a:t>
            </a:r>
            <a:r>
              <a:rPr lang="en-US" sz="1400" b="1" i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Times New Roman"/>
              </a:rPr>
              <a:t>, 2023</a:t>
            </a:r>
            <a:endParaRPr lang="en-US" sz="14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7433" y="1092869"/>
            <a:ext cx="6925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529C"/>
                </a:solidFill>
                <a:latin typeface="Open Sans"/>
              </a:rPr>
              <a:t>A member of Saigon Newport Corporation</a:t>
            </a:r>
            <a:endParaRPr lang="en-US" sz="2000" dirty="0">
              <a:solidFill>
                <a:srgbClr val="0052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68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B377BAC-4B0A-43E7-98A2-07CD91964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54" y="-36284"/>
            <a:ext cx="12192000" cy="6918674"/>
          </a:xfrm>
          <a:prstGeom prst="rect">
            <a:avLst/>
          </a:prstGeom>
        </p:spPr>
      </p:pic>
      <p:sp>
        <p:nvSpPr>
          <p:cNvPr id="9" name="Rectangle 8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8A53A7C-2C7F-434B-9713-F327562C4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9" y="1076438"/>
            <a:ext cx="7278882" cy="5208607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aphicFrame>
        <p:nvGraphicFramePr>
          <p:cNvPr id="13" name="Google Shape;1234;p116"/>
          <p:cNvGraphicFramePr/>
          <p:nvPr>
            <p:extLst>
              <p:ext uri="{D42A27DB-BD31-4B8C-83A1-F6EECF244321}">
                <p14:modId xmlns:p14="http://schemas.microsoft.com/office/powerpoint/2010/main" val="3221184184"/>
              </p:ext>
            </p:extLst>
          </p:nvPr>
        </p:nvGraphicFramePr>
        <p:xfrm>
          <a:off x="7359745" y="1690577"/>
          <a:ext cx="4553580" cy="4274289"/>
        </p:xfrm>
        <a:graphic>
          <a:graphicData uri="http://schemas.openxmlformats.org/drawingml/2006/table">
            <a:tbl>
              <a:tblPr/>
              <a:tblGrid>
                <a:gridCol w="18345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90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80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Terminal Specifications</a:t>
                      </a:r>
                      <a:endParaRPr lang="en-US" sz="1800" b="1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93283376"/>
                  </a:ext>
                </a:extLst>
              </a:tr>
              <a:tr h="4880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Total Area</a:t>
                      </a:r>
                      <a:endParaRPr sz="1800" b="1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48 ha</a:t>
                      </a:r>
                      <a:endParaRPr sz="1800" b="0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4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Terminal capacity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b="0" u="none" strike="noStrike" cap="none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1,500,000 </a:t>
                      </a:r>
                      <a:r>
                        <a:rPr lang="en-US" sz="1800" b="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TEUs/year</a:t>
                      </a:r>
                      <a:endParaRPr sz="1800" b="0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9958695"/>
                  </a:ext>
                </a:extLst>
              </a:tr>
              <a:tr h="854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Max. vessel size</a:t>
                      </a:r>
                      <a:endParaRPr lang="en-US" sz="1800" b="1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 160,000</a:t>
                      </a:r>
                      <a:r>
                        <a:rPr lang="en-US" sz="1800" b="0" u="none" strike="noStrike" cap="none" baseline="0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DWT</a:t>
                      </a:r>
                      <a:endParaRPr sz="1800" b="0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(~ 14,000 TEU) and over</a:t>
                      </a:r>
                      <a:endParaRPr sz="1800" b="0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61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Berth Length</a:t>
                      </a:r>
                      <a:endParaRPr sz="1800" b="1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600 m (02 berths)</a:t>
                      </a:r>
                      <a:endParaRPr sz="1800" b="0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8586549"/>
                  </a:ext>
                </a:extLst>
              </a:tr>
              <a:tr h="854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9C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Channel chart datum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-</a:t>
                      </a:r>
                      <a:r>
                        <a:rPr lang="en-US" sz="1800" b="0" u="none" strike="noStrike" cap="none" dirty="0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14 </a:t>
                      </a:r>
                      <a:r>
                        <a:rPr lang="en-US" sz="1800" b="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r>
                        <a:rPr lang="en-US" sz="1800" b="0" u="none" strike="noStrike" cap="none" baseline="0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cap="none" baseline="0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(tidal range: </a:t>
                      </a: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529C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0,5 – 4,1)</a:t>
                      </a:r>
                      <a:r>
                        <a:rPr lang="en-US" sz="1800" b="0" u="none" strike="noStrike" cap="none" baseline="0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lang="en-US" sz="1800" b="0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2017166"/>
                  </a:ext>
                </a:extLst>
              </a:tr>
            </a:tbl>
          </a:graphicData>
        </a:graphic>
      </p:graphicFrame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88124" y="286194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9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B377BAC-4B0A-43E7-98A2-07CD91964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54" y="-36284"/>
            <a:ext cx="12192000" cy="6918674"/>
          </a:xfrm>
          <a:prstGeom prst="rect">
            <a:avLst/>
          </a:prstGeom>
        </p:spPr>
      </p:pic>
      <p:sp>
        <p:nvSpPr>
          <p:cNvPr id="9" name="Rectangle 8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7815FE-802D-4AD2-A87E-536C375685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49" y="1394249"/>
            <a:ext cx="6603100" cy="4400992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37500" y="1118301"/>
            <a:ext cx="3675825" cy="527186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Wharf: </a:t>
            </a:r>
            <a:endParaRPr lang="en-US" sz="2000" dirty="0">
              <a:solidFill>
                <a:srgbClr val="0070C0"/>
              </a:solidFill>
              <a:latin typeface="Cambria (Headings)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Type of wharf : piled construction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Total length of wharf : 600 m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Number of berth :  02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Berth depth alongside:16.1m below CDL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Width of apron : 55 m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Crown height : +5m above CDL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Height water line(HWL) : + 3.97 m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Low water line  (LWL)    : +0.58 m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CDL (Chart datum line)  : ± 0 m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Width of channel : 310 m.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Radius of vessel turning basin </a:t>
            </a:r>
            <a:r>
              <a:rPr lang="en-US" sz="180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: </a:t>
            </a:r>
            <a:r>
              <a:rPr lang="en-US" sz="1800" smtClean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400m</a:t>
            </a:r>
          </a:p>
          <a:p>
            <a:pPr marL="0" indent="0">
              <a:spcBef>
                <a:spcPts val="0"/>
              </a:spcBef>
              <a:defRPr/>
            </a:pPr>
            <a:endParaRPr lang="en-US" sz="1800" b="1">
              <a:solidFill>
                <a:srgbClr val="0070C0"/>
              </a:solidFill>
              <a:latin typeface="Cambria (Headings)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Size </a:t>
            </a:r>
            <a:r>
              <a:rPr lang="en-US" sz="2000" b="1" dirty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ship: </a:t>
            </a: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Up to 160,000 DWT</a:t>
            </a:r>
            <a:r>
              <a:rPr lang="en-US" sz="2000" dirty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  <a:defRPr/>
            </a:pPr>
            <a:r>
              <a:rPr lang="en-US" sz="2000" b="1" dirty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Max </a:t>
            </a:r>
            <a:r>
              <a:rPr lang="en-US" sz="2000" b="1" dirty="0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Cap</a:t>
            </a:r>
            <a:r>
              <a:rPr lang="en-US" sz="2000" b="1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.: </a:t>
            </a:r>
            <a:r>
              <a:rPr lang="en-US" sz="1800" smtClean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1,500,000 </a:t>
            </a:r>
            <a:r>
              <a:rPr lang="en-US" sz="1800" dirty="0">
                <a:solidFill>
                  <a:srgbClr val="0070C0"/>
                </a:solidFill>
                <a:latin typeface="Cambria (Headings)"/>
                <a:cs typeface="Times New Roman" pitchFamily="18" charset="0"/>
              </a:rPr>
              <a:t>TEUs/year</a:t>
            </a:r>
            <a:r>
              <a:rPr lang="en-US" sz="2800" dirty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88124" y="312817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19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35765" y="1644445"/>
            <a:ext cx="3356134" cy="398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04 </a:t>
            </a:r>
            <a:r>
              <a:rPr lang="en-US" altLang="en-US" sz="2400" dirty="0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Post </a:t>
            </a:r>
            <a:r>
              <a:rPr lang="en-US" altLang="en-US" sz="2400" dirty="0" err="1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Panamax</a:t>
            </a:r>
            <a:r>
              <a:rPr lang="en-US" altLang="en-US" sz="2400" dirty="0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 Cranes: Lifting capacity of 50T, Out reach of 50m</a:t>
            </a:r>
          </a:p>
          <a:p>
            <a:pPr marL="571500" indent="-5715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400" dirty="0" smtClean="0">
              <a:solidFill>
                <a:srgbClr val="0070C0"/>
              </a:solidFill>
              <a:latin typeface="Cambria (Headings)"/>
              <a:cs typeface="Arial" panose="020B0604020202020204" pitchFamily="34" charset="0"/>
            </a:endParaRPr>
          </a:p>
          <a:p>
            <a:pPr marL="571500" indent="-5715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03 Super Post Panamax Cranes: Lifting capacity of 65T, Out reach of 65m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	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61332" y="370682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1126" y="847883"/>
            <a:ext cx="9994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smtClean="0">
                <a:cs typeface="Arial" panose="020B0604020202020204" pitchFamily="34" charset="0"/>
              </a:rPr>
              <a:t>07 </a:t>
            </a:r>
            <a:r>
              <a:rPr lang="en-US" altLang="en-US" sz="2800" b="1" dirty="0" smtClean="0">
                <a:cs typeface="Arial" panose="020B0604020202020204" pitchFamily="34" charset="0"/>
              </a:rPr>
              <a:t>Ship to </a:t>
            </a:r>
            <a:r>
              <a:rPr lang="en-US" altLang="en-US" sz="2800" b="1" dirty="0">
                <a:cs typeface="Arial" panose="020B0604020202020204" pitchFamily="34" charset="0"/>
              </a:rPr>
              <a:t>Shore Container Cranes (</a:t>
            </a:r>
            <a:r>
              <a:rPr lang="en-US" altLang="en-US" sz="2800" b="1" dirty="0" smtClean="0">
                <a:cs typeface="Arial" panose="020B0604020202020204" pitchFamily="34" charset="0"/>
              </a:rPr>
              <a:t>Mitsui)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70" y="1655423"/>
            <a:ext cx="7227143" cy="4060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2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61332" y="370682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73" y="3675122"/>
            <a:ext cx="3596476" cy="2241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0603529-20F4-472B-9EDE-E0F6848C1691}"/>
              </a:ext>
            </a:extLst>
          </p:cNvPr>
          <p:cNvGrpSpPr/>
          <p:nvPr/>
        </p:nvGrpSpPr>
        <p:grpSpPr>
          <a:xfrm>
            <a:off x="846349" y="930382"/>
            <a:ext cx="1474448" cy="1740013"/>
            <a:chOff x="1215173" y="4805731"/>
            <a:chExt cx="1060683" cy="1285639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4A4F5476-DC07-4A9A-AA94-4434137289DC}"/>
                </a:ext>
              </a:extLst>
            </p:cNvPr>
            <p:cNvGrpSpPr/>
            <p:nvPr/>
          </p:nvGrpSpPr>
          <p:grpSpPr>
            <a:xfrm>
              <a:off x="1316978" y="4805731"/>
              <a:ext cx="958878" cy="965664"/>
              <a:chOff x="1197582" y="3911721"/>
              <a:chExt cx="840509" cy="846457"/>
            </a:xfrm>
          </p:grpSpPr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5C4D52D6-D55E-4875-B708-403052C864BA}"/>
                  </a:ext>
                </a:extLst>
              </p:cNvPr>
              <p:cNvSpPr/>
              <p:nvPr/>
            </p:nvSpPr>
            <p:spPr>
              <a:xfrm>
                <a:off x="1369752" y="4089839"/>
                <a:ext cx="668339" cy="668339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AC24001B-3F0A-4C0B-8B20-0843E37E5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97582" y="3911721"/>
                <a:ext cx="833294" cy="833294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2B2154C5-54CB-4EF0-8948-C8430F69069E}"/>
                </a:ext>
              </a:extLst>
            </p:cNvPr>
            <p:cNvSpPr/>
            <p:nvPr/>
          </p:nvSpPr>
          <p:spPr>
            <a:xfrm>
              <a:off x="1215173" y="5818483"/>
              <a:ext cx="731935" cy="272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2060"/>
                </a:buClr>
                <a:buSzPts val="1200"/>
              </a:pPr>
              <a:r>
                <a:rPr lang="en-US" b="1" dirty="0">
                  <a:solidFill>
                    <a:srgbClr val="00529C"/>
                  </a:solidFill>
                  <a:latin typeface="+mj-lt"/>
                  <a:cs typeface="Times New Roman" panose="02020603050405020304" pitchFamily="18" charset="0"/>
                </a:rPr>
                <a:t>15 </a:t>
              </a:r>
              <a:r>
                <a:rPr lang="en-US" dirty="0" smtClean="0">
                  <a:solidFill>
                    <a:srgbClr val="00529C"/>
                  </a:solidFill>
                  <a:latin typeface="+mj-lt"/>
                  <a:cs typeface="Times New Roman" panose="02020603050405020304" pitchFamily="18" charset="0"/>
                </a:rPr>
                <a:t>RTGs</a:t>
              </a:r>
              <a:endParaRPr lang="en-US" dirty="0">
                <a:solidFill>
                  <a:srgbClr val="00529C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F873FC5D-D7B8-4A4C-A11F-AE0D642028EB}"/>
              </a:ext>
            </a:extLst>
          </p:cNvPr>
          <p:cNvGrpSpPr/>
          <p:nvPr/>
        </p:nvGrpSpPr>
        <p:grpSpPr>
          <a:xfrm>
            <a:off x="616994" y="4869441"/>
            <a:ext cx="1879873" cy="1500673"/>
            <a:chOff x="3270135" y="4983504"/>
            <a:chExt cx="1500290" cy="1197658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ACA09D18-5324-4D48-91E9-90F59FF92631}"/>
                </a:ext>
              </a:extLst>
            </p:cNvPr>
            <p:cNvGrpSpPr/>
            <p:nvPr/>
          </p:nvGrpSpPr>
          <p:grpSpPr>
            <a:xfrm>
              <a:off x="3485788" y="4983504"/>
              <a:ext cx="784086" cy="784086"/>
              <a:chOff x="279663" y="4542025"/>
              <a:chExt cx="668339" cy="668339"/>
            </a:xfrm>
          </p:grpSpPr>
          <p:sp>
            <p:nvSpPr>
              <p:cNvPr id="25" name="Oval 24">
                <a:extLst>
                  <a:ext uri="{FF2B5EF4-FFF2-40B4-BE49-F238E27FC236}">
                    <a16:creationId xmlns="" xmlns:a16="http://schemas.microsoft.com/office/drawing/2014/main" id="{5BD59BCF-F05F-4407-9007-3E4F71A5A25F}"/>
                  </a:ext>
                </a:extLst>
              </p:cNvPr>
              <p:cNvSpPr/>
              <p:nvPr/>
            </p:nvSpPr>
            <p:spPr>
              <a:xfrm>
                <a:off x="279663" y="4542025"/>
                <a:ext cx="668339" cy="668339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382AF7D3-BB11-4AAE-95D0-6DFF27BD2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0673" y="4648199"/>
                <a:ext cx="423888" cy="422591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6F8CB942-03CA-472B-8749-BCC62C08628B}"/>
                </a:ext>
              </a:extLst>
            </p:cNvPr>
            <p:cNvSpPr/>
            <p:nvPr/>
          </p:nvSpPr>
          <p:spPr>
            <a:xfrm>
              <a:off x="3270135" y="5886405"/>
              <a:ext cx="1500290" cy="29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buClr>
                  <a:srgbClr val="000000"/>
                </a:buClr>
                <a:buSzPts val="1200"/>
                <a:defRPr/>
              </a:pPr>
              <a:r>
                <a:rPr lang="en-US" b="1" dirty="0">
                  <a:solidFill>
                    <a:srgbClr val="00529C"/>
                  </a:solidFill>
                  <a:latin typeface="+mj-lt"/>
                  <a:cs typeface="Times New Roman" panose="02020603050405020304" pitchFamily="18" charset="0"/>
                  <a:sym typeface="Times New Roman"/>
                </a:rPr>
                <a:t>486 </a:t>
              </a:r>
              <a:r>
                <a:rPr lang="en-US" dirty="0" smtClean="0">
                  <a:solidFill>
                    <a:srgbClr val="00529C"/>
                  </a:solidFill>
                  <a:latin typeface="+mj-lt"/>
                  <a:cs typeface="Times New Roman" panose="02020603050405020304" pitchFamily="18" charset="0"/>
                  <a:sym typeface="Times New Roman"/>
                </a:rPr>
                <a:t>Referee Plug</a:t>
              </a:r>
              <a:endParaRPr lang="en-US" dirty="0">
                <a:solidFill>
                  <a:srgbClr val="00529C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59549B4E-2498-42C8-A9E9-5AE59540A70A}"/>
              </a:ext>
            </a:extLst>
          </p:cNvPr>
          <p:cNvGrpSpPr/>
          <p:nvPr/>
        </p:nvGrpSpPr>
        <p:grpSpPr>
          <a:xfrm>
            <a:off x="3354394" y="945664"/>
            <a:ext cx="1545245" cy="1271346"/>
            <a:chOff x="2266349" y="4283101"/>
            <a:chExt cx="1393816" cy="1017162"/>
          </a:xfrm>
        </p:grpSpPr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7A931934-AB37-43B6-A910-007F8963E633}"/>
                </a:ext>
              </a:extLst>
            </p:cNvPr>
            <p:cNvSpPr/>
            <p:nvPr/>
          </p:nvSpPr>
          <p:spPr>
            <a:xfrm>
              <a:off x="2618049" y="4351930"/>
              <a:ext cx="941131" cy="941131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4D166766-5FE7-4B68-8931-8DD83F85D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349" y="4283101"/>
              <a:ext cx="1393816" cy="1017162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ECA20266-4603-4E31-9EAF-C3DC8A880E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700" y="930382"/>
            <a:ext cx="2004231" cy="131391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1945BBF-CF1D-41B1-949E-F75C430037AA}"/>
              </a:ext>
            </a:extLst>
          </p:cNvPr>
          <p:cNvSpPr/>
          <p:nvPr/>
        </p:nvSpPr>
        <p:spPr>
          <a:xfrm>
            <a:off x="5579024" y="2301064"/>
            <a:ext cx="1682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buSzPts val="1200"/>
              <a:defRPr/>
            </a:pPr>
            <a:r>
              <a:rPr lang="en-US" sz="1600" b="1" dirty="0" smtClean="0">
                <a:solidFill>
                  <a:srgbClr val="00529C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01 </a:t>
            </a:r>
            <a:r>
              <a:rPr lang="en-US" sz="1600" dirty="0" smtClean="0">
                <a:solidFill>
                  <a:srgbClr val="00529C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Reach stacker</a:t>
            </a:r>
            <a:endParaRPr lang="en-US" sz="1600" dirty="0">
              <a:solidFill>
                <a:srgbClr val="00529C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1"/>
          <a:stretch/>
        </p:blipFill>
        <p:spPr>
          <a:xfrm>
            <a:off x="853176" y="2867011"/>
            <a:ext cx="1424472" cy="156402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31945BBF-CF1D-41B1-949E-F75C430037AA}"/>
              </a:ext>
            </a:extLst>
          </p:cNvPr>
          <p:cNvSpPr/>
          <p:nvPr/>
        </p:nvSpPr>
        <p:spPr>
          <a:xfrm>
            <a:off x="3468114" y="2311697"/>
            <a:ext cx="118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buSzPts val="1200"/>
              <a:defRPr/>
            </a:pPr>
            <a:r>
              <a:rPr lang="en-US" b="1" dirty="0">
                <a:solidFill>
                  <a:srgbClr val="00529C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38 </a:t>
            </a:r>
            <a:r>
              <a:rPr lang="en-US" dirty="0" smtClean="0">
                <a:solidFill>
                  <a:srgbClr val="00529C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Trucks</a:t>
            </a:r>
            <a:endParaRPr lang="en-US" dirty="0">
              <a:solidFill>
                <a:srgbClr val="00529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1945BBF-CF1D-41B1-949E-F75C430037AA}"/>
              </a:ext>
            </a:extLst>
          </p:cNvPr>
          <p:cNvSpPr/>
          <p:nvPr/>
        </p:nvSpPr>
        <p:spPr>
          <a:xfrm>
            <a:off x="813056" y="4294935"/>
            <a:ext cx="151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buSzPts val="1200"/>
              <a:defRPr/>
            </a:pPr>
            <a:r>
              <a:rPr lang="en-US" b="1" dirty="0" smtClean="0">
                <a:solidFill>
                  <a:srgbClr val="00529C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02 Fork Lifts</a:t>
            </a:r>
            <a:endParaRPr lang="en-US" dirty="0">
              <a:solidFill>
                <a:srgbClr val="00529C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74" y="847883"/>
            <a:ext cx="3898804" cy="2193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74" y="3675121"/>
            <a:ext cx="3898804" cy="2193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62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61332" y="370682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endParaRPr lang="en-US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693124" y="524987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79445" y="154683"/>
            <a:ext cx="381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CONTAINER </a:t>
            </a:r>
            <a:r>
              <a:rPr lang="en-US" alt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GATE</a:t>
            </a:r>
            <a:endParaRPr lang="en-US" alt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7602" y="770731"/>
            <a:ext cx="895025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28600">
              <a:lnSpc>
                <a:spcPct val="150000"/>
              </a:lnSpc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- 14 lanes : 09 gate in + 05 gate out.</a:t>
            </a:r>
          </a:p>
          <a:p>
            <a:pPr marL="457200" indent="-228600">
              <a:buNone/>
              <a:defRPr/>
            </a:pPr>
            <a:r>
              <a:rPr lang="en-US" dirty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- 03 bridge weight 80T </a:t>
            </a:r>
            <a:endParaRPr lang="en-US" dirty="0">
              <a:solidFill>
                <a:srgbClr val="0070C0"/>
              </a:solidFill>
              <a:latin typeface="Cambria (Headings)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32" y="1541040"/>
            <a:ext cx="8802026" cy="4945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89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48811" y="363538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693124" y="524987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" y="2462168"/>
            <a:ext cx="5750658" cy="374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928740" y="2462168"/>
            <a:ext cx="4816549" cy="374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  <a:sym typeface="Times New Roman"/>
              </a:rPr>
              <a:t>Management, storage and container statistic provision.</a:t>
            </a:r>
            <a:endParaRPr lang="vi-VN" sz="2600" dirty="0" smtClean="0">
              <a:solidFill>
                <a:srgbClr val="0070C0"/>
              </a:solidFill>
              <a:latin typeface="Cambria (Headings)"/>
              <a:cs typeface="Times New Roman" panose="02020603050405020304" pitchFamily="18" charset="0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  <a:sym typeface="Times New Roman"/>
              </a:rPr>
              <a:t>Advanced interface with customers and related parties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600" dirty="0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  <a:sym typeface="Times New Roman"/>
              </a:rPr>
              <a:t>Revenue and Profit management for reliability and trust.</a:t>
            </a:r>
            <a:endParaRPr lang="en-US" sz="2600" dirty="0">
              <a:solidFill>
                <a:srgbClr val="0070C0"/>
              </a:solidFill>
              <a:latin typeface="Cambria (Headings)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658680" y="917331"/>
            <a:ext cx="9504574" cy="14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en-US" altLang="en-US" sz="2800" b="1" dirty="0" err="1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Mordern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 Operating System </a:t>
            </a: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en-US" sz="2400" b="1" dirty="0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TOPX</a:t>
            </a:r>
            <a:r>
              <a:rPr lang="en-US" altLang="en-US" sz="2400" dirty="0" smtClean="0">
                <a:solidFill>
                  <a:srgbClr val="0070C0"/>
                </a:solidFill>
                <a:latin typeface="Cambria (Headings)"/>
                <a:cs typeface="Times New Roman" panose="02020603050405020304" pitchFamily="18" charset="0"/>
              </a:rPr>
              <a:t> (Terminal Operation Package System) –by RBS (Australia).</a:t>
            </a:r>
            <a:endParaRPr lang="en-US" altLang="en-US" sz="2400" dirty="0">
              <a:solidFill>
                <a:srgbClr val="0070C0"/>
              </a:solidFill>
              <a:latin typeface="Cambria (Headings)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225" y="-197603"/>
            <a:ext cx="12677775" cy="7131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1241623-ED67-4AB4-8944-4C5A2AE97913}"/>
              </a:ext>
            </a:extLst>
          </p:cNvPr>
          <p:cNvGrpSpPr/>
          <p:nvPr/>
        </p:nvGrpSpPr>
        <p:grpSpPr>
          <a:xfrm>
            <a:off x="8991983" y="1666582"/>
            <a:ext cx="1569490" cy="1456656"/>
            <a:chOff x="2180548" y="1287780"/>
            <a:chExt cx="1569490" cy="1456656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EBF95BE7-EB31-458C-82EB-EEF7F4E94A57}"/>
                </a:ext>
              </a:extLst>
            </p:cNvPr>
            <p:cNvSpPr/>
            <p:nvPr/>
          </p:nvSpPr>
          <p:spPr>
            <a:xfrm>
              <a:off x="2180548" y="1287780"/>
              <a:ext cx="1569490" cy="1456656"/>
            </a:xfrm>
            <a:prstGeom prst="flowChartConnector">
              <a:avLst/>
            </a:prstGeom>
            <a:solidFill>
              <a:schemeClr val="accent1">
                <a:lumMod val="50000"/>
                <a:alpha val="72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3452F804-F291-4C7D-A43F-D97972479FCD}"/>
                </a:ext>
              </a:extLst>
            </p:cNvPr>
            <p:cNvSpPr/>
            <p:nvPr/>
          </p:nvSpPr>
          <p:spPr>
            <a:xfrm>
              <a:off x="2180548" y="1396747"/>
              <a:ext cx="156949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Times New Roman" panose="02020603050405020304" pitchFamily="18" charset="0"/>
                  <a:sym typeface="Times New Roman"/>
                </a:rPr>
                <a:t>Port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cs typeface="Times New Roman" panose="02020603050405020304" pitchFamily="18" charset="0"/>
                  <a:sym typeface="Times New Roman"/>
                </a:rPr>
                <a:t>Security Management System </a:t>
              </a:r>
              <a:endParaRPr lang="en-US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09AE4422-3AF8-4F3D-BBD6-6FE28298734C}"/>
              </a:ext>
            </a:extLst>
          </p:cNvPr>
          <p:cNvGrpSpPr/>
          <p:nvPr/>
        </p:nvGrpSpPr>
        <p:grpSpPr>
          <a:xfrm>
            <a:off x="808309" y="3246127"/>
            <a:ext cx="1427818" cy="1226989"/>
            <a:chOff x="1143685" y="1765874"/>
            <a:chExt cx="1469550" cy="1262852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0959E6D6-56A7-47E4-B63A-FCF8E61D0673}"/>
                </a:ext>
              </a:extLst>
            </p:cNvPr>
            <p:cNvSpPr/>
            <p:nvPr/>
          </p:nvSpPr>
          <p:spPr>
            <a:xfrm>
              <a:off x="1218487" y="1765874"/>
              <a:ext cx="1296528" cy="1262852"/>
            </a:xfrm>
            <a:prstGeom prst="ellipse">
              <a:avLst/>
            </a:prstGeom>
            <a:solidFill>
              <a:schemeClr val="accent1">
                <a:lumMod val="50000"/>
                <a:alpha val="72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80E2EA2D-C6D2-4CAF-8CB7-8A295313B33F}"/>
                </a:ext>
              </a:extLst>
            </p:cNvPr>
            <p:cNvSpPr/>
            <p:nvPr/>
          </p:nvSpPr>
          <p:spPr>
            <a:xfrm>
              <a:off x="1143685" y="2236245"/>
              <a:ext cx="14695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ts val="1600"/>
              </a:pPr>
              <a:r>
                <a:rPr lang="en-US" b="1" dirty="0">
                  <a:solidFill>
                    <a:schemeClr val="bg1"/>
                  </a:solidFill>
                  <a:cs typeface="Times New Roman" panose="02020603050405020304" pitchFamily="18" charset="0"/>
                  <a:sym typeface="Times New Roman"/>
                </a:rPr>
                <a:t>e-Customs</a:t>
              </a:r>
              <a:endParaRPr lang="en-US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69680CD2-60CD-45D2-8390-2779D0F7F74C}"/>
              </a:ext>
            </a:extLst>
          </p:cNvPr>
          <p:cNvGrpSpPr/>
          <p:nvPr/>
        </p:nvGrpSpPr>
        <p:grpSpPr>
          <a:xfrm>
            <a:off x="5155068" y="4637400"/>
            <a:ext cx="1625041" cy="1164292"/>
            <a:chOff x="4481493" y="3942108"/>
            <a:chExt cx="1625041" cy="1164292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32" name="Flowchart: Connector 31">
              <a:extLst>
                <a:ext uri="{FF2B5EF4-FFF2-40B4-BE49-F238E27FC236}">
                  <a16:creationId xmlns="" xmlns:a16="http://schemas.microsoft.com/office/drawing/2014/main" id="{4313D358-310F-4468-8D13-63D7C3A2BE6E}"/>
                </a:ext>
              </a:extLst>
            </p:cNvPr>
            <p:cNvSpPr/>
            <p:nvPr/>
          </p:nvSpPr>
          <p:spPr>
            <a:xfrm>
              <a:off x="4654658" y="3942108"/>
              <a:ext cx="1254479" cy="1164292"/>
            </a:xfrm>
            <a:prstGeom prst="flowChartConnector">
              <a:avLst/>
            </a:prstGeom>
            <a:solidFill>
              <a:schemeClr val="accent1">
                <a:lumMod val="50000"/>
                <a:alpha val="72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1723AF56-0CA1-46AF-B709-081D526975A9}"/>
                </a:ext>
              </a:extLst>
            </p:cNvPr>
            <p:cNvSpPr/>
            <p:nvPr/>
          </p:nvSpPr>
          <p:spPr>
            <a:xfrm>
              <a:off x="4481493" y="4327230"/>
              <a:ext cx="16250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067"/>
                </a:spcBef>
                <a:buClr>
                  <a:srgbClr val="0F6FC6"/>
                </a:buClr>
                <a:buSzPts val="1600"/>
              </a:pPr>
              <a:r>
                <a:rPr lang="en-US" b="1" dirty="0">
                  <a:solidFill>
                    <a:schemeClr val="bg1"/>
                  </a:solidFill>
                  <a:cs typeface="Times New Roman" panose="02020603050405020304" pitchFamily="18" charset="0"/>
                  <a:sym typeface="Times New Roman"/>
                </a:rPr>
                <a:t>e–Payment</a:t>
              </a:r>
              <a:endParaRPr lang="en-US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E672521-8853-472D-97CE-29909343F8B8}"/>
              </a:ext>
            </a:extLst>
          </p:cNvPr>
          <p:cNvGrpSpPr/>
          <p:nvPr/>
        </p:nvGrpSpPr>
        <p:grpSpPr>
          <a:xfrm>
            <a:off x="350310" y="5088624"/>
            <a:ext cx="1251273" cy="1078396"/>
            <a:chOff x="5253526" y="3375555"/>
            <a:chExt cx="1251273" cy="1078396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E57A169C-2E91-4183-86B8-B6ED585C9310}"/>
                </a:ext>
              </a:extLst>
            </p:cNvPr>
            <p:cNvSpPr/>
            <p:nvPr/>
          </p:nvSpPr>
          <p:spPr>
            <a:xfrm>
              <a:off x="5308538" y="3375555"/>
              <a:ext cx="1107153" cy="1078396"/>
            </a:xfrm>
            <a:prstGeom prst="ellipse">
              <a:avLst/>
            </a:prstGeom>
            <a:solidFill>
              <a:schemeClr val="accent1">
                <a:lumMod val="50000"/>
                <a:alpha val="72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CA9C9FB4-308B-4C1A-981A-CF28667298FD}"/>
                </a:ext>
              </a:extLst>
            </p:cNvPr>
            <p:cNvSpPr/>
            <p:nvPr/>
          </p:nvSpPr>
          <p:spPr>
            <a:xfrm>
              <a:off x="5253526" y="3685636"/>
              <a:ext cx="12512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cs typeface="Times New Roman" panose="02020603050405020304" pitchFamily="18" charset="0"/>
                  <a:sym typeface="Times New Roman"/>
                </a:rPr>
                <a:t>VINACCS/VCIS </a:t>
              </a:r>
              <a:endParaRPr lang="en-US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58438457-C9B7-40A8-AF1F-0C1321F0C903}"/>
              </a:ext>
            </a:extLst>
          </p:cNvPr>
          <p:cNvCxnSpPr>
            <a:cxnSpLocks/>
          </p:cNvCxnSpPr>
          <p:nvPr/>
        </p:nvCxnSpPr>
        <p:spPr>
          <a:xfrm flipH="1">
            <a:off x="1077216" y="4460188"/>
            <a:ext cx="195827" cy="660282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5F0378C6-51E6-4CA3-A9F6-D737130C1B7B}"/>
              </a:ext>
            </a:extLst>
          </p:cNvPr>
          <p:cNvCxnSpPr>
            <a:cxnSpLocks/>
            <a:endCxn id="196" idx="1"/>
          </p:cNvCxnSpPr>
          <p:nvPr/>
        </p:nvCxnSpPr>
        <p:spPr>
          <a:xfrm>
            <a:off x="4827277" y="2900074"/>
            <a:ext cx="2317920" cy="1354068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="" xmlns:a16="http://schemas.microsoft.com/office/drawing/2014/main" id="{39F76D59-3EDF-4AAD-9115-71B6A7D25DFB}"/>
              </a:ext>
            </a:extLst>
          </p:cNvPr>
          <p:cNvCxnSpPr>
            <a:cxnSpLocks/>
          </p:cNvCxnSpPr>
          <p:nvPr/>
        </p:nvCxnSpPr>
        <p:spPr>
          <a:xfrm flipH="1">
            <a:off x="4679237" y="1349818"/>
            <a:ext cx="733168" cy="88587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="" xmlns:a16="http://schemas.microsoft.com/office/drawing/2014/main" id="{52EF32F8-397A-49D4-B75B-142DA61A7502}"/>
              </a:ext>
            </a:extLst>
          </p:cNvPr>
          <p:cNvCxnSpPr>
            <a:cxnSpLocks/>
          </p:cNvCxnSpPr>
          <p:nvPr/>
        </p:nvCxnSpPr>
        <p:spPr>
          <a:xfrm>
            <a:off x="4900390" y="3240826"/>
            <a:ext cx="813352" cy="146750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="" xmlns:a16="http://schemas.microsoft.com/office/drawing/2014/main" id="{312EA0A4-655D-4E9B-930F-1D74BBA9FD15}"/>
              </a:ext>
            </a:extLst>
          </p:cNvPr>
          <p:cNvCxnSpPr>
            <a:cxnSpLocks/>
            <a:stCxn id="29" idx="7"/>
          </p:cNvCxnSpPr>
          <p:nvPr/>
        </p:nvCxnSpPr>
        <p:spPr>
          <a:xfrm flipV="1">
            <a:off x="1956216" y="2808211"/>
            <a:ext cx="1968220" cy="617604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="" xmlns:a16="http://schemas.microsoft.com/office/drawing/2014/main" id="{AE8D3E59-E136-45AE-A7B3-F600CF01A519}"/>
              </a:ext>
            </a:extLst>
          </p:cNvPr>
          <p:cNvCxnSpPr>
            <a:cxnSpLocks/>
          </p:cNvCxnSpPr>
          <p:nvPr/>
        </p:nvCxnSpPr>
        <p:spPr>
          <a:xfrm flipH="1">
            <a:off x="3071817" y="3203494"/>
            <a:ext cx="1043705" cy="103732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4343E059-C7A0-47A0-BC9E-C3C590C7DA52}"/>
              </a:ext>
            </a:extLst>
          </p:cNvPr>
          <p:cNvCxnSpPr>
            <a:cxnSpLocks/>
          </p:cNvCxnSpPr>
          <p:nvPr/>
        </p:nvCxnSpPr>
        <p:spPr>
          <a:xfrm flipH="1" flipV="1">
            <a:off x="6139898" y="1056308"/>
            <a:ext cx="2206162" cy="33524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9931A3B6-42F5-4991-AC0B-E4722C9A9275}"/>
              </a:ext>
            </a:extLst>
          </p:cNvPr>
          <p:cNvCxnSpPr>
            <a:cxnSpLocks/>
            <a:stCxn id="16" idx="2"/>
          </p:cNvCxnSpPr>
          <p:nvPr/>
        </p:nvCxnSpPr>
        <p:spPr>
          <a:xfrm flipH="1" flipV="1">
            <a:off x="6119569" y="1168592"/>
            <a:ext cx="2872414" cy="1226318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98E4D226-2A7D-4649-A9C3-754AD87C3092}"/>
              </a:ext>
            </a:extLst>
          </p:cNvPr>
          <p:cNvCxnSpPr>
            <a:cxnSpLocks/>
          </p:cNvCxnSpPr>
          <p:nvPr/>
        </p:nvCxnSpPr>
        <p:spPr>
          <a:xfrm flipH="1" flipV="1">
            <a:off x="6015080" y="1349818"/>
            <a:ext cx="3349891" cy="2849140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E675F88B-7594-42B8-BE77-8FAF3E807539}"/>
              </a:ext>
            </a:extLst>
          </p:cNvPr>
          <p:cNvCxnSpPr>
            <a:cxnSpLocks/>
          </p:cNvCxnSpPr>
          <p:nvPr/>
        </p:nvCxnSpPr>
        <p:spPr>
          <a:xfrm>
            <a:off x="1981616" y="4293428"/>
            <a:ext cx="417640" cy="23778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="" xmlns:a16="http://schemas.microsoft.com/office/drawing/2014/main" id="{3A226ECB-CBF9-41A9-B054-1F2875D3D890}"/>
              </a:ext>
            </a:extLst>
          </p:cNvPr>
          <p:cNvCxnSpPr>
            <a:cxnSpLocks/>
            <a:stCxn id="180" idx="0"/>
            <a:endCxn id="160" idx="2"/>
          </p:cNvCxnSpPr>
          <p:nvPr/>
        </p:nvCxnSpPr>
        <p:spPr>
          <a:xfrm flipV="1">
            <a:off x="4153441" y="3403166"/>
            <a:ext cx="345540" cy="1282371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="" xmlns:a16="http://schemas.microsoft.com/office/drawing/2014/main" id="{A0CB790B-DF5A-4966-A825-ACCC5D44BBD0}"/>
              </a:ext>
            </a:extLst>
          </p:cNvPr>
          <p:cNvCxnSpPr>
            <a:cxnSpLocks/>
            <a:endCxn id="32" idx="2"/>
          </p:cNvCxnSpPr>
          <p:nvPr/>
        </p:nvCxnSpPr>
        <p:spPr>
          <a:xfrm>
            <a:off x="4578155" y="5196147"/>
            <a:ext cx="750078" cy="23399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160" name="Section Zoom 159">
                <a:extLst>
                  <a:ext uri="{FF2B5EF4-FFF2-40B4-BE49-F238E27FC236}">
                    <a16:creationId xmlns:a16="http://schemas.microsoft.com/office/drawing/2014/main" id="{835597FC-D5AC-45D1-96ED-8452B69A39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2848347"/>
                  </p:ext>
                </p:extLst>
              </p:nvPr>
            </p:nvGraphicFramePr>
            <p:xfrm>
              <a:off x="3819989" y="2199644"/>
              <a:ext cx="1357984" cy="1203522"/>
            </p:xfrm>
            <a:graphic>
              <a:graphicData uri="http://schemas.microsoft.com/office/powerpoint/2016/sectionzoom">
                <psez:sectionZm>
                  <psez:sectionZmObj sectionId="{A32B8F1B-7DFE-415A-B801-C6CF58A3D4B1}">
                    <psez:zmPr id="{4C60F543-8EE2-4233-9569-FAEAA3602008}" imageType="cover" transitionDur="1000" showBg="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57984" cy="1203522"/>
                        </a:xfrm>
                        <a:prstGeom prst="rect">
                          <a:avLst/>
                        </a:prstGeom>
                        <a:effectLst>
                          <a:glow rad="1397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60" name="Section Zoom 159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835597FC-D5AC-45D1-96ED-8452B69A39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9989" y="2199644"/>
                <a:ext cx="1357984" cy="1203522"/>
              </a:xfrm>
              <a:prstGeom prst="rect">
                <a:avLst/>
              </a:prstGeom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</p:pic>
        </mc:Fallback>
      </mc:AlternateContent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180" name="Section Zoom 179">
                <a:extLst>
                  <a:ext uri="{FF2B5EF4-FFF2-40B4-BE49-F238E27FC236}">
                    <a16:creationId xmlns:a16="http://schemas.microsoft.com/office/drawing/2014/main" id="{C9E7E696-A38B-4EBC-BEBA-8C85CE3591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2979525"/>
                  </p:ext>
                </p:extLst>
              </p:nvPr>
            </p:nvGraphicFramePr>
            <p:xfrm>
              <a:off x="3642145" y="4685537"/>
              <a:ext cx="1022592" cy="869867"/>
            </p:xfrm>
            <a:graphic>
              <a:graphicData uri="http://schemas.microsoft.com/office/powerpoint/2016/sectionzoom">
                <psez:sectionZm>
                  <psez:sectionZmObj sectionId="{85F5A777-E1EE-4758-B097-278502D547BF}">
                    <psez:zmPr id="{805FD452-10CD-421B-A270-61F552564FA1}" imageType="cover" transitionDur="1000" showBg="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22592" cy="869867"/>
                        </a:xfrm>
                        <a:prstGeom prst="rect">
                          <a:avLst/>
                        </a:prstGeom>
                        <a:effectLst>
                          <a:glow rad="1397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80" name="Section Zoom 179">
                <a:hlinkClick r:id="" action="ppaction://noaction"/>
                <a:extLst>
                  <a:ext uri="{FF2B5EF4-FFF2-40B4-BE49-F238E27FC236}">
                    <a16:creationId xmlns="" xmlns:a16="http://schemas.microsoft.com/office/drawing/2014/main" id="{C9E7E696-A38B-4EBC-BEBA-8C85CE3591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2145" y="4685537"/>
                <a:ext cx="1022592" cy="869867"/>
              </a:xfrm>
              <a:prstGeom prst="rect">
                <a:avLst/>
              </a:prstGeom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</p:pic>
        </mc:Fallback>
      </mc:AlternateContent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189" name="Section Zoom 188">
                <a:extLst>
                  <a:ext uri="{FF2B5EF4-FFF2-40B4-BE49-F238E27FC236}">
                    <a16:creationId xmlns:a16="http://schemas.microsoft.com/office/drawing/2014/main" id="{BEF9B933-6243-4FAB-9A88-4A23BD13B9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8572645"/>
                  </p:ext>
                </p:extLst>
              </p:nvPr>
            </p:nvGraphicFramePr>
            <p:xfrm>
              <a:off x="2072876" y="4176176"/>
              <a:ext cx="1534724" cy="880103"/>
            </p:xfrm>
            <a:graphic>
              <a:graphicData uri="http://schemas.microsoft.com/office/powerpoint/2016/sectionzoom">
                <psez:sectionZm>
                  <psez:sectionZmObj sectionId="{5E0EA48B-E0D2-4C67-A505-ED87255D0576}">
                    <psez:zmPr id="{5EDDA966-2C62-4DCB-A579-BAE8D56C6B57}" imageType="cover" transitionDur="1000" showBg="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34724" cy="880103"/>
                        </a:xfrm>
                        <a:prstGeom prst="rect">
                          <a:avLst/>
                        </a:prstGeom>
                        <a:effectLst>
                          <a:glow rad="1397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89" name="Section Zoom 188">
                <a:hlinkClick r:id="rId11" action="ppaction://hlinksldjump"/>
                <a:extLst>
                  <a:ext uri="{FF2B5EF4-FFF2-40B4-BE49-F238E27FC236}">
                    <a16:creationId xmlns="" xmlns:a16="http://schemas.microsoft.com/office/drawing/2014/main" id="{BEF9B933-6243-4FAB-9A88-4A23BD13B9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2876" y="4176176"/>
                <a:ext cx="1534724" cy="880103"/>
              </a:xfrm>
              <a:prstGeom prst="rect">
                <a:avLst/>
              </a:prstGeom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p:spPr>
          </p:pic>
        </mc:Fallback>
      </mc:AlternateContent>
      <p:grpSp>
        <p:nvGrpSpPr>
          <p:cNvPr id="195" name="Group 194">
            <a:extLst>
              <a:ext uri="{FF2B5EF4-FFF2-40B4-BE49-F238E27FC236}">
                <a16:creationId xmlns="" xmlns:a16="http://schemas.microsoft.com/office/drawing/2014/main" id="{276B7E0C-43EE-4CFC-BDA1-1BE7E75309F6}"/>
              </a:ext>
            </a:extLst>
          </p:cNvPr>
          <p:cNvGrpSpPr/>
          <p:nvPr/>
        </p:nvGrpSpPr>
        <p:grpSpPr>
          <a:xfrm>
            <a:off x="6984240" y="4151783"/>
            <a:ext cx="813352" cy="698950"/>
            <a:chOff x="1117543" y="1765874"/>
            <a:chExt cx="1469550" cy="1262852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grpSpPr>
        <p:sp>
          <p:nvSpPr>
            <p:cNvPr id="196" name="Oval 195">
              <a:extLst>
                <a:ext uri="{FF2B5EF4-FFF2-40B4-BE49-F238E27FC236}">
                  <a16:creationId xmlns="" xmlns:a16="http://schemas.microsoft.com/office/drawing/2014/main" id="{0559E772-5997-4981-B352-C072BE7F70CA}"/>
                </a:ext>
              </a:extLst>
            </p:cNvPr>
            <p:cNvSpPr/>
            <p:nvPr/>
          </p:nvSpPr>
          <p:spPr>
            <a:xfrm>
              <a:off x="1218487" y="1765874"/>
              <a:ext cx="1296528" cy="1262852"/>
            </a:xfrm>
            <a:prstGeom prst="ellipse">
              <a:avLst/>
            </a:prstGeom>
            <a:solidFill>
              <a:schemeClr val="accent1">
                <a:lumMod val="50000"/>
                <a:alpha val="72000"/>
              </a:schemeClr>
            </a:solidFill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="" xmlns:a16="http://schemas.microsoft.com/office/drawing/2014/main" id="{96C16FB6-9093-4E07-B7B4-4D54DEA69793}"/>
                </a:ext>
              </a:extLst>
            </p:cNvPr>
            <p:cNvSpPr/>
            <p:nvPr/>
          </p:nvSpPr>
          <p:spPr>
            <a:xfrm>
              <a:off x="1117543" y="2085879"/>
              <a:ext cx="1469550" cy="380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  <a:buSzPts val="1600"/>
              </a:pPr>
              <a:r>
                <a:rPr lang="en-US" b="1" dirty="0">
                  <a:solidFill>
                    <a:schemeClr val="bg1"/>
                  </a:solidFill>
                  <a:cs typeface="Times New Roman" panose="02020603050405020304" pitchFamily="18" charset="0"/>
                  <a:sym typeface="Times New Roman"/>
                </a:rPr>
                <a:t>WMS</a:t>
              </a:r>
              <a:endParaRPr lang="en-US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cxnSp>
        <p:nvCxnSpPr>
          <p:cNvPr id="213" name="Straight Connector 212">
            <a:extLst>
              <a:ext uri="{FF2B5EF4-FFF2-40B4-BE49-F238E27FC236}">
                <a16:creationId xmlns="" xmlns:a16="http://schemas.microsoft.com/office/drawing/2014/main" id="{17151A89-0E42-437C-A371-E9B6C910A3ED}"/>
              </a:ext>
            </a:extLst>
          </p:cNvPr>
          <p:cNvCxnSpPr>
            <a:cxnSpLocks/>
          </p:cNvCxnSpPr>
          <p:nvPr/>
        </p:nvCxnSpPr>
        <p:spPr>
          <a:xfrm>
            <a:off x="3189652" y="4936960"/>
            <a:ext cx="490593" cy="183511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="" xmlns:a16="http://schemas.microsoft.com/office/drawing/2014/main" id="{2296A5D1-5C09-4891-9DAD-7FF140303D60}"/>
              </a:ext>
            </a:extLst>
          </p:cNvPr>
          <p:cNvCxnSpPr>
            <a:cxnSpLocks/>
            <a:stCxn id="32" idx="6"/>
          </p:cNvCxnSpPr>
          <p:nvPr/>
        </p:nvCxnSpPr>
        <p:spPr>
          <a:xfrm flipV="1">
            <a:off x="6582712" y="4817455"/>
            <a:ext cx="557235" cy="402091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9CD0B695-EAE3-4579-84D0-3D962FE625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0366419"/>
                  </p:ext>
                </p:extLst>
              </p:nvPr>
            </p:nvGraphicFramePr>
            <p:xfrm>
              <a:off x="7511674" y="496222"/>
              <a:ext cx="2495912" cy="1101997"/>
            </p:xfrm>
            <a:graphic>
              <a:graphicData uri="http://schemas.microsoft.com/office/powerpoint/2016/sectionzoom">
                <psez:sectionZm>
                  <psez:sectionZmObj sectionId="{4165CF74-C992-4D66-9C8F-AD390D3CE4CB}">
                    <psez:zmPr id="{C35A2A69-8962-45DD-8EA3-A943B1256D57}" imageType="cover" transitionDur="1000" showBg="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5912" cy="1101997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5" name="Section Zoom 4">
                <a:hlinkClick r:id="" action="ppaction://noaction"/>
                <a:extLst>
                  <a:ext uri="{FF2B5EF4-FFF2-40B4-BE49-F238E27FC236}">
                    <a16:creationId xmlns="" xmlns:a16="http://schemas.microsoft.com/office/drawing/2014/main" id="{9CD0B695-EAE3-4579-84D0-3D962FE625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1674" y="496222"/>
                <a:ext cx="2495912" cy="11019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BC29C84F-09C3-420E-ACC2-8370221521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6370845"/>
                  </p:ext>
                </p:extLst>
              </p:nvPr>
            </p:nvGraphicFramePr>
            <p:xfrm>
              <a:off x="8906849" y="3824617"/>
              <a:ext cx="1797133" cy="1271142"/>
            </p:xfrm>
            <a:graphic>
              <a:graphicData uri="http://schemas.microsoft.com/office/powerpoint/2016/sectionzoom">
                <psez:sectionZm>
                  <psez:sectionZmObj sectionId="{B51F356B-9BF3-4BC7-B255-0973C98E87EE}">
                    <psez:zmPr id="{951C2A52-1651-4B6B-9486-C9540C2C9DCF}" imageType="cover" transitionDur="1000" showBg="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97133" cy="1271142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7" name="Section Zoom 6">
                <a:hlinkClick r:id="" action="ppaction://noaction"/>
                <a:extLst>
                  <a:ext uri="{FF2B5EF4-FFF2-40B4-BE49-F238E27FC236}">
                    <a16:creationId xmlns="" xmlns:a16="http://schemas.microsoft.com/office/drawing/2014/main" id="{BC29C84F-09C3-420E-ACC2-8370221521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6849" y="3824617"/>
                <a:ext cx="1797133" cy="12711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sez="http://schemas.microsoft.com/office/powerpoint/2016/sectionzoom"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822F6BE9-C5B5-40AA-BFF5-A4C5155943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633068"/>
                  </p:ext>
                </p:extLst>
              </p:nvPr>
            </p:nvGraphicFramePr>
            <p:xfrm>
              <a:off x="4632459" y="207189"/>
              <a:ext cx="2162566" cy="1431663"/>
            </p:xfrm>
            <a:graphic>
              <a:graphicData uri="http://schemas.microsoft.com/office/powerpoint/2016/sectionzoom">
                <psez:sectionZm>
                  <psez:sectionZmObj sectionId="{9ECC5EB3-9BE3-4E14-B8D3-FEBD27B7FA04}">
                    <psez:zmPr id="{879892A6-66E1-4F63-9EDB-D22E6C0245CA}" imageType="cover" transitionDur="1000" showBg="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566" cy="1431663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9" name="Section Zoom 8">
                <a:hlinkClick r:id="rId6" action="ppaction://hlinksldjump"/>
                <a:extLst>
                  <a:ext uri="{FF2B5EF4-FFF2-40B4-BE49-F238E27FC236}">
                    <a16:creationId xmlns="" xmlns:a16="http://schemas.microsoft.com/office/drawing/2014/main" id="{822F6BE9-C5B5-40AA-BFF5-A4C5155943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2459" y="207189"/>
                <a:ext cx="2162566" cy="1431663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1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0D732996-E1CE-41C1-ABE0-9AB52F1C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0674"/>
            <a:ext cx="12192000" cy="6918674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27BACAC8-E76F-4B4C-BE62-1468B88957F6}"/>
              </a:ext>
            </a:extLst>
          </p:cNvPr>
          <p:cNvSpPr/>
          <p:nvPr/>
        </p:nvSpPr>
        <p:spPr>
          <a:xfrm>
            <a:off x="497711" y="2434232"/>
            <a:ext cx="6593254" cy="223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67"/>
              </a:spcBef>
              <a:buClr>
                <a:srgbClr val="0F6FC6"/>
              </a:buClr>
              <a:buSzPts val="1600"/>
            </a:pPr>
            <a:r>
              <a:rPr lang="en-US" sz="2400" dirty="0" smtClean="0">
                <a:solidFill>
                  <a:srgbClr val="00529C"/>
                </a:solidFill>
                <a:latin typeface="+mj-lt"/>
                <a:ea typeface="Times New Roman"/>
                <a:cs typeface="Times New Roman"/>
                <a:sym typeface="Times New Roman"/>
              </a:rPr>
              <a:t>E-port via the internet and mobile device: 100% applicable for exported container from 01/04/2017 and imported container from 01/04/2018</a:t>
            </a:r>
            <a:endParaRPr lang="en-US" sz="2400" dirty="0">
              <a:solidFill>
                <a:srgbClr val="00529C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7812E9E-22BE-405A-A830-F8E53D0865CB}"/>
              </a:ext>
            </a:extLst>
          </p:cNvPr>
          <p:cNvGrpSpPr/>
          <p:nvPr/>
        </p:nvGrpSpPr>
        <p:grpSpPr>
          <a:xfrm>
            <a:off x="7401146" y="1209740"/>
            <a:ext cx="3860800" cy="4237920"/>
            <a:chOff x="6565900" y="874999"/>
            <a:chExt cx="3860800" cy="4237920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7B356B24-518F-4189-88CA-F4D30766836E}"/>
                </a:ext>
              </a:extLst>
            </p:cNvPr>
            <p:cNvGrpSpPr/>
            <p:nvPr/>
          </p:nvGrpSpPr>
          <p:grpSpPr>
            <a:xfrm>
              <a:off x="6565900" y="874999"/>
              <a:ext cx="3860800" cy="4237920"/>
              <a:chOff x="6565900" y="874999"/>
              <a:chExt cx="3860800" cy="423792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="" xmlns:a16="http://schemas.microsoft.com/office/drawing/2014/main" id="{A64B61B7-2E33-486D-983B-072D7EC1F888}"/>
                  </a:ext>
                </a:extLst>
              </p:cNvPr>
              <p:cNvGrpSpPr/>
              <p:nvPr/>
            </p:nvGrpSpPr>
            <p:grpSpPr>
              <a:xfrm>
                <a:off x="6565900" y="874999"/>
                <a:ext cx="3860800" cy="4237920"/>
                <a:chOff x="6565900" y="874999"/>
                <a:chExt cx="3860800" cy="4237920"/>
              </a:xfrm>
            </p:grpSpPr>
            <p:pic>
              <p:nvPicPr>
                <p:cNvPr id="50188" name="Picture 50187">
                  <a:extLst>
                    <a:ext uri="{FF2B5EF4-FFF2-40B4-BE49-F238E27FC236}">
                      <a16:creationId xmlns="" xmlns:a16="http://schemas.microsoft.com/office/drawing/2014/main" id="{98A59978-9962-49DE-8AC3-7E19CDB143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565900" y="874999"/>
                  <a:ext cx="3860800" cy="4237920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4" name="Picture 3" descr="A picture containing outdoor, text, sitting, blue&#10;&#10;Description automatically generated">
                  <a:extLst>
                    <a:ext uri="{FF2B5EF4-FFF2-40B4-BE49-F238E27FC236}">
                      <a16:creationId xmlns="" xmlns:a16="http://schemas.microsoft.com/office/drawing/2014/main" id="{04121CCF-C1A1-44EF-8D2B-FABC3B62E9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12044" y="1156775"/>
                  <a:ext cx="2400255" cy="3097725"/>
                </a:xfrm>
                <a:prstGeom prst="rect">
                  <a:avLst/>
                </a:prstGeom>
              </p:spPr>
            </p:pic>
          </p:grpSp>
          <p:pic>
            <p:nvPicPr>
              <p:cNvPr id="50197" name="Picture 50196">
                <a:extLst>
                  <a:ext uri="{FF2B5EF4-FFF2-40B4-BE49-F238E27FC236}">
                    <a16:creationId xmlns="" xmlns:a16="http://schemas.microsoft.com/office/drawing/2014/main" id="{035986EE-EF54-4428-ACC4-4BEE93B35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619" r="22001"/>
              <a:stretch/>
            </p:blipFill>
            <p:spPr>
              <a:xfrm>
                <a:off x="8839200" y="2133601"/>
                <a:ext cx="1531935" cy="2843272"/>
              </a:xfrm>
              <a:prstGeom prst="rect">
                <a:avLst/>
              </a:prstGeom>
            </p:spPr>
          </p:pic>
        </p:grpSp>
        <p:pic>
          <p:nvPicPr>
            <p:cNvPr id="50191" name="Picture 50190">
              <a:extLst>
                <a:ext uri="{FF2B5EF4-FFF2-40B4-BE49-F238E27FC236}">
                  <a16:creationId xmlns="" xmlns:a16="http://schemas.microsoft.com/office/drawing/2014/main" id="{CC7FEFEE-0A83-4DD8-8425-426D6B260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0239" y="2425604"/>
              <a:ext cx="1283532" cy="22856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BC60194-C81D-4F01-9521-6A68BA094F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988" y="1893279"/>
            <a:ext cx="511566" cy="572831"/>
          </a:xfrm>
          <a:prstGeom prst="rect">
            <a:avLst/>
          </a:prstGeom>
        </p:spPr>
      </p:pic>
      <p:sp>
        <p:nvSpPr>
          <p:cNvPr id="13" name="Rectangle 12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648811" y="363538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2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0D732996-E1CE-41C1-ABE0-9AB52F1C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602"/>
            <a:ext cx="12192000" cy="6918674"/>
          </a:xfrm>
          <a:prstGeom prst="rect">
            <a:avLst/>
          </a:prstGeom>
        </p:spPr>
      </p:pic>
      <p:sp>
        <p:nvSpPr>
          <p:cNvPr id="13" name="Rectangle 12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98930" y="378619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0070C0"/>
                </a:solidFill>
              </a:rPr>
              <a:t>Business Activities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8930" y="1209740"/>
            <a:ext cx="5438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Operation of container vessel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Operation of cruise service.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5" y="2842863"/>
            <a:ext cx="5595762" cy="310493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Rectangle 17"/>
          <p:cNvSpPr/>
          <p:nvPr/>
        </p:nvSpPr>
        <p:spPr>
          <a:xfrm>
            <a:off x="6490152" y="4491803"/>
            <a:ext cx="5438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Operation of general cargo vessel.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mbria (Headings)"/>
                <a:cs typeface="Arial" panose="020B0604020202020204" pitchFamily="34" charset="0"/>
              </a:rPr>
              <a:t>Operation of rigs and supply-base services, petroleum engineering</a:t>
            </a:r>
            <a:endParaRPr lang="en-US" sz="2400" b="0" i="0" dirty="0">
              <a:solidFill>
                <a:srgbClr val="0070C0"/>
              </a:solidFill>
              <a:effectLst/>
              <a:latin typeface="Cambria (Headings)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69" y="1010093"/>
            <a:ext cx="5321250" cy="2997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46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11060"/>
            <a:ext cx="12192000" cy="696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14"/>
          <p:cNvSpPr txBox="1">
            <a:spLocks noChangeArrowheads="1"/>
          </p:cNvSpPr>
          <p:nvPr/>
        </p:nvSpPr>
        <p:spPr bwMode="auto">
          <a:xfrm>
            <a:off x="1148466" y="1078375"/>
            <a:ext cx="9652000" cy="175432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TAN CANG - CAI MEP THI VAI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36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YOU! </a:t>
            </a:r>
            <a:endParaRPr lang="en-US" altLang="en-US" sz="3600" b="1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 smtClean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26"/>
            <a:ext cx="12220892" cy="68661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8107" y="766186"/>
            <a:ext cx="10755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vi-VN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CANG – CAI MEP THI VAI TERMINAL ONE-MEMBER </a:t>
            </a:r>
            <a:r>
              <a:rPr lang="vi-VN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LLC</a:t>
            </a:r>
            <a:endParaRPr lang="vi-VN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7986" y="4800119"/>
            <a:ext cx="100813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ADDRESS:</a:t>
            </a:r>
            <a:endParaRPr lang="vi-VN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Head office</a:t>
            </a:r>
            <a:r>
              <a:rPr lang="vi-VN" sz="2000" dirty="0" smtClean="0">
                <a:solidFill>
                  <a:schemeClr val="bg1"/>
                </a:solidFill>
              </a:rPr>
              <a:t>:</a:t>
            </a:r>
            <a:r>
              <a:rPr lang="en-US" sz="2000" dirty="0" smtClean="0">
                <a:solidFill>
                  <a:schemeClr val="bg1"/>
                </a:solidFill>
              </a:rPr>
              <a:t> Tan </a:t>
            </a:r>
            <a:r>
              <a:rPr lang="en-US" sz="2000" dirty="0" err="1" smtClean="0">
                <a:solidFill>
                  <a:schemeClr val="bg1"/>
                </a:solidFill>
              </a:rPr>
              <a:t>Loc</a:t>
            </a:r>
            <a:r>
              <a:rPr lang="en-US" sz="2000" dirty="0" smtClean="0">
                <a:solidFill>
                  <a:schemeClr val="bg1"/>
                </a:solidFill>
              </a:rPr>
              <a:t> commune, </a:t>
            </a:r>
            <a:r>
              <a:rPr lang="en-US" sz="2000" dirty="0" err="1" smtClean="0">
                <a:solidFill>
                  <a:schemeClr val="bg1"/>
                </a:solidFill>
              </a:rPr>
              <a:t>Phuoc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Hoa</a:t>
            </a:r>
            <a:r>
              <a:rPr lang="en-US" sz="2000" dirty="0" smtClean="0">
                <a:solidFill>
                  <a:schemeClr val="bg1"/>
                </a:solidFill>
              </a:rPr>
              <a:t> Ward, </a:t>
            </a:r>
            <a:r>
              <a:rPr lang="en-US" sz="2000" dirty="0" err="1" smtClean="0">
                <a:solidFill>
                  <a:schemeClr val="bg1"/>
                </a:solidFill>
              </a:rPr>
              <a:t>Phu</a:t>
            </a:r>
            <a:r>
              <a:rPr lang="en-US" sz="2000" dirty="0" smtClean="0">
                <a:solidFill>
                  <a:schemeClr val="bg1"/>
                </a:solidFill>
              </a:rPr>
              <a:t> My Town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  <a:r>
              <a:rPr lang="vi-VN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Ba </a:t>
            </a:r>
            <a:r>
              <a:rPr lang="en-US" sz="2000" dirty="0" err="1" smtClean="0">
                <a:solidFill>
                  <a:schemeClr val="bg1"/>
                </a:solidFill>
              </a:rPr>
              <a:t>Ria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Vung</a:t>
            </a:r>
            <a:r>
              <a:rPr lang="en-US" sz="2000" dirty="0" smtClean="0">
                <a:solidFill>
                  <a:schemeClr val="bg1"/>
                </a:solidFill>
              </a:rPr>
              <a:t> Tau Province</a:t>
            </a:r>
            <a:r>
              <a:rPr lang="vi-VN" sz="2000" dirty="0" smtClean="0">
                <a:solidFill>
                  <a:schemeClr val="bg1"/>
                </a:solidFill>
              </a:rPr>
              <a:t>.</a:t>
            </a:r>
            <a:endParaRPr lang="vi-VN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Tel: </a:t>
            </a:r>
            <a:r>
              <a:rPr lang="vi-VN" sz="2000" dirty="0" smtClean="0">
                <a:solidFill>
                  <a:schemeClr val="bg1"/>
                </a:solidFill>
              </a:rPr>
              <a:t>(+</a:t>
            </a:r>
            <a:r>
              <a:rPr lang="vi-VN" sz="2000" dirty="0">
                <a:solidFill>
                  <a:schemeClr val="bg1"/>
                </a:solidFill>
              </a:rPr>
              <a:t>84)64.393.8778 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vi-VN" sz="2000" dirty="0" smtClean="0">
                <a:solidFill>
                  <a:schemeClr val="bg1"/>
                </a:solidFill>
              </a:rPr>
              <a:t>Fax</a:t>
            </a:r>
            <a:r>
              <a:rPr lang="vi-VN" sz="2000" dirty="0">
                <a:solidFill>
                  <a:schemeClr val="bg1"/>
                </a:solidFill>
              </a:rPr>
              <a:t>: (+84) 64.393.8777</a:t>
            </a:r>
          </a:p>
          <a:p>
            <a:r>
              <a:rPr lang="vi-VN" sz="2000" dirty="0">
                <a:solidFill>
                  <a:schemeClr val="bg1"/>
                </a:solidFill>
              </a:rPr>
              <a:t>Email: tctt@saigonnewport.com.vn</a:t>
            </a:r>
          </a:p>
          <a:p>
            <a:r>
              <a:rPr lang="vi-VN" sz="2000" dirty="0">
                <a:solidFill>
                  <a:schemeClr val="bg1"/>
                </a:solidFill>
              </a:rPr>
              <a:t>Hotline </a:t>
            </a:r>
            <a:r>
              <a:rPr lang="en-US" sz="2000" dirty="0" smtClean="0">
                <a:solidFill>
                  <a:schemeClr val="bg1"/>
                </a:solidFill>
              </a:rPr>
              <a:t>(Operation)</a:t>
            </a:r>
            <a:r>
              <a:rPr lang="vi-VN" sz="2000" dirty="0" smtClean="0">
                <a:solidFill>
                  <a:schemeClr val="bg1"/>
                </a:solidFill>
              </a:rPr>
              <a:t>: </a:t>
            </a:r>
            <a:r>
              <a:rPr lang="vi-VN" sz="2000" dirty="0">
                <a:solidFill>
                  <a:schemeClr val="bg1"/>
                </a:solidFill>
              </a:rPr>
              <a:t>0962.353.500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59" y="8825"/>
            <a:ext cx="1910766" cy="554738"/>
          </a:xfrm>
          <a:prstGeom prst="rect">
            <a:avLst/>
          </a:prstGeom>
        </p:spPr>
      </p:pic>
      <p:sp>
        <p:nvSpPr>
          <p:cNvPr id="20" name="Rectangle 19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9701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AE32F4E-0897-46D5-B6C0-F3FCB9661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54" y="-36284"/>
            <a:ext cx="12192000" cy="69186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75A2AB7-394B-4416-A3D2-CCF522A514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542"/>
            <a:ext cx="12192000" cy="691867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67DE1A9-02CA-49CC-BB9C-902C65097215}"/>
              </a:ext>
            </a:extLst>
          </p:cNvPr>
          <p:cNvGrpSpPr/>
          <p:nvPr/>
        </p:nvGrpSpPr>
        <p:grpSpPr>
          <a:xfrm>
            <a:off x="1" y="-47887"/>
            <a:ext cx="5777209" cy="6885326"/>
            <a:chOff x="0" y="666228"/>
            <a:chExt cx="4322416" cy="4187998"/>
          </a:xfrm>
        </p:grpSpPr>
        <p:pic>
          <p:nvPicPr>
            <p:cNvPr id="1140" name="Google Shape;1140;p113"/>
            <p:cNvPicPr preferRelativeResize="0"/>
            <p:nvPr/>
          </p:nvPicPr>
          <p:blipFill rotWithShape="1">
            <a:blip r:embed="rId4" cstate="screen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66228"/>
              <a:ext cx="4322416" cy="4187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4AE66E8-1F42-4953-82D8-AB01F7EF9573}"/>
                </a:ext>
              </a:extLst>
            </p:cNvPr>
            <p:cNvSpPr/>
            <p:nvPr/>
          </p:nvSpPr>
          <p:spPr>
            <a:xfrm rot="322527">
              <a:off x="2683439" y="2577001"/>
              <a:ext cx="173149" cy="158192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05986797-C87A-48F3-AD0D-176326423C5C}"/>
                </a:ext>
              </a:extLst>
            </p:cNvPr>
            <p:cNvSpPr/>
            <p:nvPr/>
          </p:nvSpPr>
          <p:spPr>
            <a:xfrm rot="1582059">
              <a:off x="2164811" y="3322217"/>
              <a:ext cx="139636" cy="127859"/>
            </a:xfrm>
            <a:prstGeom prst="rect">
              <a:avLst/>
            </a:pr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7FBEC5AE-DD9B-444C-95CE-6B48CF0E5750}"/>
                </a:ext>
              </a:extLst>
            </p:cNvPr>
            <p:cNvSpPr/>
            <p:nvPr/>
          </p:nvSpPr>
          <p:spPr>
            <a:xfrm rot="20845739">
              <a:off x="1976069" y="3791503"/>
              <a:ext cx="305592" cy="256398"/>
            </a:xfrm>
            <a:custGeom>
              <a:avLst/>
              <a:gdLst>
                <a:gd name="connsiteX0" fmla="*/ 0 w 429499"/>
                <a:gd name="connsiteY0" fmla="*/ 0 h 233874"/>
                <a:gd name="connsiteX1" fmla="*/ 429499 w 429499"/>
                <a:gd name="connsiteY1" fmla="*/ 0 h 233874"/>
                <a:gd name="connsiteX2" fmla="*/ 429499 w 429499"/>
                <a:gd name="connsiteY2" fmla="*/ 233874 h 233874"/>
                <a:gd name="connsiteX3" fmla="*/ 0 w 429499"/>
                <a:gd name="connsiteY3" fmla="*/ 233874 h 233874"/>
                <a:gd name="connsiteX4" fmla="*/ 0 w 429499"/>
                <a:gd name="connsiteY4" fmla="*/ 0 h 233874"/>
                <a:gd name="connsiteX0" fmla="*/ 0 w 429499"/>
                <a:gd name="connsiteY0" fmla="*/ 0 h 357180"/>
                <a:gd name="connsiteX1" fmla="*/ 429499 w 429499"/>
                <a:gd name="connsiteY1" fmla="*/ 0 h 357180"/>
                <a:gd name="connsiteX2" fmla="*/ 429499 w 429499"/>
                <a:gd name="connsiteY2" fmla="*/ 233874 h 357180"/>
                <a:gd name="connsiteX3" fmla="*/ 234015 w 429499"/>
                <a:gd name="connsiteY3" fmla="*/ 357180 h 357180"/>
                <a:gd name="connsiteX4" fmla="*/ 0 w 429499"/>
                <a:gd name="connsiteY4" fmla="*/ 0 h 357180"/>
                <a:gd name="connsiteX0" fmla="*/ 0 w 457816"/>
                <a:gd name="connsiteY0" fmla="*/ 15599 h 357180"/>
                <a:gd name="connsiteX1" fmla="*/ 457816 w 457816"/>
                <a:gd name="connsiteY1" fmla="*/ 0 h 357180"/>
                <a:gd name="connsiteX2" fmla="*/ 457816 w 457816"/>
                <a:gd name="connsiteY2" fmla="*/ 233874 h 357180"/>
                <a:gd name="connsiteX3" fmla="*/ 262332 w 457816"/>
                <a:gd name="connsiteY3" fmla="*/ 357180 h 357180"/>
                <a:gd name="connsiteX4" fmla="*/ 0 w 457816"/>
                <a:gd name="connsiteY4" fmla="*/ 15599 h 357180"/>
                <a:gd name="connsiteX0" fmla="*/ 0 w 457816"/>
                <a:gd name="connsiteY0" fmla="*/ 79952 h 421533"/>
                <a:gd name="connsiteX1" fmla="*/ 317791 w 457816"/>
                <a:gd name="connsiteY1" fmla="*/ 0 h 421533"/>
                <a:gd name="connsiteX2" fmla="*/ 457816 w 457816"/>
                <a:gd name="connsiteY2" fmla="*/ 298227 h 421533"/>
                <a:gd name="connsiteX3" fmla="*/ 262332 w 457816"/>
                <a:gd name="connsiteY3" fmla="*/ 421533 h 421533"/>
                <a:gd name="connsiteX4" fmla="*/ 0 w 457816"/>
                <a:gd name="connsiteY4" fmla="*/ 79952 h 421533"/>
                <a:gd name="connsiteX0" fmla="*/ 0 w 408301"/>
                <a:gd name="connsiteY0" fmla="*/ 79952 h 421533"/>
                <a:gd name="connsiteX1" fmla="*/ 317791 w 408301"/>
                <a:gd name="connsiteY1" fmla="*/ 0 h 421533"/>
                <a:gd name="connsiteX2" fmla="*/ 408301 w 408301"/>
                <a:gd name="connsiteY2" fmla="*/ 387018 h 421533"/>
                <a:gd name="connsiteX3" fmla="*/ 262332 w 408301"/>
                <a:gd name="connsiteY3" fmla="*/ 421533 h 421533"/>
                <a:gd name="connsiteX4" fmla="*/ 0 w 408301"/>
                <a:gd name="connsiteY4" fmla="*/ 79952 h 421533"/>
                <a:gd name="connsiteX0" fmla="*/ 0 w 408974"/>
                <a:gd name="connsiteY0" fmla="*/ 79952 h 421533"/>
                <a:gd name="connsiteX1" fmla="*/ 317791 w 408974"/>
                <a:gd name="connsiteY1" fmla="*/ 0 h 421533"/>
                <a:gd name="connsiteX2" fmla="*/ 408301 w 408974"/>
                <a:gd name="connsiteY2" fmla="*/ 387018 h 421533"/>
                <a:gd name="connsiteX3" fmla="*/ 262332 w 408974"/>
                <a:gd name="connsiteY3" fmla="*/ 421533 h 421533"/>
                <a:gd name="connsiteX4" fmla="*/ 0 w 408974"/>
                <a:gd name="connsiteY4" fmla="*/ 79952 h 421533"/>
                <a:gd name="connsiteX0" fmla="*/ 0 w 408445"/>
                <a:gd name="connsiteY0" fmla="*/ 79952 h 421533"/>
                <a:gd name="connsiteX1" fmla="*/ 317791 w 408445"/>
                <a:gd name="connsiteY1" fmla="*/ 0 h 421533"/>
                <a:gd name="connsiteX2" fmla="*/ 408301 w 408445"/>
                <a:gd name="connsiteY2" fmla="*/ 387018 h 421533"/>
                <a:gd name="connsiteX3" fmla="*/ 262332 w 408445"/>
                <a:gd name="connsiteY3" fmla="*/ 421533 h 421533"/>
                <a:gd name="connsiteX4" fmla="*/ 0 w 408445"/>
                <a:gd name="connsiteY4" fmla="*/ 79952 h 42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445" h="421533">
                  <a:moveTo>
                    <a:pt x="0" y="79952"/>
                  </a:moveTo>
                  <a:lnTo>
                    <a:pt x="317791" y="0"/>
                  </a:lnTo>
                  <a:cubicBezTo>
                    <a:pt x="347961" y="129006"/>
                    <a:pt x="411887" y="-105067"/>
                    <a:pt x="408301" y="387018"/>
                  </a:cubicBezTo>
                  <a:lnTo>
                    <a:pt x="262332" y="421533"/>
                  </a:lnTo>
                  <a:lnTo>
                    <a:pt x="0" y="79952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E45B861E-CAF5-46D5-8D10-6713F6E03F1F}"/>
                </a:ext>
              </a:extLst>
            </p:cNvPr>
            <p:cNvSpPr/>
            <p:nvPr/>
          </p:nvSpPr>
          <p:spPr>
            <a:xfrm rot="21419930">
              <a:off x="2705350" y="2495287"/>
              <a:ext cx="124095" cy="64359"/>
            </a:xfrm>
            <a:prstGeom prst="rect">
              <a:avLst/>
            </a:prstGeom>
            <a:solidFill>
              <a:srgbClr val="06944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aphicFrame>
        <p:nvGraphicFramePr>
          <p:cNvPr id="1138" name="Google Shape;1138;p113"/>
          <p:cNvGraphicFramePr/>
          <p:nvPr>
            <p:extLst>
              <p:ext uri="{D42A27DB-BD31-4B8C-83A1-F6EECF244321}">
                <p14:modId xmlns:p14="http://schemas.microsoft.com/office/powerpoint/2010/main" val="2670314139"/>
              </p:ext>
            </p:extLst>
          </p:nvPr>
        </p:nvGraphicFramePr>
        <p:xfrm>
          <a:off x="5843724" y="794324"/>
          <a:ext cx="6270198" cy="5943600"/>
        </p:xfrm>
        <a:graphic>
          <a:graphicData uri="http://schemas.openxmlformats.org/drawingml/2006/table">
            <a:tbl>
              <a:tblPr/>
              <a:tblGrid>
                <a:gridCol w="5072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48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880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13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46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7402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endParaRPr sz="16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2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Terminal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2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Draft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2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Operation</a:t>
                      </a:r>
                      <a:r>
                        <a:rPr lang="en-US" sz="1600" b="1" u="none" strike="noStrike" cap="none" baseline="0" dirty="0" smtClean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 time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2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Weekly Call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2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chemeClr val="bg1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Shareholders</a:t>
                      </a:r>
                      <a:endParaRPr sz="1600" b="1" u="none" strike="noStrike" cap="none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29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N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SITV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12 m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08/2010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Hutchison Ports, SICC 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I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SP-PSA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12 m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05/2009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Saigon Port, </a:t>
                      </a:r>
                      <a:r>
                        <a:rPr lang="en-US" sz="1600" u="none" strike="noStrike" cap="none" dirty="0" err="1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Vinaline</a:t>
                      </a: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, PSA 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06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H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TCCT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14 </a:t>
                      </a: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06/2009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SNP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G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TCIT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14 m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01/2011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9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SNP, MOL, HJT, WHL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880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E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CMIT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14 m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04/2011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6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F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Saigon Port, </a:t>
                      </a:r>
                      <a:r>
                        <a:rPr lang="en-US" sz="1600" u="none" strike="noStrike" cap="none" dirty="0" err="1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Vinaline</a:t>
                      </a: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, APMT </a:t>
                      </a:r>
                      <a:endParaRPr sz="1600" b="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06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D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TCTT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14 </a:t>
                      </a: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Q1/2014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  <a:sym typeface="Times New Roman"/>
                        </a:rPr>
                        <a:t>8</a:t>
                      </a:r>
                      <a:endParaRPr sz="1600" b="1" i="0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SNP</a:t>
                      </a:r>
                      <a:endParaRPr sz="1600" b="1" u="none" strike="noStrike" cap="none" dirty="0">
                        <a:solidFill>
                          <a:srgbClr val="FF0000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C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SSIT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14 </a:t>
                      </a: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m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08/2018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 5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 Saigon Port, </a:t>
                      </a:r>
                      <a:r>
                        <a:rPr lang="en-US" sz="1600" u="none" strike="noStrike" cap="none" dirty="0" err="1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Vinaline</a:t>
                      </a: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, SSA</a:t>
                      </a:r>
                      <a:endParaRPr sz="1600" b="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8880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B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Gemalink</a:t>
                      </a:r>
                      <a:endParaRPr sz="1600" b="1" i="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 smtClean="0">
                          <a:solidFill>
                            <a:srgbClr val="00529C"/>
                          </a:solidFill>
                          <a:latin typeface="+mj-lt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15 m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01/2021</a:t>
                      </a:r>
                      <a:endParaRPr lang="en-US" sz="1600" u="none" strike="noStrike" cap="none" dirty="0">
                        <a:solidFill>
                          <a:srgbClr val="00529C"/>
                        </a:solidFill>
                        <a:latin typeface="+mj-lt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 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 err="1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Gemadept</a:t>
                      </a: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CMA- CGM </a:t>
                      </a: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A</a:t>
                      </a:r>
                      <a:endParaRPr sz="1600" b="1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err="1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Cai</a:t>
                      </a:r>
                      <a:r>
                        <a:rPr lang="en-US" sz="1600" b="1" u="none" strike="noStrike" cap="none" baseline="0" dirty="0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600" b="1" u="none" strike="noStrike" cap="none" baseline="0" dirty="0" err="1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Mep</a:t>
                      </a:r>
                      <a:r>
                        <a:rPr lang="en-US" sz="1600" b="1" u="none" strike="noStrike" cap="none" baseline="0" dirty="0" smtClean="0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 down-stream</a:t>
                      </a:r>
                      <a:endParaRPr sz="1600" b="1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rgbClr val="00529C"/>
                          </a:solidFill>
                          <a:latin typeface="+mj-lt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N/A</a:t>
                      </a:r>
                      <a:endParaRPr sz="1600" b="1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b="1" u="none" strike="noStrike" cap="none" dirty="0" smtClean="0">
                          <a:solidFill>
                            <a:srgbClr val="00529C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  <a:sym typeface="Times New Roman"/>
                        </a:rPr>
                        <a:t>Waiting for permission</a:t>
                      </a:r>
                      <a:endParaRPr sz="1600" b="1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600" u="none" strike="noStrike" cap="none">
                          <a:solidFill>
                            <a:srgbClr val="00529C"/>
                          </a:solidFill>
                          <a:latin typeface="+mj-lt"/>
                          <a:cs typeface="Times New Roman" panose="02020603050405020304" pitchFamily="18" charset="0"/>
                          <a:sym typeface="Times New Roman"/>
                        </a:rPr>
                        <a:t> </a:t>
                      </a:r>
                      <a:endParaRPr sz="1600" u="none" strike="noStrike" cap="none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400"/>
                        <a:buFont typeface="Calibri"/>
                        <a:buNone/>
                      </a:pPr>
                      <a:endParaRPr sz="1600" u="none" strike="noStrike" cap="none" dirty="0">
                        <a:solidFill>
                          <a:srgbClr val="00529C"/>
                        </a:solidFill>
                        <a:latin typeface="+mj-lt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533" marR="9533" marT="7167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41" name="Google Shape;1141;p113"/>
          <p:cNvSpPr txBox="1"/>
          <p:nvPr/>
        </p:nvSpPr>
        <p:spPr>
          <a:xfrm>
            <a:off x="3025054" y="2832541"/>
            <a:ext cx="213977" cy="24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FF"/>
              </a:buClr>
              <a:buSzPts val="900"/>
            </a:pPr>
            <a:r>
              <a:rPr lang="en-US" sz="12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13"/>
          <p:cNvSpPr/>
          <p:nvPr/>
        </p:nvSpPr>
        <p:spPr>
          <a:xfrm rot="196117">
            <a:off x="2326545" y="3652320"/>
            <a:ext cx="723702" cy="2355474"/>
          </a:xfrm>
          <a:custGeom>
            <a:avLst/>
            <a:gdLst>
              <a:gd name="connsiteX0" fmla="*/ 890546 w 890546"/>
              <a:gd name="connsiteY0" fmla="*/ 2377440 h 2377440"/>
              <a:gd name="connsiteX1" fmla="*/ 7174 w 890546"/>
              <a:gd name="connsiteY1" fmla="*/ 1049587 h 2377440"/>
              <a:gd name="connsiteX2" fmla="*/ 555266 w 890546"/>
              <a:gd name="connsiteY2" fmla="*/ 0 h 2377440"/>
              <a:gd name="connsiteX0" fmla="*/ 880409 w 880409"/>
              <a:gd name="connsiteY0" fmla="*/ 2377440 h 2377440"/>
              <a:gd name="connsiteX1" fmla="*/ 7401 w 880409"/>
              <a:gd name="connsiteY1" fmla="*/ 1072173 h 2377440"/>
              <a:gd name="connsiteX2" fmla="*/ 545129 w 880409"/>
              <a:gd name="connsiteY2" fmla="*/ 0 h 2377440"/>
              <a:gd name="connsiteX0" fmla="*/ 917076 w 917076"/>
              <a:gd name="connsiteY0" fmla="*/ 2377440 h 2377440"/>
              <a:gd name="connsiteX1" fmla="*/ 6640 w 917076"/>
              <a:gd name="connsiteY1" fmla="*/ 1312712 h 2377440"/>
              <a:gd name="connsiteX2" fmla="*/ 581796 w 917076"/>
              <a:gd name="connsiteY2" fmla="*/ 0 h 2377440"/>
              <a:gd name="connsiteX0" fmla="*/ 977551 w 977551"/>
              <a:gd name="connsiteY0" fmla="*/ 2377440 h 2377440"/>
              <a:gd name="connsiteX1" fmla="*/ 5675 w 977551"/>
              <a:gd name="connsiteY1" fmla="*/ 1323455 h 2377440"/>
              <a:gd name="connsiteX2" fmla="*/ 642271 w 977551"/>
              <a:gd name="connsiteY2" fmla="*/ 0 h 2377440"/>
              <a:gd name="connsiteX0" fmla="*/ 1038765 w 1038765"/>
              <a:gd name="connsiteY0" fmla="*/ 2377440 h 2377440"/>
              <a:gd name="connsiteX1" fmla="*/ 4945 w 1038765"/>
              <a:gd name="connsiteY1" fmla="*/ 1326523 h 2377440"/>
              <a:gd name="connsiteX2" fmla="*/ 703485 w 1038765"/>
              <a:gd name="connsiteY2" fmla="*/ 0 h 2377440"/>
              <a:gd name="connsiteX0" fmla="*/ 1059737 w 1059737"/>
              <a:gd name="connsiteY0" fmla="*/ 2377440 h 2377440"/>
              <a:gd name="connsiteX1" fmla="*/ 25917 w 1059737"/>
              <a:gd name="connsiteY1" fmla="*/ 1326523 h 2377440"/>
              <a:gd name="connsiteX2" fmla="*/ 356193 w 1059737"/>
              <a:gd name="connsiteY2" fmla="*/ 504753 h 2377440"/>
              <a:gd name="connsiteX3" fmla="*/ 724457 w 1059737"/>
              <a:gd name="connsiteY3" fmla="*/ 0 h 2377440"/>
              <a:gd name="connsiteX0" fmla="*/ 1059101 w 1059101"/>
              <a:gd name="connsiteY0" fmla="*/ 2377440 h 2377440"/>
              <a:gd name="connsiteX1" fmla="*/ 25281 w 1059101"/>
              <a:gd name="connsiteY1" fmla="*/ 1326523 h 2377440"/>
              <a:gd name="connsiteX2" fmla="*/ 366427 w 1059101"/>
              <a:gd name="connsiteY2" fmla="*/ 535012 h 2377440"/>
              <a:gd name="connsiteX3" fmla="*/ 723821 w 1059101"/>
              <a:gd name="connsiteY3" fmla="*/ 0 h 2377440"/>
              <a:gd name="connsiteX0" fmla="*/ 1018601 w 1018601"/>
              <a:gd name="connsiteY0" fmla="*/ 2377440 h 2377440"/>
              <a:gd name="connsiteX1" fmla="*/ 28015 w 1018601"/>
              <a:gd name="connsiteY1" fmla="*/ 1308983 h 2377440"/>
              <a:gd name="connsiteX2" fmla="*/ 325927 w 1018601"/>
              <a:gd name="connsiteY2" fmla="*/ 535012 h 2377440"/>
              <a:gd name="connsiteX3" fmla="*/ 683321 w 1018601"/>
              <a:gd name="connsiteY3" fmla="*/ 0 h 2377440"/>
              <a:gd name="connsiteX0" fmla="*/ 659085 w 683321"/>
              <a:gd name="connsiteY0" fmla="*/ 2041068 h 2041068"/>
              <a:gd name="connsiteX1" fmla="*/ 28015 w 683321"/>
              <a:gd name="connsiteY1" fmla="*/ 1308983 h 2041068"/>
              <a:gd name="connsiteX2" fmla="*/ 325927 w 683321"/>
              <a:gd name="connsiteY2" fmla="*/ 535012 h 2041068"/>
              <a:gd name="connsiteX3" fmla="*/ 683321 w 683321"/>
              <a:gd name="connsiteY3" fmla="*/ 0 h 2041068"/>
              <a:gd name="connsiteX0" fmla="*/ 534444 w 683321"/>
              <a:gd name="connsiteY0" fmla="*/ 1900950 h 1900950"/>
              <a:gd name="connsiteX1" fmla="*/ 28015 w 683321"/>
              <a:gd name="connsiteY1" fmla="*/ 1308983 h 1900950"/>
              <a:gd name="connsiteX2" fmla="*/ 325927 w 683321"/>
              <a:gd name="connsiteY2" fmla="*/ 535012 h 1900950"/>
              <a:gd name="connsiteX3" fmla="*/ 683321 w 683321"/>
              <a:gd name="connsiteY3" fmla="*/ 0 h 1900950"/>
              <a:gd name="connsiteX0" fmla="*/ 583055 w 731932"/>
              <a:gd name="connsiteY0" fmla="*/ 1900950 h 1900950"/>
              <a:gd name="connsiteX1" fmla="*/ 24798 w 731932"/>
              <a:gd name="connsiteY1" fmla="*/ 1196058 h 1900950"/>
              <a:gd name="connsiteX2" fmla="*/ 374538 w 731932"/>
              <a:gd name="connsiteY2" fmla="*/ 535012 h 1900950"/>
              <a:gd name="connsiteX3" fmla="*/ 731932 w 731932"/>
              <a:gd name="connsiteY3" fmla="*/ 0 h 1900950"/>
              <a:gd name="connsiteX0" fmla="*/ 532797 w 681674"/>
              <a:gd name="connsiteY0" fmla="*/ 1900950 h 1900950"/>
              <a:gd name="connsiteX1" fmla="*/ 28140 w 681674"/>
              <a:gd name="connsiteY1" fmla="*/ 1201103 h 1900950"/>
              <a:gd name="connsiteX2" fmla="*/ 324280 w 681674"/>
              <a:gd name="connsiteY2" fmla="*/ 535012 h 1900950"/>
              <a:gd name="connsiteX3" fmla="*/ 681674 w 681674"/>
              <a:gd name="connsiteY3" fmla="*/ 0 h 1900950"/>
              <a:gd name="connsiteX0" fmla="*/ 505253 w 654130"/>
              <a:gd name="connsiteY0" fmla="*/ 1900950 h 1900950"/>
              <a:gd name="connsiteX1" fmla="*/ 596 w 654130"/>
              <a:gd name="connsiteY1" fmla="*/ 1201103 h 1900950"/>
              <a:gd name="connsiteX2" fmla="*/ 296736 w 654130"/>
              <a:gd name="connsiteY2" fmla="*/ 535012 h 1900950"/>
              <a:gd name="connsiteX3" fmla="*/ 654130 w 654130"/>
              <a:gd name="connsiteY3" fmla="*/ 0 h 1900950"/>
              <a:gd name="connsiteX0" fmla="*/ 540057 w 688934"/>
              <a:gd name="connsiteY0" fmla="*/ 1900950 h 1900950"/>
              <a:gd name="connsiteX1" fmla="*/ 508 w 688934"/>
              <a:gd name="connsiteY1" fmla="*/ 1210531 h 1900950"/>
              <a:gd name="connsiteX2" fmla="*/ 331540 w 688934"/>
              <a:gd name="connsiteY2" fmla="*/ 535012 h 1900950"/>
              <a:gd name="connsiteX3" fmla="*/ 688934 w 688934"/>
              <a:gd name="connsiteY3" fmla="*/ 0 h 1900950"/>
              <a:gd name="connsiteX0" fmla="*/ 539835 w 688712"/>
              <a:gd name="connsiteY0" fmla="*/ 1900950 h 1900950"/>
              <a:gd name="connsiteX1" fmla="*/ 286 w 688712"/>
              <a:gd name="connsiteY1" fmla="*/ 1210531 h 1900950"/>
              <a:gd name="connsiteX2" fmla="*/ 331318 w 688712"/>
              <a:gd name="connsiteY2" fmla="*/ 535012 h 1900950"/>
              <a:gd name="connsiteX3" fmla="*/ 688712 w 688712"/>
              <a:gd name="connsiteY3" fmla="*/ 0 h 1900950"/>
              <a:gd name="connsiteX0" fmla="*/ 542093 w 690970"/>
              <a:gd name="connsiteY0" fmla="*/ 1900950 h 1900950"/>
              <a:gd name="connsiteX1" fmla="*/ 2544 w 690970"/>
              <a:gd name="connsiteY1" fmla="*/ 1210531 h 1900950"/>
              <a:gd name="connsiteX2" fmla="*/ 333576 w 690970"/>
              <a:gd name="connsiteY2" fmla="*/ 535012 h 1900950"/>
              <a:gd name="connsiteX3" fmla="*/ 690970 w 690970"/>
              <a:gd name="connsiteY3" fmla="*/ 0 h 1900950"/>
              <a:gd name="connsiteX0" fmla="*/ 524574 w 673451"/>
              <a:gd name="connsiteY0" fmla="*/ 1900950 h 1900950"/>
              <a:gd name="connsiteX1" fmla="*/ 2724 w 673451"/>
              <a:gd name="connsiteY1" fmla="*/ 1209654 h 1900950"/>
              <a:gd name="connsiteX2" fmla="*/ 316057 w 673451"/>
              <a:gd name="connsiteY2" fmla="*/ 535012 h 1900950"/>
              <a:gd name="connsiteX3" fmla="*/ 673451 w 673451"/>
              <a:gd name="connsiteY3" fmla="*/ 0 h 190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451" h="1900950" extrusionOk="0">
                <a:moveTo>
                  <a:pt x="524574" y="1900950"/>
                </a:moveTo>
                <a:cubicBezTo>
                  <a:pt x="87694" y="1420890"/>
                  <a:pt x="58604" y="1605894"/>
                  <a:pt x="2724" y="1209654"/>
                </a:cubicBezTo>
                <a:cubicBezTo>
                  <a:pt x="-27387" y="782863"/>
                  <a:pt x="199634" y="756099"/>
                  <a:pt x="316057" y="535012"/>
                </a:cubicBezTo>
                <a:cubicBezTo>
                  <a:pt x="432480" y="313925"/>
                  <a:pt x="608450" y="74039"/>
                  <a:pt x="673451" y="0"/>
                </a:cubicBezTo>
              </a:path>
            </a:pathLst>
          </a:custGeom>
          <a:noFill/>
          <a:ln w="19050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135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113"/>
          <p:cNvSpPr/>
          <p:nvPr/>
        </p:nvSpPr>
        <p:spPr>
          <a:xfrm rot="21131067">
            <a:off x="3049004" y="2934075"/>
            <a:ext cx="479160" cy="719591"/>
          </a:xfrm>
          <a:custGeom>
            <a:avLst/>
            <a:gdLst>
              <a:gd name="connsiteX0" fmla="*/ 0 w 479911"/>
              <a:gd name="connsiteY0" fmla="*/ 701040 h 701040"/>
              <a:gd name="connsiteX1" fmla="*/ 441960 w 479911"/>
              <a:gd name="connsiteY1" fmla="*/ 289560 h 701040"/>
              <a:gd name="connsiteX2" fmla="*/ 441960 w 479911"/>
              <a:gd name="connsiteY2" fmla="*/ 289560 h 701040"/>
              <a:gd name="connsiteX3" fmla="*/ 473138 w 479911"/>
              <a:gd name="connsiteY3" fmla="*/ 103050 h 701040"/>
              <a:gd name="connsiteX4" fmla="*/ 289560 w 479911"/>
              <a:gd name="connsiteY4" fmla="*/ 0 h 701040"/>
              <a:gd name="connsiteX0" fmla="*/ 0 w 479911"/>
              <a:gd name="connsiteY0" fmla="*/ 772080 h 772080"/>
              <a:gd name="connsiteX1" fmla="*/ 441960 w 479911"/>
              <a:gd name="connsiteY1" fmla="*/ 360600 h 772080"/>
              <a:gd name="connsiteX2" fmla="*/ 441960 w 479911"/>
              <a:gd name="connsiteY2" fmla="*/ 360600 h 772080"/>
              <a:gd name="connsiteX3" fmla="*/ 473138 w 479911"/>
              <a:gd name="connsiteY3" fmla="*/ 174090 h 772080"/>
              <a:gd name="connsiteX4" fmla="*/ 298640 w 479911"/>
              <a:gd name="connsiteY4" fmla="*/ 1 h 772080"/>
              <a:gd name="connsiteX0" fmla="*/ 0 w 479911"/>
              <a:gd name="connsiteY0" fmla="*/ 822821 h 822821"/>
              <a:gd name="connsiteX1" fmla="*/ 441960 w 479911"/>
              <a:gd name="connsiteY1" fmla="*/ 411341 h 822821"/>
              <a:gd name="connsiteX2" fmla="*/ 441960 w 479911"/>
              <a:gd name="connsiteY2" fmla="*/ 411341 h 822821"/>
              <a:gd name="connsiteX3" fmla="*/ 473138 w 479911"/>
              <a:gd name="connsiteY3" fmla="*/ 224831 h 822821"/>
              <a:gd name="connsiteX4" fmla="*/ 305126 w 479911"/>
              <a:gd name="connsiteY4" fmla="*/ 0 h 822821"/>
              <a:gd name="connsiteX0" fmla="*/ 0 w 479911"/>
              <a:gd name="connsiteY0" fmla="*/ 746210 h 746210"/>
              <a:gd name="connsiteX1" fmla="*/ 441960 w 479911"/>
              <a:gd name="connsiteY1" fmla="*/ 334730 h 746210"/>
              <a:gd name="connsiteX2" fmla="*/ 441960 w 479911"/>
              <a:gd name="connsiteY2" fmla="*/ 334730 h 746210"/>
              <a:gd name="connsiteX3" fmla="*/ 473138 w 479911"/>
              <a:gd name="connsiteY3" fmla="*/ 148220 h 746210"/>
              <a:gd name="connsiteX4" fmla="*/ 333851 w 479911"/>
              <a:gd name="connsiteY4" fmla="*/ 0 h 746210"/>
              <a:gd name="connsiteX0" fmla="*/ 0 w 479911"/>
              <a:gd name="connsiteY0" fmla="*/ 762329 h 762329"/>
              <a:gd name="connsiteX1" fmla="*/ 441960 w 479911"/>
              <a:gd name="connsiteY1" fmla="*/ 350849 h 762329"/>
              <a:gd name="connsiteX2" fmla="*/ 441960 w 479911"/>
              <a:gd name="connsiteY2" fmla="*/ 350849 h 762329"/>
              <a:gd name="connsiteX3" fmla="*/ 473138 w 479911"/>
              <a:gd name="connsiteY3" fmla="*/ 164339 h 762329"/>
              <a:gd name="connsiteX4" fmla="*/ 364800 w 479911"/>
              <a:gd name="connsiteY4" fmla="*/ 1 h 762329"/>
              <a:gd name="connsiteX0" fmla="*/ 0 w 479911"/>
              <a:gd name="connsiteY0" fmla="*/ 695866 h 695866"/>
              <a:gd name="connsiteX1" fmla="*/ 441960 w 479911"/>
              <a:gd name="connsiteY1" fmla="*/ 284386 h 695866"/>
              <a:gd name="connsiteX2" fmla="*/ 441960 w 479911"/>
              <a:gd name="connsiteY2" fmla="*/ 284386 h 695866"/>
              <a:gd name="connsiteX3" fmla="*/ 473138 w 479911"/>
              <a:gd name="connsiteY3" fmla="*/ 97876 h 695866"/>
              <a:gd name="connsiteX4" fmla="*/ 394822 w 479911"/>
              <a:gd name="connsiteY4" fmla="*/ 0 h 695866"/>
              <a:gd name="connsiteX0" fmla="*/ 0 w 479911"/>
              <a:gd name="connsiteY0" fmla="*/ 773869 h 773869"/>
              <a:gd name="connsiteX1" fmla="*/ 441960 w 479911"/>
              <a:gd name="connsiteY1" fmla="*/ 362389 h 773869"/>
              <a:gd name="connsiteX2" fmla="*/ 441960 w 479911"/>
              <a:gd name="connsiteY2" fmla="*/ 362389 h 773869"/>
              <a:gd name="connsiteX3" fmla="*/ 473138 w 479911"/>
              <a:gd name="connsiteY3" fmla="*/ 175879 h 773869"/>
              <a:gd name="connsiteX4" fmla="*/ 356647 w 479911"/>
              <a:gd name="connsiteY4" fmla="*/ 0 h 7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11" h="773869" extrusionOk="0">
                <a:moveTo>
                  <a:pt x="0" y="773869"/>
                </a:moveTo>
                <a:lnTo>
                  <a:pt x="441960" y="362389"/>
                </a:lnTo>
                <a:lnTo>
                  <a:pt x="441960" y="362389"/>
                </a:lnTo>
                <a:cubicBezTo>
                  <a:pt x="444500" y="339529"/>
                  <a:pt x="498538" y="224139"/>
                  <a:pt x="473138" y="175879"/>
                </a:cubicBezTo>
                <a:cubicBezTo>
                  <a:pt x="447738" y="127619"/>
                  <a:pt x="427767" y="52070"/>
                  <a:pt x="356647" y="0"/>
                </a:cubicBezTo>
              </a:path>
            </a:pathLst>
          </a:custGeom>
          <a:noFill/>
          <a:ln w="19050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135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113"/>
          <p:cNvSpPr/>
          <p:nvPr/>
        </p:nvSpPr>
        <p:spPr>
          <a:xfrm>
            <a:off x="2355488" y="-65254"/>
            <a:ext cx="1119073" cy="3005975"/>
          </a:xfrm>
          <a:custGeom>
            <a:avLst/>
            <a:gdLst>
              <a:gd name="connsiteX0" fmla="*/ 968678 w 1135806"/>
              <a:gd name="connsiteY0" fmla="*/ 2750545 h 2750545"/>
              <a:gd name="connsiteX1" fmla="*/ 540102 w 1135806"/>
              <a:gd name="connsiteY1" fmla="*/ 2590800 h 2750545"/>
              <a:gd name="connsiteX2" fmla="*/ 555342 w 1135806"/>
              <a:gd name="connsiteY2" fmla="*/ 2286000 h 2750545"/>
              <a:gd name="connsiteX3" fmla="*/ 1119222 w 1135806"/>
              <a:gd name="connsiteY3" fmla="*/ 1524000 h 2750545"/>
              <a:gd name="connsiteX4" fmla="*/ 966822 w 1135806"/>
              <a:gd name="connsiteY4" fmla="*/ 1280160 h 2750545"/>
              <a:gd name="connsiteX5" fmla="*/ 768702 w 1135806"/>
              <a:gd name="connsiteY5" fmla="*/ 883920 h 2750545"/>
              <a:gd name="connsiteX6" fmla="*/ 82902 w 1135806"/>
              <a:gd name="connsiteY6" fmla="*/ 426720 h 2750545"/>
              <a:gd name="connsiteX7" fmla="*/ 37182 w 1135806"/>
              <a:gd name="connsiteY7" fmla="*/ 0 h 2750545"/>
              <a:gd name="connsiteX0" fmla="*/ 968678 w 1135805"/>
              <a:gd name="connsiteY0" fmla="*/ 2750545 h 2750545"/>
              <a:gd name="connsiteX1" fmla="*/ 567024 w 1135805"/>
              <a:gd name="connsiteY1" fmla="*/ 2575670 h 2750545"/>
              <a:gd name="connsiteX2" fmla="*/ 555342 w 1135805"/>
              <a:gd name="connsiteY2" fmla="*/ 2286000 h 2750545"/>
              <a:gd name="connsiteX3" fmla="*/ 1119222 w 1135805"/>
              <a:gd name="connsiteY3" fmla="*/ 1524000 h 2750545"/>
              <a:gd name="connsiteX4" fmla="*/ 966822 w 1135805"/>
              <a:gd name="connsiteY4" fmla="*/ 1280160 h 2750545"/>
              <a:gd name="connsiteX5" fmla="*/ 768702 w 1135805"/>
              <a:gd name="connsiteY5" fmla="*/ 883920 h 2750545"/>
              <a:gd name="connsiteX6" fmla="*/ 82902 w 1135805"/>
              <a:gd name="connsiteY6" fmla="*/ 426720 h 2750545"/>
              <a:gd name="connsiteX7" fmla="*/ 37182 w 1135805"/>
              <a:gd name="connsiteY7" fmla="*/ 0 h 2750545"/>
              <a:gd name="connsiteX0" fmla="*/ 968678 w 1135805"/>
              <a:gd name="connsiteY0" fmla="*/ 2750545 h 2750545"/>
              <a:gd name="connsiteX1" fmla="*/ 567024 w 1135805"/>
              <a:gd name="connsiteY1" fmla="*/ 2575670 h 2750545"/>
              <a:gd name="connsiteX2" fmla="*/ 555342 w 1135805"/>
              <a:gd name="connsiteY2" fmla="*/ 2286000 h 2750545"/>
              <a:gd name="connsiteX3" fmla="*/ 1119222 w 1135805"/>
              <a:gd name="connsiteY3" fmla="*/ 1524000 h 2750545"/>
              <a:gd name="connsiteX4" fmla="*/ 966822 w 1135805"/>
              <a:gd name="connsiteY4" fmla="*/ 1280160 h 2750545"/>
              <a:gd name="connsiteX5" fmla="*/ 768702 w 1135805"/>
              <a:gd name="connsiteY5" fmla="*/ 823400 h 2750545"/>
              <a:gd name="connsiteX6" fmla="*/ 82902 w 1135805"/>
              <a:gd name="connsiteY6" fmla="*/ 426720 h 2750545"/>
              <a:gd name="connsiteX7" fmla="*/ 37182 w 1135805"/>
              <a:gd name="connsiteY7" fmla="*/ 0 h 2750545"/>
              <a:gd name="connsiteX0" fmla="*/ 968678 w 1137055"/>
              <a:gd name="connsiteY0" fmla="*/ 2750545 h 2750545"/>
              <a:gd name="connsiteX1" fmla="*/ 567024 w 1137055"/>
              <a:gd name="connsiteY1" fmla="*/ 2575670 h 2750545"/>
              <a:gd name="connsiteX2" fmla="*/ 555342 w 1137055"/>
              <a:gd name="connsiteY2" fmla="*/ 2286000 h 2750545"/>
              <a:gd name="connsiteX3" fmla="*/ 1119222 w 1137055"/>
              <a:gd name="connsiteY3" fmla="*/ 1524000 h 2750545"/>
              <a:gd name="connsiteX4" fmla="*/ 975795 w 1137055"/>
              <a:gd name="connsiteY4" fmla="*/ 1242335 h 2750545"/>
              <a:gd name="connsiteX5" fmla="*/ 768702 w 1137055"/>
              <a:gd name="connsiteY5" fmla="*/ 823400 h 2750545"/>
              <a:gd name="connsiteX6" fmla="*/ 82902 w 1137055"/>
              <a:gd name="connsiteY6" fmla="*/ 426720 h 2750545"/>
              <a:gd name="connsiteX7" fmla="*/ 37182 w 1137055"/>
              <a:gd name="connsiteY7" fmla="*/ 0 h 2750545"/>
              <a:gd name="connsiteX0" fmla="*/ 968678 w 1112271"/>
              <a:gd name="connsiteY0" fmla="*/ 2750545 h 2750545"/>
              <a:gd name="connsiteX1" fmla="*/ 567024 w 1112271"/>
              <a:gd name="connsiteY1" fmla="*/ 2575670 h 2750545"/>
              <a:gd name="connsiteX2" fmla="*/ 555342 w 1112271"/>
              <a:gd name="connsiteY2" fmla="*/ 2286000 h 2750545"/>
              <a:gd name="connsiteX3" fmla="*/ 1092301 w 1112271"/>
              <a:gd name="connsiteY3" fmla="*/ 1524000 h 2750545"/>
              <a:gd name="connsiteX4" fmla="*/ 975795 w 1112271"/>
              <a:gd name="connsiteY4" fmla="*/ 1242335 h 2750545"/>
              <a:gd name="connsiteX5" fmla="*/ 768702 w 1112271"/>
              <a:gd name="connsiteY5" fmla="*/ 823400 h 2750545"/>
              <a:gd name="connsiteX6" fmla="*/ 82902 w 1112271"/>
              <a:gd name="connsiteY6" fmla="*/ 426720 h 2750545"/>
              <a:gd name="connsiteX7" fmla="*/ 37182 w 1112271"/>
              <a:gd name="connsiteY7" fmla="*/ 0 h 2750545"/>
              <a:gd name="connsiteX0" fmla="*/ 947972 w 1091565"/>
              <a:gd name="connsiteY0" fmla="*/ 2750545 h 2750545"/>
              <a:gd name="connsiteX1" fmla="*/ 546318 w 1091565"/>
              <a:gd name="connsiteY1" fmla="*/ 2575670 h 2750545"/>
              <a:gd name="connsiteX2" fmla="*/ 534636 w 1091565"/>
              <a:gd name="connsiteY2" fmla="*/ 2286000 h 2750545"/>
              <a:gd name="connsiteX3" fmla="*/ 1071595 w 1091565"/>
              <a:gd name="connsiteY3" fmla="*/ 1524000 h 2750545"/>
              <a:gd name="connsiteX4" fmla="*/ 955089 w 1091565"/>
              <a:gd name="connsiteY4" fmla="*/ 1242335 h 2750545"/>
              <a:gd name="connsiteX5" fmla="*/ 747996 w 1091565"/>
              <a:gd name="connsiteY5" fmla="*/ 823400 h 2750545"/>
              <a:gd name="connsiteX6" fmla="*/ 125012 w 1091565"/>
              <a:gd name="connsiteY6" fmla="*/ 434285 h 2750545"/>
              <a:gd name="connsiteX7" fmla="*/ 16476 w 1091565"/>
              <a:gd name="connsiteY7" fmla="*/ 0 h 2750545"/>
              <a:gd name="connsiteX0" fmla="*/ 910708 w 1054301"/>
              <a:gd name="connsiteY0" fmla="*/ 2387425 h 2387425"/>
              <a:gd name="connsiteX1" fmla="*/ 509054 w 1054301"/>
              <a:gd name="connsiteY1" fmla="*/ 2212550 h 2387425"/>
              <a:gd name="connsiteX2" fmla="*/ 497372 w 1054301"/>
              <a:gd name="connsiteY2" fmla="*/ 1922880 h 2387425"/>
              <a:gd name="connsiteX3" fmla="*/ 1034331 w 1054301"/>
              <a:gd name="connsiteY3" fmla="*/ 1160880 h 2387425"/>
              <a:gd name="connsiteX4" fmla="*/ 917825 w 1054301"/>
              <a:gd name="connsiteY4" fmla="*/ 879215 h 2387425"/>
              <a:gd name="connsiteX5" fmla="*/ 710732 w 1054301"/>
              <a:gd name="connsiteY5" fmla="*/ 460280 h 2387425"/>
              <a:gd name="connsiteX6" fmla="*/ 87748 w 1054301"/>
              <a:gd name="connsiteY6" fmla="*/ 71165 h 2387425"/>
              <a:gd name="connsiteX7" fmla="*/ 33054 w 1054301"/>
              <a:gd name="connsiteY7" fmla="*/ 0 h 238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4301" h="2387425" extrusionOk="0">
                <a:moveTo>
                  <a:pt x="910708" y="2387425"/>
                </a:moveTo>
                <a:cubicBezTo>
                  <a:pt x="757038" y="2362025"/>
                  <a:pt x="577943" y="2289974"/>
                  <a:pt x="509054" y="2212550"/>
                </a:cubicBezTo>
                <a:cubicBezTo>
                  <a:pt x="440165" y="2135126"/>
                  <a:pt x="409826" y="2098158"/>
                  <a:pt x="497372" y="1922880"/>
                </a:cubicBezTo>
                <a:cubicBezTo>
                  <a:pt x="584918" y="1747602"/>
                  <a:pt x="964256" y="1334824"/>
                  <a:pt x="1034331" y="1160880"/>
                </a:cubicBezTo>
                <a:cubicBezTo>
                  <a:pt x="1104406" y="986936"/>
                  <a:pt x="971758" y="995982"/>
                  <a:pt x="917825" y="879215"/>
                </a:cubicBezTo>
                <a:cubicBezTo>
                  <a:pt x="863892" y="762448"/>
                  <a:pt x="849078" y="594955"/>
                  <a:pt x="710732" y="460280"/>
                </a:cubicBezTo>
                <a:cubicBezTo>
                  <a:pt x="572386" y="325605"/>
                  <a:pt x="209668" y="218485"/>
                  <a:pt x="87748" y="71165"/>
                </a:cubicBezTo>
                <a:cubicBezTo>
                  <a:pt x="-34172" y="-76155"/>
                  <a:pt x="-5046" y="139700"/>
                  <a:pt x="33054" y="0"/>
                </a:cubicBezTo>
              </a:path>
            </a:pathLst>
          </a:custGeom>
          <a:noFill/>
          <a:ln w="1270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135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113"/>
          <p:cNvSpPr txBox="1"/>
          <p:nvPr/>
        </p:nvSpPr>
        <p:spPr>
          <a:xfrm rot="18500580">
            <a:off x="2602480" y="3515613"/>
            <a:ext cx="982388" cy="38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FF"/>
              </a:buClr>
              <a:buSzPts val="1275"/>
            </a:pPr>
            <a:r>
              <a:rPr lang="en-US" sz="17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-14m</a:t>
            </a:r>
            <a:endParaRPr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13"/>
          <p:cNvSpPr txBox="1"/>
          <p:nvPr/>
        </p:nvSpPr>
        <p:spPr>
          <a:xfrm rot="18195846">
            <a:off x="2590927" y="1779880"/>
            <a:ext cx="1021608" cy="38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FF"/>
              </a:buClr>
              <a:buSzPts val="1275"/>
            </a:pPr>
            <a:r>
              <a:rPr lang="en-US" sz="17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-12 m</a:t>
            </a:r>
            <a:endParaRPr sz="2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8" name="Google Shape;1148;p113"/>
          <p:cNvCxnSpPr>
            <a:cxnSpLocks/>
            <a:endCxn id="25" idx="3"/>
          </p:cNvCxnSpPr>
          <p:nvPr/>
        </p:nvCxnSpPr>
        <p:spPr>
          <a:xfrm flipH="1">
            <a:off x="3824184" y="2785487"/>
            <a:ext cx="2271816" cy="217414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ysDash"/>
            <a:round/>
            <a:headEnd type="none" w="sm" len="sm"/>
            <a:tailEnd type="stealth" w="med" len="med"/>
          </a:ln>
        </p:spPr>
      </p:cxnSp>
      <p:cxnSp>
        <p:nvCxnSpPr>
          <p:cNvPr id="1149" name="Google Shape;1149;p113"/>
          <p:cNvCxnSpPr>
            <a:cxnSpLocks/>
            <a:endCxn id="7" idx="3"/>
          </p:cNvCxnSpPr>
          <p:nvPr/>
        </p:nvCxnSpPr>
        <p:spPr>
          <a:xfrm flipH="1">
            <a:off x="3817520" y="3233748"/>
            <a:ext cx="2257637" cy="672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ysDash"/>
            <a:round/>
            <a:headEnd type="none" w="sm" len="sm"/>
            <a:tailEnd type="stealth" w="med" len="med"/>
          </a:ln>
        </p:spPr>
      </p:cxnSp>
      <p:cxnSp>
        <p:nvCxnSpPr>
          <p:cNvPr id="1150" name="Google Shape;1150;p113"/>
          <p:cNvCxnSpPr>
            <a:cxnSpLocks/>
          </p:cNvCxnSpPr>
          <p:nvPr/>
        </p:nvCxnSpPr>
        <p:spPr>
          <a:xfrm flipH="1" flipV="1">
            <a:off x="3101731" y="4482196"/>
            <a:ext cx="2901407" cy="13642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ysDash"/>
            <a:round/>
            <a:headEnd type="none" w="sm" len="sm"/>
            <a:tailEnd type="stealth" w="med" len="med"/>
          </a:ln>
        </p:spPr>
      </p:cxnSp>
      <p:cxnSp>
        <p:nvCxnSpPr>
          <p:cNvPr id="1151" name="Google Shape;1151;p113"/>
          <p:cNvCxnSpPr>
            <a:cxnSpLocks/>
          </p:cNvCxnSpPr>
          <p:nvPr/>
        </p:nvCxnSpPr>
        <p:spPr>
          <a:xfrm flipH="1" flipV="1">
            <a:off x="3093676" y="5427716"/>
            <a:ext cx="2981481" cy="1036253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ysDash"/>
            <a:round/>
            <a:headEnd type="none" w="sm" len="sm"/>
            <a:tailEnd type="stealth" w="med" len="med"/>
          </a:ln>
        </p:spPr>
      </p:cxnSp>
      <p:sp>
        <p:nvSpPr>
          <p:cNvPr id="1163" name="Google Shape;1163;p113"/>
          <p:cNvSpPr/>
          <p:nvPr/>
        </p:nvSpPr>
        <p:spPr>
          <a:xfrm>
            <a:off x="5682886" y="120723"/>
            <a:ext cx="11830092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defRPr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-Thi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Area – Port Operators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799BA0E-2962-415D-9FBB-C9BEBC2EBEBF}"/>
              </a:ext>
            </a:extLst>
          </p:cNvPr>
          <p:cNvSpPr/>
          <p:nvPr/>
        </p:nvSpPr>
        <p:spPr>
          <a:xfrm rot="21384529">
            <a:off x="3583876" y="2922315"/>
            <a:ext cx="240544" cy="176238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D33FF7E-9243-4D0D-A60A-4A1EF76FB8B0}"/>
              </a:ext>
            </a:extLst>
          </p:cNvPr>
          <p:cNvSpPr/>
          <p:nvPr/>
        </p:nvSpPr>
        <p:spPr>
          <a:xfrm rot="21043170">
            <a:off x="2514950" y="4597974"/>
            <a:ext cx="440547" cy="452038"/>
          </a:xfrm>
          <a:custGeom>
            <a:avLst/>
            <a:gdLst>
              <a:gd name="connsiteX0" fmla="*/ 0 w 429499"/>
              <a:gd name="connsiteY0" fmla="*/ 0 h 284988"/>
              <a:gd name="connsiteX1" fmla="*/ 429499 w 429499"/>
              <a:gd name="connsiteY1" fmla="*/ 0 h 284988"/>
              <a:gd name="connsiteX2" fmla="*/ 429499 w 429499"/>
              <a:gd name="connsiteY2" fmla="*/ 284988 h 284988"/>
              <a:gd name="connsiteX3" fmla="*/ 0 w 429499"/>
              <a:gd name="connsiteY3" fmla="*/ 284988 h 284988"/>
              <a:gd name="connsiteX4" fmla="*/ 0 w 429499"/>
              <a:gd name="connsiteY4" fmla="*/ 0 h 284988"/>
              <a:gd name="connsiteX0" fmla="*/ 0 w 429499"/>
              <a:gd name="connsiteY0" fmla="*/ 74614 h 359602"/>
              <a:gd name="connsiteX1" fmla="*/ 256386 w 429499"/>
              <a:gd name="connsiteY1" fmla="*/ 0 h 359602"/>
              <a:gd name="connsiteX2" fmla="*/ 429499 w 429499"/>
              <a:gd name="connsiteY2" fmla="*/ 359602 h 359602"/>
              <a:gd name="connsiteX3" fmla="*/ 0 w 429499"/>
              <a:gd name="connsiteY3" fmla="*/ 359602 h 359602"/>
              <a:gd name="connsiteX4" fmla="*/ 0 w 429499"/>
              <a:gd name="connsiteY4" fmla="*/ 74614 h 359602"/>
              <a:gd name="connsiteX0" fmla="*/ 0 w 440264"/>
              <a:gd name="connsiteY0" fmla="*/ 74614 h 359602"/>
              <a:gd name="connsiteX1" fmla="*/ 256386 w 440264"/>
              <a:gd name="connsiteY1" fmla="*/ 0 h 359602"/>
              <a:gd name="connsiteX2" fmla="*/ 440264 w 440264"/>
              <a:gd name="connsiteY2" fmla="*/ 199219 h 359602"/>
              <a:gd name="connsiteX3" fmla="*/ 0 w 440264"/>
              <a:gd name="connsiteY3" fmla="*/ 359602 h 359602"/>
              <a:gd name="connsiteX4" fmla="*/ 0 w 440264"/>
              <a:gd name="connsiteY4" fmla="*/ 74614 h 359602"/>
              <a:gd name="connsiteX0" fmla="*/ 0 w 440264"/>
              <a:gd name="connsiteY0" fmla="*/ 74614 h 359602"/>
              <a:gd name="connsiteX1" fmla="*/ 256386 w 440264"/>
              <a:gd name="connsiteY1" fmla="*/ 0 h 359602"/>
              <a:gd name="connsiteX2" fmla="*/ 440264 w 440264"/>
              <a:gd name="connsiteY2" fmla="*/ 199219 h 359602"/>
              <a:gd name="connsiteX3" fmla="*/ 0 w 440264"/>
              <a:gd name="connsiteY3" fmla="*/ 359602 h 359602"/>
              <a:gd name="connsiteX4" fmla="*/ 0 w 440264"/>
              <a:gd name="connsiteY4" fmla="*/ 74614 h 359602"/>
              <a:gd name="connsiteX0" fmla="*/ 0 w 440264"/>
              <a:gd name="connsiteY0" fmla="*/ 74614 h 440654"/>
              <a:gd name="connsiteX1" fmla="*/ 256386 w 440264"/>
              <a:gd name="connsiteY1" fmla="*/ 0 h 440654"/>
              <a:gd name="connsiteX2" fmla="*/ 440264 w 440264"/>
              <a:gd name="connsiteY2" fmla="*/ 199219 h 440654"/>
              <a:gd name="connsiteX3" fmla="*/ 118013 w 440264"/>
              <a:gd name="connsiteY3" fmla="*/ 440654 h 440654"/>
              <a:gd name="connsiteX4" fmla="*/ 0 w 440264"/>
              <a:gd name="connsiteY4" fmla="*/ 74614 h 440654"/>
              <a:gd name="connsiteX0" fmla="*/ 0 w 440798"/>
              <a:gd name="connsiteY0" fmla="*/ 74614 h 455356"/>
              <a:gd name="connsiteX1" fmla="*/ 256386 w 440798"/>
              <a:gd name="connsiteY1" fmla="*/ 0 h 455356"/>
              <a:gd name="connsiteX2" fmla="*/ 440264 w 440798"/>
              <a:gd name="connsiteY2" fmla="*/ 199219 h 455356"/>
              <a:gd name="connsiteX3" fmla="*/ 355659 w 440798"/>
              <a:gd name="connsiteY3" fmla="*/ 400429 h 455356"/>
              <a:gd name="connsiteX4" fmla="*/ 118013 w 440798"/>
              <a:gd name="connsiteY4" fmla="*/ 440654 h 455356"/>
              <a:gd name="connsiteX5" fmla="*/ 0 w 440798"/>
              <a:gd name="connsiteY5" fmla="*/ 74614 h 455356"/>
              <a:gd name="connsiteX0" fmla="*/ 0 w 440547"/>
              <a:gd name="connsiteY0" fmla="*/ 74614 h 455356"/>
              <a:gd name="connsiteX1" fmla="*/ 256386 w 440547"/>
              <a:gd name="connsiteY1" fmla="*/ 0 h 455356"/>
              <a:gd name="connsiteX2" fmla="*/ 440264 w 440547"/>
              <a:gd name="connsiteY2" fmla="*/ 199219 h 455356"/>
              <a:gd name="connsiteX3" fmla="*/ 355659 w 440547"/>
              <a:gd name="connsiteY3" fmla="*/ 400429 h 455356"/>
              <a:gd name="connsiteX4" fmla="*/ 118013 w 440547"/>
              <a:gd name="connsiteY4" fmla="*/ 440654 h 455356"/>
              <a:gd name="connsiteX5" fmla="*/ 0 w 440547"/>
              <a:gd name="connsiteY5" fmla="*/ 74614 h 455356"/>
              <a:gd name="connsiteX0" fmla="*/ 0 w 440547"/>
              <a:gd name="connsiteY0" fmla="*/ 74614 h 452038"/>
              <a:gd name="connsiteX1" fmla="*/ 256386 w 440547"/>
              <a:gd name="connsiteY1" fmla="*/ 0 h 452038"/>
              <a:gd name="connsiteX2" fmla="*/ 440264 w 440547"/>
              <a:gd name="connsiteY2" fmla="*/ 199219 h 452038"/>
              <a:gd name="connsiteX3" fmla="*/ 355659 w 440547"/>
              <a:gd name="connsiteY3" fmla="*/ 400429 h 452038"/>
              <a:gd name="connsiteX4" fmla="*/ 118013 w 440547"/>
              <a:gd name="connsiteY4" fmla="*/ 440654 h 452038"/>
              <a:gd name="connsiteX5" fmla="*/ 0 w 440547"/>
              <a:gd name="connsiteY5" fmla="*/ 74614 h 45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547" h="452038">
                <a:moveTo>
                  <a:pt x="0" y="74614"/>
                </a:moveTo>
                <a:lnTo>
                  <a:pt x="256386" y="0"/>
                </a:lnTo>
                <a:lnTo>
                  <a:pt x="440264" y="199219"/>
                </a:lnTo>
                <a:cubicBezTo>
                  <a:pt x="445685" y="247410"/>
                  <a:pt x="371766" y="354046"/>
                  <a:pt x="355659" y="400429"/>
                </a:cubicBezTo>
                <a:cubicBezTo>
                  <a:pt x="305637" y="418107"/>
                  <a:pt x="166165" y="476410"/>
                  <a:pt x="118013" y="440654"/>
                </a:cubicBezTo>
                <a:lnTo>
                  <a:pt x="0" y="74614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C5C0ACA-1DC6-4334-BC7F-2C2A610CE76D}"/>
              </a:ext>
            </a:extLst>
          </p:cNvPr>
          <p:cNvSpPr/>
          <p:nvPr/>
        </p:nvSpPr>
        <p:spPr>
          <a:xfrm rot="2055025">
            <a:off x="2775843" y="4488562"/>
            <a:ext cx="219228" cy="210208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9AAA80C-2041-4AEE-86A7-09F8C7B52C85}"/>
              </a:ext>
            </a:extLst>
          </p:cNvPr>
          <p:cNvSpPr/>
          <p:nvPr/>
        </p:nvSpPr>
        <p:spPr>
          <a:xfrm rot="1267436">
            <a:off x="2983381" y="4144223"/>
            <a:ext cx="186633" cy="210208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F86FAD24-94DE-4BAF-884E-76108A5FCEFE}"/>
              </a:ext>
            </a:extLst>
          </p:cNvPr>
          <p:cNvSpPr/>
          <p:nvPr/>
        </p:nvSpPr>
        <p:spPr>
          <a:xfrm rot="2200446">
            <a:off x="3420601" y="3531698"/>
            <a:ext cx="199903" cy="151994"/>
          </a:xfrm>
          <a:prstGeom prst="rect">
            <a:avLst/>
          </a:prstGeom>
          <a:solidFill>
            <a:srgbClr val="00529C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2FD44132-3364-4AD4-BB96-5A7B1C70117B}"/>
              </a:ext>
            </a:extLst>
          </p:cNvPr>
          <p:cNvSpPr/>
          <p:nvPr/>
        </p:nvSpPr>
        <p:spPr>
          <a:xfrm rot="2017155">
            <a:off x="3075333" y="2042264"/>
            <a:ext cx="240544" cy="459877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8872A1EF-FDB0-4983-8B83-7E1DF01F2E9B}"/>
              </a:ext>
            </a:extLst>
          </p:cNvPr>
          <p:cNvSpPr/>
          <p:nvPr/>
        </p:nvSpPr>
        <p:spPr>
          <a:xfrm rot="20331353">
            <a:off x="3342118" y="642143"/>
            <a:ext cx="214259" cy="287142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FA991BFF-A89F-4648-8D48-AD476234E559}"/>
              </a:ext>
            </a:extLst>
          </p:cNvPr>
          <p:cNvSpPr/>
          <p:nvPr/>
        </p:nvSpPr>
        <p:spPr>
          <a:xfrm rot="193042">
            <a:off x="3562260" y="1175449"/>
            <a:ext cx="214259" cy="287142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6692F1B-D316-4FD7-BB20-2C2B693F7181}"/>
              </a:ext>
            </a:extLst>
          </p:cNvPr>
          <p:cNvSpPr/>
          <p:nvPr/>
        </p:nvSpPr>
        <p:spPr>
          <a:xfrm rot="1845065">
            <a:off x="3446539" y="1617629"/>
            <a:ext cx="214259" cy="200141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9D734E-6725-41AF-AE78-85650540B541}"/>
              </a:ext>
            </a:extLst>
          </p:cNvPr>
          <p:cNvSpPr/>
          <p:nvPr/>
        </p:nvSpPr>
        <p:spPr>
          <a:xfrm rot="1845065">
            <a:off x="3296309" y="1850746"/>
            <a:ext cx="214259" cy="239896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992B191-FF3A-45E8-9BB1-ECFA84355BF0}"/>
              </a:ext>
            </a:extLst>
          </p:cNvPr>
          <p:cNvSpPr/>
          <p:nvPr/>
        </p:nvSpPr>
        <p:spPr>
          <a:xfrm>
            <a:off x="4143388" y="285750"/>
            <a:ext cx="390512" cy="104775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071BCAE-04C8-40F9-8824-89652FCA45C9}"/>
              </a:ext>
            </a:extLst>
          </p:cNvPr>
          <p:cNvSpPr/>
          <p:nvPr/>
        </p:nvSpPr>
        <p:spPr>
          <a:xfrm>
            <a:off x="4143388" y="125152"/>
            <a:ext cx="390512" cy="104775"/>
          </a:xfrm>
          <a:prstGeom prst="rect">
            <a:avLst/>
          </a:prstGeom>
          <a:solidFill>
            <a:srgbClr val="C0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Rectangle 19">
            <a:extLst>
              <a:ext uri="{FF2B5EF4-FFF2-40B4-BE49-F238E27FC236}">
                <a16:creationId xmlns="" xmlns:a16="http://schemas.microsoft.com/office/drawing/2014/main" id="{43DDBC3E-E362-4FA7-AE03-B8F1DE96A5B8}"/>
              </a:ext>
            </a:extLst>
          </p:cNvPr>
          <p:cNvSpPr/>
          <p:nvPr/>
        </p:nvSpPr>
        <p:spPr>
          <a:xfrm>
            <a:off x="198783" y="5305265"/>
            <a:ext cx="1783013" cy="1158704"/>
          </a:xfrm>
          <a:prstGeom prst="wedgeRectCallout">
            <a:avLst>
              <a:gd name="adj1" fmla="val 92721"/>
              <a:gd name="adj2" fmla="val -50661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view of a body of water&#10;&#10;Description automatically generated">
            <a:extLst>
              <a:ext uri="{FF2B5EF4-FFF2-40B4-BE49-F238E27FC236}">
                <a16:creationId xmlns="" xmlns:a16="http://schemas.microsoft.com/office/drawing/2014/main" id="{ED6C089B-DFAF-4FF9-8F54-0B337DE8C6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49" y="5329184"/>
            <a:ext cx="1751278" cy="111405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1880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C2F07A46-466B-4995-A65F-6908284FCFC5}"/>
              </a:ext>
            </a:extLst>
          </p:cNvPr>
          <p:cNvGrpSpPr/>
          <p:nvPr/>
        </p:nvGrpSpPr>
        <p:grpSpPr>
          <a:xfrm>
            <a:off x="5004" y="-19050"/>
            <a:ext cx="4968721" cy="6858001"/>
            <a:chOff x="84756" y="-29029"/>
            <a:chExt cx="4863561" cy="6858001"/>
          </a:xfrm>
        </p:grpSpPr>
        <p:grpSp>
          <p:nvGrpSpPr>
            <p:cNvPr id="92" name="Group 91">
              <a:extLst>
                <a:ext uri="{FF2B5EF4-FFF2-40B4-BE49-F238E27FC236}">
                  <a16:creationId xmlns="" xmlns:a16="http://schemas.microsoft.com/office/drawing/2014/main" id="{FD000318-B763-46AE-9C0F-24D64A595D41}"/>
                </a:ext>
              </a:extLst>
            </p:cNvPr>
            <p:cNvGrpSpPr/>
            <p:nvPr/>
          </p:nvGrpSpPr>
          <p:grpSpPr>
            <a:xfrm>
              <a:off x="320996" y="-29029"/>
              <a:ext cx="3741363" cy="6858001"/>
              <a:chOff x="911809" y="290619"/>
              <a:chExt cx="3264155" cy="6469076"/>
            </a:xfrm>
          </p:grpSpPr>
          <p:sp>
            <p:nvSpPr>
              <p:cNvPr id="94" name="Freeform: Shape 124">
                <a:extLst>
                  <a:ext uri="{FF2B5EF4-FFF2-40B4-BE49-F238E27FC236}">
                    <a16:creationId xmlns="" xmlns:a16="http://schemas.microsoft.com/office/drawing/2014/main" id="{FB86C6E3-F0C0-4B45-9E6C-7CCDA29FE3D0}"/>
                  </a:ext>
                </a:extLst>
              </p:cNvPr>
              <p:cNvSpPr/>
              <p:nvPr/>
            </p:nvSpPr>
            <p:spPr>
              <a:xfrm>
                <a:off x="971059" y="512923"/>
                <a:ext cx="739959" cy="542343"/>
              </a:xfrm>
              <a:custGeom>
                <a:avLst/>
                <a:gdLst>
                  <a:gd name="connsiteX0" fmla="*/ 474949 w 778764"/>
                  <a:gd name="connsiteY0" fmla="*/ 5506 h 570714"/>
                  <a:gd name="connsiteX1" fmla="*/ 490835 w 778764"/>
                  <a:gd name="connsiteY1" fmla="*/ 9297 h 570714"/>
                  <a:gd name="connsiteX2" fmla="*/ 500222 w 778764"/>
                  <a:gd name="connsiteY2" fmla="*/ 18323 h 570714"/>
                  <a:gd name="connsiteX3" fmla="*/ 510241 w 778764"/>
                  <a:gd name="connsiteY3" fmla="*/ 21301 h 570714"/>
                  <a:gd name="connsiteX4" fmla="*/ 512317 w 778764"/>
                  <a:gd name="connsiteY4" fmla="*/ 27349 h 570714"/>
                  <a:gd name="connsiteX5" fmla="*/ 521613 w 778764"/>
                  <a:gd name="connsiteY5" fmla="*/ 28612 h 570714"/>
                  <a:gd name="connsiteX6" fmla="*/ 525043 w 778764"/>
                  <a:gd name="connsiteY6" fmla="*/ 39173 h 570714"/>
                  <a:gd name="connsiteX7" fmla="*/ 517281 w 778764"/>
                  <a:gd name="connsiteY7" fmla="*/ 42332 h 570714"/>
                  <a:gd name="connsiteX8" fmla="*/ 516288 w 778764"/>
                  <a:gd name="connsiteY8" fmla="*/ 51990 h 570714"/>
                  <a:gd name="connsiteX9" fmla="*/ 532806 w 778764"/>
                  <a:gd name="connsiteY9" fmla="*/ 70493 h 570714"/>
                  <a:gd name="connsiteX10" fmla="*/ 530549 w 778764"/>
                  <a:gd name="connsiteY10" fmla="*/ 79158 h 570714"/>
                  <a:gd name="connsiteX11" fmla="*/ 534521 w 778764"/>
                  <a:gd name="connsiteY11" fmla="*/ 82769 h 570714"/>
                  <a:gd name="connsiteX12" fmla="*/ 534791 w 778764"/>
                  <a:gd name="connsiteY12" fmla="*/ 85747 h 570714"/>
                  <a:gd name="connsiteX13" fmla="*/ 542644 w 778764"/>
                  <a:gd name="connsiteY13" fmla="*/ 91885 h 570714"/>
                  <a:gd name="connsiteX14" fmla="*/ 545893 w 778764"/>
                  <a:gd name="connsiteY14" fmla="*/ 100279 h 570714"/>
                  <a:gd name="connsiteX15" fmla="*/ 554919 w 778764"/>
                  <a:gd name="connsiteY15" fmla="*/ 102265 h 570714"/>
                  <a:gd name="connsiteX16" fmla="*/ 554649 w 778764"/>
                  <a:gd name="connsiteY16" fmla="*/ 107229 h 570714"/>
                  <a:gd name="connsiteX17" fmla="*/ 563043 w 778764"/>
                  <a:gd name="connsiteY17" fmla="*/ 112915 h 570714"/>
                  <a:gd name="connsiteX18" fmla="*/ 565841 w 778764"/>
                  <a:gd name="connsiteY18" fmla="*/ 112554 h 570714"/>
                  <a:gd name="connsiteX19" fmla="*/ 565841 w 778764"/>
                  <a:gd name="connsiteY19" fmla="*/ 112554 h 570714"/>
                  <a:gd name="connsiteX20" fmla="*/ 568278 w 778764"/>
                  <a:gd name="connsiteY20" fmla="*/ 117428 h 570714"/>
                  <a:gd name="connsiteX21" fmla="*/ 577936 w 778764"/>
                  <a:gd name="connsiteY21" fmla="*/ 116706 h 570714"/>
                  <a:gd name="connsiteX22" fmla="*/ 586059 w 778764"/>
                  <a:gd name="connsiteY22" fmla="*/ 120678 h 570714"/>
                  <a:gd name="connsiteX23" fmla="*/ 583622 w 778764"/>
                  <a:gd name="connsiteY23" fmla="*/ 126003 h 570714"/>
                  <a:gd name="connsiteX24" fmla="*/ 590301 w 778764"/>
                  <a:gd name="connsiteY24" fmla="*/ 143784 h 570714"/>
                  <a:gd name="connsiteX25" fmla="*/ 595807 w 778764"/>
                  <a:gd name="connsiteY25" fmla="*/ 146221 h 570714"/>
                  <a:gd name="connsiteX26" fmla="*/ 589489 w 778764"/>
                  <a:gd name="connsiteY26" fmla="*/ 163912 h 570714"/>
                  <a:gd name="connsiteX27" fmla="*/ 583171 w 778764"/>
                  <a:gd name="connsiteY27" fmla="*/ 167884 h 570714"/>
                  <a:gd name="connsiteX28" fmla="*/ 577575 w 778764"/>
                  <a:gd name="connsiteY28" fmla="*/ 175917 h 570714"/>
                  <a:gd name="connsiteX29" fmla="*/ 585518 w 778764"/>
                  <a:gd name="connsiteY29" fmla="*/ 186748 h 570714"/>
                  <a:gd name="connsiteX30" fmla="*/ 592919 w 778764"/>
                  <a:gd name="connsiteY30" fmla="*/ 192886 h 570714"/>
                  <a:gd name="connsiteX31" fmla="*/ 594002 w 778764"/>
                  <a:gd name="connsiteY31" fmla="*/ 196948 h 570714"/>
                  <a:gd name="connsiteX32" fmla="*/ 600591 w 778764"/>
                  <a:gd name="connsiteY32" fmla="*/ 198933 h 570714"/>
                  <a:gd name="connsiteX33" fmla="*/ 601313 w 778764"/>
                  <a:gd name="connsiteY33" fmla="*/ 207057 h 570714"/>
                  <a:gd name="connsiteX34" fmla="*/ 612415 w 778764"/>
                  <a:gd name="connsiteY34" fmla="*/ 213285 h 570714"/>
                  <a:gd name="connsiteX35" fmla="*/ 620268 w 778764"/>
                  <a:gd name="connsiteY35" fmla="*/ 209494 h 570714"/>
                  <a:gd name="connsiteX36" fmla="*/ 643465 w 778764"/>
                  <a:gd name="connsiteY36" fmla="*/ 207237 h 570714"/>
                  <a:gd name="connsiteX37" fmla="*/ 646443 w 778764"/>
                  <a:gd name="connsiteY37" fmla="*/ 208501 h 570714"/>
                  <a:gd name="connsiteX38" fmla="*/ 658809 w 778764"/>
                  <a:gd name="connsiteY38" fmla="*/ 203717 h 570714"/>
                  <a:gd name="connsiteX39" fmla="*/ 668015 w 778764"/>
                  <a:gd name="connsiteY39" fmla="*/ 207598 h 570714"/>
                  <a:gd name="connsiteX40" fmla="*/ 676409 w 778764"/>
                  <a:gd name="connsiteY40" fmla="*/ 215902 h 570714"/>
                  <a:gd name="connsiteX41" fmla="*/ 677041 w 778764"/>
                  <a:gd name="connsiteY41" fmla="*/ 233954 h 570714"/>
                  <a:gd name="connsiteX42" fmla="*/ 683089 w 778764"/>
                  <a:gd name="connsiteY42" fmla="*/ 237023 h 570714"/>
                  <a:gd name="connsiteX43" fmla="*/ 682186 w 778764"/>
                  <a:gd name="connsiteY43" fmla="*/ 240543 h 570714"/>
                  <a:gd name="connsiteX44" fmla="*/ 684172 w 778764"/>
                  <a:gd name="connsiteY44" fmla="*/ 242349 h 570714"/>
                  <a:gd name="connsiteX45" fmla="*/ 678305 w 778764"/>
                  <a:gd name="connsiteY45" fmla="*/ 245598 h 570714"/>
                  <a:gd name="connsiteX46" fmla="*/ 679388 w 778764"/>
                  <a:gd name="connsiteY46" fmla="*/ 249569 h 570714"/>
                  <a:gd name="connsiteX47" fmla="*/ 674695 w 778764"/>
                  <a:gd name="connsiteY47" fmla="*/ 255888 h 570714"/>
                  <a:gd name="connsiteX48" fmla="*/ 679930 w 778764"/>
                  <a:gd name="connsiteY48" fmla="*/ 257512 h 570714"/>
                  <a:gd name="connsiteX49" fmla="*/ 680561 w 778764"/>
                  <a:gd name="connsiteY49" fmla="*/ 261032 h 570714"/>
                  <a:gd name="connsiteX50" fmla="*/ 688595 w 778764"/>
                  <a:gd name="connsiteY50" fmla="*/ 262928 h 570714"/>
                  <a:gd name="connsiteX51" fmla="*/ 705203 w 778764"/>
                  <a:gd name="connsiteY51" fmla="*/ 278543 h 570714"/>
                  <a:gd name="connsiteX52" fmla="*/ 705744 w 778764"/>
                  <a:gd name="connsiteY52" fmla="*/ 282424 h 570714"/>
                  <a:gd name="connsiteX53" fmla="*/ 711250 w 778764"/>
                  <a:gd name="connsiteY53" fmla="*/ 288923 h 570714"/>
                  <a:gd name="connsiteX54" fmla="*/ 712062 w 778764"/>
                  <a:gd name="connsiteY54" fmla="*/ 299934 h 570714"/>
                  <a:gd name="connsiteX55" fmla="*/ 716395 w 778764"/>
                  <a:gd name="connsiteY55" fmla="*/ 302823 h 570714"/>
                  <a:gd name="connsiteX56" fmla="*/ 719193 w 778764"/>
                  <a:gd name="connsiteY56" fmla="*/ 309592 h 570714"/>
                  <a:gd name="connsiteX57" fmla="*/ 726053 w 778764"/>
                  <a:gd name="connsiteY57" fmla="*/ 313112 h 570714"/>
                  <a:gd name="connsiteX58" fmla="*/ 726053 w 778764"/>
                  <a:gd name="connsiteY58" fmla="*/ 317986 h 570714"/>
                  <a:gd name="connsiteX59" fmla="*/ 723074 w 778764"/>
                  <a:gd name="connsiteY59" fmla="*/ 321055 h 570714"/>
                  <a:gd name="connsiteX60" fmla="*/ 724428 w 778764"/>
                  <a:gd name="connsiteY60" fmla="*/ 323853 h 570714"/>
                  <a:gd name="connsiteX61" fmla="*/ 735079 w 778764"/>
                  <a:gd name="connsiteY61" fmla="*/ 327193 h 570714"/>
                  <a:gd name="connsiteX62" fmla="*/ 745729 w 778764"/>
                  <a:gd name="connsiteY62" fmla="*/ 340190 h 570714"/>
                  <a:gd name="connsiteX63" fmla="*/ 757553 w 778764"/>
                  <a:gd name="connsiteY63" fmla="*/ 343259 h 570714"/>
                  <a:gd name="connsiteX64" fmla="*/ 756470 w 778764"/>
                  <a:gd name="connsiteY64" fmla="*/ 352285 h 570714"/>
                  <a:gd name="connsiteX65" fmla="*/ 760351 w 778764"/>
                  <a:gd name="connsiteY65" fmla="*/ 359416 h 570714"/>
                  <a:gd name="connsiteX66" fmla="*/ 757283 w 778764"/>
                  <a:gd name="connsiteY66" fmla="*/ 371962 h 570714"/>
                  <a:gd name="connsiteX67" fmla="*/ 764052 w 778764"/>
                  <a:gd name="connsiteY67" fmla="*/ 381349 h 570714"/>
                  <a:gd name="connsiteX68" fmla="*/ 765948 w 778764"/>
                  <a:gd name="connsiteY68" fmla="*/ 388119 h 570714"/>
                  <a:gd name="connsiteX69" fmla="*/ 764323 w 778764"/>
                  <a:gd name="connsiteY69" fmla="*/ 399943 h 570714"/>
                  <a:gd name="connsiteX70" fmla="*/ 770009 w 778764"/>
                  <a:gd name="connsiteY70" fmla="*/ 406712 h 570714"/>
                  <a:gd name="connsiteX71" fmla="*/ 766128 w 778764"/>
                  <a:gd name="connsiteY71" fmla="*/ 413030 h 570714"/>
                  <a:gd name="connsiteX72" fmla="*/ 778765 w 778764"/>
                  <a:gd name="connsiteY72" fmla="*/ 429277 h 570714"/>
                  <a:gd name="connsiteX73" fmla="*/ 778765 w 778764"/>
                  <a:gd name="connsiteY73" fmla="*/ 429277 h 570714"/>
                  <a:gd name="connsiteX74" fmla="*/ 771995 w 778764"/>
                  <a:gd name="connsiteY74" fmla="*/ 433068 h 570714"/>
                  <a:gd name="connsiteX75" fmla="*/ 767753 w 778764"/>
                  <a:gd name="connsiteY75" fmla="*/ 439838 h 570714"/>
                  <a:gd name="connsiteX76" fmla="*/ 767121 w 778764"/>
                  <a:gd name="connsiteY76" fmla="*/ 444982 h 570714"/>
                  <a:gd name="connsiteX77" fmla="*/ 758907 w 778764"/>
                  <a:gd name="connsiteY77" fmla="*/ 453918 h 570714"/>
                  <a:gd name="connsiteX78" fmla="*/ 752318 w 778764"/>
                  <a:gd name="connsiteY78" fmla="*/ 451120 h 570714"/>
                  <a:gd name="connsiteX79" fmla="*/ 747896 w 778764"/>
                  <a:gd name="connsiteY79" fmla="*/ 446607 h 570714"/>
                  <a:gd name="connsiteX80" fmla="*/ 741758 w 778764"/>
                  <a:gd name="connsiteY80" fmla="*/ 452023 h 570714"/>
                  <a:gd name="connsiteX81" fmla="*/ 735801 w 778764"/>
                  <a:gd name="connsiteY81" fmla="*/ 452294 h 570714"/>
                  <a:gd name="connsiteX82" fmla="*/ 732190 w 778764"/>
                  <a:gd name="connsiteY82" fmla="*/ 459244 h 570714"/>
                  <a:gd name="connsiteX83" fmla="*/ 733634 w 778764"/>
                  <a:gd name="connsiteY83" fmla="*/ 480184 h 570714"/>
                  <a:gd name="connsiteX84" fmla="*/ 747805 w 778764"/>
                  <a:gd name="connsiteY84" fmla="*/ 493813 h 570714"/>
                  <a:gd name="connsiteX85" fmla="*/ 747173 w 778764"/>
                  <a:gd name="connsiteY85" fmla="*/ 498597 h 570714"/>
                  <a:gd name="connsiteX86" fmla="*/ 759629 w 778764"/>
                  <a:gd name="connsiteY86" fmla="*/ 507894 h 570714"/>
                  <a:gd name="connsiteX87" fmla="*/ 763511 w 778764"/>
                  <a:gd name="connsiteY87" fmla="*/ 514212 h 570714"/>
                  <a:gd name="connsiteX88" fmla="*/ 763059 w 778764"/>
                  <a:gd name="connsiteY88" fmla="*/ 518815 h 570714"/>
                  <a:gd name="connsiteX89" fmla="*/ 770822 w 778764"/>
                  <a:gd name="connsiteY89" fmla="*/ 528293 h 570714"/>
                  <a:gd name="connsiteX90" fmla="*/ 768655 w 778764"/>
                  <a:gd name="connsiteY90" fmla="*/ 535062 h 570714"/>
                  <a:gd name="connsiteX91" fmla="*/ 763149 w 778764"/>
                  <a:gd name="connsiteY91" fmla="*/ 536055 h 570714"/>
                  <a:gd name="connsiteX92" fmla="*/ 764233 w 778764"/>
                  <a:gd name="connsiteY92" fmla="*/ 542554 h 570714"/>
                  <a:gd name="connsiteX93" fmla="*/ 761796 w 778764"/>
                  <a:gd name="connsiteY93" fmla="*/ 541200 h 570714"/>
                  <a:gd name="connsiteX94" fmla="*/ 756741 w 778764"/>
                  <a:gd name="connsiteY94" fmla="*/ 543547 h 570714"/>
                  <a:gd name="connsiteX95" fmla="*/ 753943 w 778764"/>
                  <a:gd name="connsiteY95" fmla="*/ 541741 h 570714"/>
                  <a:gd name="connsiteX96" fmla="*/ 746090 w 778764"/>
                  <a:gd name="connsiteY96" fmla="*/ 543095 h 570714"/>
                  <a:gd name="connsiteX97" fmla="*/ 747444 w 778764"/>
                  <a:gd name="connsiteY97" fmla="*/ 549143 h 570714"/>
                  <a:gd name="connsiteX98" fmla="*/ 744105 w 778764"/>
                  <a:gd name="connsiteY98" fmla="*/ 555280 h 570714"/>
                  <a:gd name="connsiteX99" fmla="*/ 748888 w 778764"/>
                  <a:gd name="connsiteY99" fmla="*/ 558801 h 570714"/>
                  <a:gd name="connsiteX100" fmla="*/ 749881 w 778764"/>
                  <a:gd name="connsiteY100" fmla="*/ 563584 h 570714"/>
                  <a:gd name="connsiteX101" fmla="*/ 749881 w 778764"/>
                  <a:gd name="connsiteY101" fmla="*/ 563584 h 570714"/>
                  <a:gd name="connsiteX102" fmla="*/ 741848 w 778764"/>
                  <a:gd name="connsiteY102" fmla="*/ 566563 h 570714"/>
                  <a:gd name="connsiteX103" fmla="*/ 734537 w 778764"/>
                  <a:gd name="connsiteY103" fmla="*/ 563043 h 570714"/>
                  <a:gd name="connsiteX104" fmla="*/ 730566 w 778764"/>
                  <a:gd name="connsiteY104" fmla="*/ 559252 h 570714"/>
                  <a:gd name="connsiteX105" fmla="*/ 729212 w 778764"/>
                  <a:gd name="connsiteY105" fmla="*/ 570715 h 570714"/>
                  <a:gd name="connsiteX106" fmla="*/ 717297 w 778764"/>
                  <a:gd name="connsiteY106" fmla="*/ 568188 h 570714"/>
                  <a:gd name="connsiteX107" fmla="*/ 714860 w 778764"/>
                  <a:gd name="connsiteY107" fmla="*/ 563584 h 570714"/>
                  <a:gd name="connsiteX108" fmla="*/ 710167 w 778764"/>
                  <a:gd name="connsiteY108" fmla="*/ 560967 h 570714"/>
                  <a:gd name="connsiteX109" fmla="*/ 708001 w 778764"/>
                  <a:gd name="connsiteY109" fmla="*/ 542193 h 570714"/>
                  <a:gd name="connsiteX110" fmla="*/ 704661 w 778764"/>
                  <a:gd name="connsiteY110" fmla="*/ 546345 h 570714"/>
                  <a:gd name="connsiteX111" fmla="*/ 698253 w 778764"/>
                  <a:gd name="connsiteY111" fmla="*/ 543637 h 570714"/>
                  <a:gd name="connsiteX112" fmla="*/ 695454 w 778764"/>
                  <a:gd name="connsiteY112" fmla="*/ 545171 h 570714"/>
                  <a:gd name="connsiteX113" fmla="*/ 687241 w 778764"/>
                  <a:gd name="connsiteY113" fmla="*/ 532264 h 570714"/>
                  <a:gd name="connsiteX114" fmla="*/ 683991 w 778764"/>
                  <a:gd name="connsiteY114" fmla="*/ 532264 h 570714"/>
                  <a:gd name="connsiteX115" fmla="*/ 682006 w 778764"/>
                  <a:gd name="connsiteY115" fmla="*/ 524411 h 570714"/>
                  <a:gd name="connsiteX116" fmla="*/ 670904 w 778764"/>
                  <a:gd name="connsiteY116" fmla="*/ 524502 h 570714"/>
                  <a:gd name="connsiteX117" fmla="*/ 670182 w 778764"/>
                  <a:gd name="connsiteY117" fmla="*/ 520259 h 570714"/>
                  <a:gd name="connsiteX118" fmla="*/ 672980 w 778764"/>
                  <a:gd name="connsiteY118" fmla="*/ 509699 h 570714"/>
                  <a:gd name="connsiteX119" fmla="*/ 659711 w 778764"/>
                  <a:gd name="connsiteY119" fmla="*/ 508526 h 570714"/>
                  <a:gd name="connsiteX120" fmla="*/ 656643 w 778764"/>
                  <a:gd name="connsiteY120" fmla="*/ 510692 h 570714"/>
                  <a:gd name="connsiteX121" fmla="*/ 650505 w 778764"/>
                  <a:gd name="connsiteY121" fmla="*/ 503291 h 570714"/>
                  <a:gd name="connsiteX122" fmla="*/ 643374 w 778764"/>
                  <a:gd name="connsiteY122" fmla="*/ 501034 h 570714"/>
                  <a:gd name="connsiteX123" fmla="*/ 643284 w 778764"/>
                  <a:gd name="connsiteY123" fmla="*/ 494716 h 570714"/>
                  <a:gd name="connsiteX124" fmla="*/ 647526 w 778764"/>
                  <a:gd name="connsiteY124" fmla="*/ 492820 h 570714"/>
                  <a:gd name="connsiteX125" fmla="*/ 655559 w 778764"/>
                  <a:gd name="connsiteY125" fmla="*/ 474407 h 570714"/>
                  <a:gd name="connsiteX126" fmla="*/ 652491 w 778764"/>
                  <a:gd name="connsiteY126" fmla="*/ 473685 h 570714"/>
                  <a:gd name="connsiteX127" fmla="*/ 652039 w 778764"/>
                  <a:gd name="connsiteY127" fmla="*/ 471248 h 570714"/>
                  <a:gd name="connsiteX128" fmla="*/ 647617 w 778764"/>
                  <a:gd name="connsiteY128" fmla="*/ 471248 h 570714"/>
                  <a:gd name="connsiteX129" fmla="*/ 647978 w 778764"/>
                  <a:gd name="connsiteY129" fmla="*/ 461951 h 570714"/>
                  <a:gd name="connsiteX130" fmla="*/ 637417 w 778764"/>
                  <a:gd name="connsiteY130" fmla="*/ 453016 h 570714"/>
                  <a:gd name="connsiteX131" fmla="*/ 639944 w 778764"/>
                  <a:gd name="connsiteY131" fmla="*/ 443719 h 570714"/>
                  <a:gd name="connsiteX132" fmla="*/ 628933 w 778764"/>
                  <a:gd name="connsiteY132" fmla="*/ 438394 h 570714"/>
                  <a:gd name="connsiteX133" fmla="*/ 626405 w 778764"/>
                  <a:gd name="connsiteY133" fmla="*/ 425125 h 570714"/>
                  <a:gd name="connsiteX134" fmla="*/ 622434 w 778764"/>
                  <a:gd name="connsiteY134" fmla="*/ 418897 h 570714"/>
                  <a:gd name="connsiteX135" fmla="*/ 612144 w 778764"/>
                  <a:gd name="connsiteY135" fmla="*/ 418536 h 570714"/>
                  <a:gd name="connsiteX136" fmla="*/ 603931 w 778764"/>
                  <a:gd name="connsiteY136" fmla="*/ 412399 h 570714"/>
                  <a:gd name="connsiteX137" fmla="*/ 601313 w 778764"/>
                  <a:gd name="connsiteY137" fmla="*/ 407344 h 570714"/>
                  <a:gd name="connsiteX138" fmla="*/ 576943 w 778764"/>
                  <a:gd name="connsiteY138" fmla="*/ 402019 h 570714"/>
                  <a:gd name="connsiteX139" fmla="*/ 572159 w 778764"/>
                  <a:gd name="connsiteY139" fmla="*/ 398589 h 570714"/>
                  <a:gd name="connsiteX140" fmla="*/ 563133 w 778764"/>
                  <a:gd name="connsiteY140" fmla="*/ 401116 h 570714"/>
                  <a:gd name="connsiteX141" fmla="*/ 557086 w 778764"/>
                  <a:gd name="connsiteY141" fmla="*/ 407976 h 570714"/>
                  <a:gd name="connsiteX142" fmla="*/ 557898 w 778764"/>
                  <a:gd name="connsiteY142" fmla="*/ 417092 h 570714"/>
                  <a:gd name="connsiteX143" fmla="*/ 555822 w 778764"/>
                  <a:gd name="connsiteY143" fmla="*/ 421064 h 570714"/>
                  <a:gd name="connsiteX144" fmla="*/ 551580 w 778764"/>
                  <a:gd name="connsiteY144" fmla="*/ 423410 h 570714"/>
                  <a:gd name="connsiteX145" fmla="*/ 549775 w 778764"/>
                  <a:gd name="connsiteY145" fmla="*/ 428284 h 570714"/>
                  <a:gd name="connsiteX146" fmla="*/ 549775 w 778764"/>
                  <a:gd name="connsiteY146" fmla="*/ 428284 h 570714"/>
                  <a:gd name="connsiteX147" fmla="*/ 538853 w 778764"/>
                  <a:gd name="connsiteY147" fmla="*/ 422869 h 570714"/>
                  <a:gd name="connsiteX148" fmla="*/ 535243 w 778764"/>
                  <a:gd name="connsiteY148" fmla="*/ 415197 h 570714"/>
                  <a:gd name="connsiteX149" fmla="*/ 529286 w 778764"/>
                  <a:gd name="connsiteY149" fmla="*/ 408698 h 570714"/>
                  <a:gd name="connsiteX150" fmla="*/ 529737 w 778764"/>
                  <a:gd name="connsiteY150" fmla="*/ 405539 h 570714"/>
                  <a:gd name="connsiteX151" fmla="*/ 529737 w 778764"/>
                  <a:gd name="connsiteY151" fmla="*/ 405539 h 570714"/>
                  <a:gd name="connsiteX152" fmla="*/ 536326 w 778764"/>
                  <a:gd name="connsiteY152" fmla="*/ 400033 h 570714"/>
                  <a:gd name="connsiteX153" fmla="*/ 536326 w 778764"/>
                  <a:gd name="connsiteY153" fmla="*/ 400033 h 570714"/>
                  <a:gd name="connsiteX154" fmla="*/ 529827 w 778764"/>
                  <a:gd name="connsiteY154" fmla="*/ 386133 h 570714"/>
                  <a:gd name="connsiteX155" fmla="*/ 525404 w 778764"/>
                  <a:gd name="connsiteY155" fmla="*/ 384057 h 570714"/>
                  <a:gd name="connsiteX156" fmla="*/ 521523 w 778764"/>
                  <a:gd name="connsiteY156" fmla="*/ 385591 h 570714"/>
                  <a:gd name="connsiteX157" fmla="*/ 519267 w 778764"/>
                  <a:gd name="connsiteY157" fmla="*/ 380356 h 570714"/>
                  <a:gd name="connsiteX158" fmla="*/ 515115 w 778764"/>
                  <a:gd name="connsiteY158" fmla="*/ 376926 h 570714"/>
                  <a:gd name="connsiteX159" fmla="*/ 507443 w 778764"/>
                  <a:gd name="connsiteY159" fmla="*/ 348494 h 570714"/>
                  <a:gd name="connsiteX160" fmla="*/ 500854 w 778764"/>
                  <a:gd name="connsiteY160" fmla="*/ 341544 h 570714"/>
                  <a:gd name="connsiteX161" fmla="*/ 500944 w 778764"/>
                  <a:gd name="connsiteY161" fmla="*/ 335046 h 570714"/>
                  <a:gd name="connsiteX162" fmla="*/ 499229 w 778764"/>
                  <a:gd name="connsiteY162" fmla="*/ 333963 h 570714"/>
                  <a:gd name="connsiteX163" fmla="*/ 472873 w 778764"/>
                  <a:gd name="connsiteY163" fmla="*/ 335497 h 570714"/>
                  <a:gd name="connsiteX164" fmla="*/ 466825 w 778764"/>
                  <a:gd name="connsiteY164" fmla="*/ 340552 h 570714"/>
                  <a:gd name="connsiteX165" fmla="*/ 465562 w 778764"/>
                  <a:gd name="connsiteY165" fmla="*/ 345696 h 570714"/>
                  <a:gd name="connsiteX166" fmla="*/ 460778 w 778764"/>
                  <a:gd name="connsiteY166" fmla="*/ 349668 h 570714"/>
                  <a:gd name="connsiteX167" fmla="*/ 461410 w 778764"/>
                  <a:gd name="connsiteY167" fmla="*/ 355444 h 570714"/>
                  <a:gd name="connsiteX168" fmla="*/ 451662 w 778764"/>
                  <a:gd name="connsiteY168" fmla="*/ 358333 h 570714"/>
                  <a:gd name="connsiteX169" fmla="*/ 450308 w 778764"/>
                  <a:gd name="connsiteY169" fmla="*/ 369525 h 570714"/>
                  <a:gd name="connsiteX170" fmla="*/ 445344 w 778764"/>
                  <a:gd name="connsiteY170" fmla="*/ 375392 h 570714"/>
                  <a:gd name="connsiteX171" fmla="*/ 446246 w 778764"/>
                  <a:gd name="connsiteY171" fmla="*/ 379544 h 570714"/>
                  <a:gd name="connsiteX172" fmla="*/ 453738 w 778764"/>
                  <a:gd name="connsiteY172" fmla="*/ 388389 h 570714"/>
                  <a:gd name="connsiteX173" fmla="*/ 453467 w 778764"/>
                  <a:gd name="connsiteY173" fmla="*/ 391819 h 570714"/>
                  <a:gd name="connsiteX174" fmla="*/ 449947 w 778764"/>
                  <a:gd name="connsiteY174" fmla="*/ 393986 h 570714"/>
                  <a:gd name="connsiteX175" fmla="*/ 431263 w 778764"/>
                  <a:gd name="connsiteY175" fmla="*/ 388660 h 570714"/>
                  <a:gd name="connsiteX176" fmla="*/ 416821 w 778764"/>
                  <a:gd name="connsiteY176" fmla="*/ 378461 h 570714"/>
                  <a:gd name="connsiteX177" fmla="*/ 409691 w 778764"/>
                  <a:gd name="connsiteY177" fmla="*/ 379273 h 570714"/>
                  <a:gd name="connsiteX178" fmla="*/ 397235 w 778764"/>
                  <a:gd name="connsiteY178" fmla="*/ 373496 h 570714"/>
                  <a:gd name="connsiteX179" fmla="*/ 388299 w 778764"/>
                  <a:gd name="connsiteY179" fmla="*/ 375392 h 570714"/>
                  <a:gd name="connsiteX180" fmla="*/ 387577 w 778764"/>
                  <a:gd name="connsiteY180" fmla="*/ 378280 h 570714"/>
                  <a:gd name="connsiteX181" fmla="*/ 385050 w 778764"/>
                  <a:gd name="connsiteY181" fmla="*/ 378912 h 570714"/>
                  <a:gd name="connsiteX182" fmla="*/ 376746 w 778764"/>
                  <a:gd name="connsiteY182" fmla="*/ 371511 h 570714"/>
                  <a:gd name="connsiteX183" fmla="*/ 374489 w 778764"/>
                  <a:gd name="connsiteY183" fmla="*/ 365283 h 570714"/>
                  <a:gd name="connsiteX184" fmla="*/ 365554 w 778764"/>
                  <a:gd name="connsiteY184" fmla="*/ 361672 h 570714"/>
                  <a:gd name="connsiteX185" fmla="*/ 359145 w 778764"/>
                  <a:gd name="connsiteY185" fmla="*/ 377197 h 570714"/>
                  <a:gd name="connsiteX186" fmla="*/ 362214 w 778764"/>
                  <a:gd name="connsiteY186" fmla="*/ 379544 h 570714"/>
                  <a:gd name="connsiteX187" fmla="*/ 361763 w 778764"/>
                  <a:gd name="connsiteY187" fmla="*/ 383876 h 570714"/>
                  <a:gd name="connsiteX188" fmla="*/ 346960 w 778764"/>
                  <a:gd name="connsiteY188" fmla="*/ 380988 h 570714"/>
                  <a:gd name="connsiteX189" fmla="*/ 338476 w 778764"/>
                  <a:gd name="connsiteY189" fmla="*/ 387938 h 570714"/>
                  <a:gd name="connsiteX190" fmla="*/ 334053 w 778764"/>
                  <a:gd name="connsiteY190" fmla="*/ 387758 h 570714"/>
                  <a:gd name="connsiteX191" fmla="*/ 327915 w 778764"/>
                  <a:gd name="connsiteY191" fmla="*/ 384237 h 570714"/>
                  <a:gd name="connsiteX192" fmla="*/ 322770 w 778764"/>
                  <a:gd name="connsiteY192" fmla="*/ 387126 h 570714"/>
                  <a:gd name="connsiteX193" fmla="*/ 317986 w 778764"/>
                  <a:gd name="connsiteY193" fmla="*/ 386223 h 570714"/>
                  <a:gd name="connsiteX194" fmla="*/ 315910 w 778764"/>
                  <a:gd name="connsiteY194" fmla="*/ 393895 h 570714"/>
                  <a:gd name="connsiteX195" fmla="*/ 311307 w 778764"/>
                  <a:gd name="connsiteY195" fmla="*/ 399221 h 570714"/>
                  <a:gd name="connsiteX196" fmla="*/ 302642 w 778764"/>
                  <a:gd name="connsiteY196" fmla="*/ 396874 h 570714"/>
                  <a:gd name="connsiteX197" fmla="*/ 299934 w 778764"/>
                  <a:gd name="connsiteY197" fmla="*/ 393625 h 570714"/>
                  <a:gd name="connsiteX198" fmla="*/ 301198 w 778764"/>
                  <a:gd name="connsiteY198" fmla="*/ 391549 h 570714"/>
                  <a:gd name="connsiteX199" fmla="*/ 299303 w 778764"/>
                  <a:gd name="connsiteY199" fmla="*/ 387306 h 570714"/>
                  <a:gd name="connsiteX200" fmla="*/ 291540 w 778764"/>
                  <a:gd name="connsiteY200" fmla="*/ 379363 h 570714"/>
                  <a:gd name="connsiteX201" fmla="*/ 285042 w 778764"/>
                  <a:gd name="connsiteY201" fmla="*/ 377648 h 570714"/>
                  <a:gd name="connsiteX202" fmla="*/ 284319 w 778764"/>
                  <a:gd name="connsiteY202" fmla="*/ 373858 h 570714"/>
                  <a:gd name="connsiteX203" fmla="*/ 287749 w 778764"/>
                  <a:gd name="connsiteY203" fmla="*/ 369164 h 570714"/>
                  <a:gd name="connsiteX204" fmla="*/ 286756 w 778764"/>
                  <a:gd name="connsiteY204" fmla="*/ 364380 h 570714"/>
                  <a:gd name="connsiteX205" fmla="*/ 276647 w 778764"/>
                  <a:gd name="connsiteY205" fmla="*/ 366817 h 570714"/>
                  <a:gd name="connsiteX206" fmla="*/ 265275 w 778764"/>
                  <a:gd name="connsiteY206" fmla="*/ 374760 h 570714"/>
                  <a:gd name="connsiteX207" fmla="*/ 260401 w 778764"/>
                  <a:gd name="connsiteY207" fmla="*/ 371872 h 570714"/>
                  <a:gd name="connsiteX208" fmla="*/ 255436 w 778764"/>
                  <a:gd name="connsiteY208" fmla="*/ 373135 h 570714"/>
                  <a:gd name="connsiteX209" fmla="*/ 252006 w 778764"/>
                  <a:gd name="connsiteY209" fmla="*/ 382161 h 570714"/>
                  <a:gd name="connsiteX210" fmla="*/ 247764 w 778764"/>
                  <a:gd name="connsiteY210" fmla="*/ 379002 h 570714"/>
                  <a:gd name="connsiteX211" fmla="*/ 233232 w 778764"/>
                  <a:gd name="connsiteY211" fmla="*/ 379363 h 570714"/>
                  <a:gd name="connsiteX212" fmla="*/ 228448 w 778764"/>
                  <a:gd name="connsiteY212" fmla="*/ 375121 h 570714"/>
                  <a:gd name="connsiteX213" fmla="*/ 212924 w 778764"/>
                  <a:gd name="connsiteY213" fmla="*/ 368622 h 570714"/>
                  <a:gd name="connsiteX214" fmla="*/ 212021 w 778764"/>
                  <a:gd name="connsiteY214" fmla="*/ 366907 h 570714"/>
                  <a:gd name="connsiteX215" fmla="*/ 214548 w 778764"/>
                  <a:gd name="connsiteY215" fmla="*/ 361853 h 570714"/>
                  <a:gd name="connsiteX216" fmla="*/ 208772 w 778764"/>
                  <a:gd name="connsiteY216" fmla="*/ 353910 h 570714"/>
                  <a:gd name="connsiteX217" fmla="*/ 206605 w 778764"/>
                  <a:gd name="connsiteY217" fmla="*/ 354271 h 570714"/>
                  <a:gd name="connsiteX218" fmla="*/ 198211 w 778764"/>
                  <a:gd name="connsiteY218" fmla="*/ 347141 h 570714"/>
                  <a:gd name="connsiteX219" fmla="*/ 195413 w 778764"/>
                  <a:gd name="connsiteY219" fmla="*/ 339829 h 570714"/>
                  <a:gd name="connsiteX220" fmla="*/ 196948 w 778764"/>
                  <a:gd name="connsiteY220" fmla="*/ 336039 h 570714"/>
                  <a:gd name="connsiteX221" fmla="*/ 195503 w 778764"/>
                  <a:gd name="connsiteY221" fmla="*/ 327012 h 570714"/>
                  <a:gd name="connsiteX222" fmla="*/ 199836 w 778764"/>
                  <a:gd name="connsiteY222" fmla="*/ 323402 h 570714"/>
                  <a:gd name="connsiteX223" fmla="*/ 202905 w 778764"/>
                  <a:gd name="connsiteY223" fmla="*/ 307787 h 570714"/>
                  <a:gd name="connsiteX224" fmla="*/ 189998 w 778764"/>
                  <a:gd name="connsiteY224" fmla="*/ 292533 h 570714"/>
                  <a:gd name="connsiteX225" fmla="*/ 181694 w 778764"/>
                  <a:gd name="connsiteY225" fmla="*/ 292172 h 570714"/>
                  <a:gd name="connsiteX226" fmla="*/ 173841 w 778764"/>
                  <a:gd name="connsiteY226" fmla="*/ 288381 h 570714"/>
                  <a:gd name="connsiteX227" fmla="*/ 166620 w 778764"/>
                  <a:gd name="connsiteY227" fmla="*/ 280529 h 570714"/>
                  <a:gd name="connsiteX228" fmla="*/ 160302 w 778764"/>
                  <a:gd name="connsiteY228" fmla="*/ 284951 h 570714"/>
                  <a:gd name="connsiteX229" fmla="*/ 171765 w 778764"/>
                  <a:gd name="connsiteY229" fmla="*/ 293346 h 570714"/>
                  <a:gd name="connsiteX230" fmla="*/ 176549 w 778764"/>
                  <a:gd name="connsiteY230" fmla="*/ 307607 h 570714"/>
                  <a:gd name="connsiteX231" fmla="*/ 175737 w 778764"/>
                  <a:gd name="connsiteY231" fmla="*/ 312661 h 570714"/>
                  <a:gd name="connsiteX232" fmla="*/ 172668 w 778764"/>
                  <a:gd name="connsiteY232" fmla="*/ 315279 h 570714"/>
                  <a:gd name="connsiteX233" fmla="*/ 167162 w 778764"/>
                  <a:gd name="connsiteY233" fmla="*/ 328096 h 570714"/>
                  <a:gd name="connsiteX234" fmla="*/ 156240 w 778764"/>
                  <a:gd name="connsiteY234" fmla="*/ 323944 h 570714"/>
                  <a:gd name="connsiteX235" fmla="*/ 156240 w 778764"/>
                  <a:gd name="connsiteY235" fmla="*/ 323944 h 570714"/>
                  <a:gd name="connsiteX236" fmla="*/ 151276 w 778764"/>
                  <a:gd name="connsiteY236" fmla="*/ 324395 h 570714"/>
                  <a:gd name="connsiteX237" fmla="*/ 151276 w 778764"/>
                  <a:gd name="connsiteY237" fmla="*/ 324395 h 570714"/>
                  <a:gd name="connsiteX238" fmla="*/ 147756 w 778764"/>
                  <a:gd name="connsiteY238" fmla="*/ 318348 h 570714"/>
                  <a:gd name="connsiteX239" fmla="*/ 143965 w 778764"/>
                  <a:gd name="connsiteY239" fmla="*/ 317174 h 570714"/>
                  <a:gd name="connsiteX240" fmla="*/ 139542 w 778764"/>
                  <a:gd name="connsiteY240" fmla="*/ 312390 h 570714"/>
                  <a:gd name="connsiteX241" fmla="*/ 139632 w 778764"/>
                  <a:gd name="connsiteY241" fmla="*/ 294338 h 570714"/>
                  <a:gd name="connsiteX242" fmla="*/ 132412 w 778764"/>
                  <a:gd name="connsiteY242" fmla="*/ 291721 h 570714"/>
                  <a:gd name="connsiteX243" fmla="*/ 120136 w 778764"/>
                  <a:gd name="connsiteY243" fmla="*/ 281251 h 570714"/>
                  <a:gd name="connsiteX244" fmla="*/ 112915 w 778764"/>
                  <a:gd name="connsiteY244" fmla="*/ 281702 h 570714"/>
                  <a:gd name="connsiteX245" fmla="*/ 108312 w 778764"/>
                  <a:gd name="connsiteY245" fmla="*/ 289916 h 570714"/>
                  <a:gd name="connsiteX246" fmla="*/ 103528 w 778764"/>
                  <a:gd name="connsiteY246" fmla="*/ 290367 h 570714"/>
                  <a:gd name="connsiteX247" fmla="*/ 94863 w 778764"/>
                  <a:gd name="connsiteY247" fmla="*/ 285312 h 570714"/>
                  <a:gd name="connsiteX248" fmla="*/ 90170 w 778764"/>
                  <a:gd name="connsiteY248" fmla="*/ 281431 h 570714"/>
                  <a:gd name="connsiteX249" fmla="*/ 87552 w 778764"/>
                  <a:gd name="connsiteY249" fmla="*/ 271864 h 570714"/>
                  <a:gd name="connsiteX250" fmla="*/ 79068 w 778764"/>
                  <a:gd name="connsiteY250" fmla="*/ 262928 h 570714"/>
                  <a:gd name="connsiteX251" fmla="*/ 70854 w 778764"/>
                  <a:gd name="connsiteY251" fmla="*/ 247584 h 570714"/>
                  <a:gd name="connsiteX252" fmla="*/ 62821 w 778764"/>
                  <a:gd name="connsiteY252" fmla="*/ 240092 h 570714"/>
                  <a:gd name="connsiteX253" fmla="*/ 63272 w 778764"/>
                  <a:gd name="connsiteY253" fmla="*/ 236391 h 570714"/>
                  <a:gd name="connsiteX254" fmla="*/ 59481 w 778764"/>
                  <a:gd name="connsiteY254" fmla="*/ 230885 h 570714"/>
                  <a:gd name="connsiteX255" fmla="*/ 48921 w 778764"/>
                  <a:gd name="connsiteY255" fmla="*/ 225831 h 570714"/>
                  <a:gd name="connsiteX256" fmla="*/ 47026 w 778764"/>
                  <a:gd name="connsiteY256" fmla="*/ 218430 h 570714"/>
                  <a:gd name="connsiteX257" fmla="*/ 41249 w 778764"/>
                  <a:gd name="connsiteY257" fmla="*/ 217076 h 570714"/>
                  <a:gd name="connsiteX258" fmla="*/ 30237 w 778764"/>
                  <a:gd name="connsiteY258" fmla="*/ 205883 h 570714"/>
                  <a:gd name="connsiteX259" fmla="*/ 32674 w 778764"/>
                  <a:gd name="connsiteY259" fmla="*/ 199114 h 570714"/>
                  <a:gd name="connsiteX260" fmla="*/ 35653 w 778764"/>
                  <a:gd name="connsiteY260" fmla="*/ 201551 h 570714"/>
                  <a:gd name="connsiteX261" fmla="*/ 34931 w 778764"/>
                  <a:gd name="connsiteY261" fmla="*/ 194420 h 570714"/>
                  <a:gd name="connsiteX262" fmla="*/ 32403 w 778764"/>
                  <a:gd name="connsiteY262" fmla="*/ 190268 h 570714"/>
                  <a:gd name="connsiteX263" fmla="*/ 33487 w 778764"/>
                  <a:gd name="connsiteY263" fmla="*/ 180701 h 570714"/>
                  <a:gd name="connsiteX264" fmla="*/ 30327 w 778764"/>
                  <a:gd name="connsiteY264" fmla="*/ 176639 h 570714"/>
                  <a:gd name="connsiteX265" fmla="*/ 19316 w 778764"/>
                  <a:gd name="connsiteY265" fmla="*/ 173029 h 570714"/>
                  <a:gd name="connsiteX266" fmla="*/ 17240 w 778764"/>
                  <a:gd name="connsiteY266" fmla="*/ 165627 h 570714"/>
                  <a:gd name="connsiteX267" fmla="*/ 12275 w 778764"/>
                  <a:gd name="connsiteY267" fmla="*/ 165266 h 570714"/>
                  <a:gd name="connsiteX268" fmla="*/ 12366 w 778764"/>
                  <a:gd name="connsiteY268" fmla="*/ 157775 h 570714"/>
                  <a:gd name="connsiteX269" fmla="*/ 8123 w 778764"/>
                  <a:gd name="connsiteY269" fmla="*/ 150373 h 570714"/>
                  <a:gd name="connsiteX270" fmla="*/ 9838 w 778764"/>
                  <a:gd name="connsiteY270" fmla="*/ 146041 h 570714"/>
                  <a:gd name="connsiteX271" fmla="*/ 3971 w 778764"/>
                  <a:gd name="connsiteY271" fmla="*/ 142792 h 570714"/>
                  <a:gd name="connsiteX272" fmla="*/ 361 w 778764"/>
                  <a:gd name="connsiteY272" fmla="*/ 137827 h 570714"/>
                  <a:gd name="connsiteX273" fmla="*/ 0 w 778764"/>
                  <a:gd name="connsiteY273" fmla="*/ 130877 h 570714"/>
                  <a:gd name="connsiteX274" fmla="*/ 0 w 778764"/>
                  <a:gd name="connsiteY274" fmla="*/ 130877 h 570714"/>
                  <a:gd name="connsiteX275" fmla="*/ 12997 w 778764"/>
                  <a:gd name="connsiteY275" fmla="*/ 126635 h 570714"/>
                  <a:gd name="connsiteX276" fmla="*/ 9026 w 778764"/>
                  <a:gd name="connsiteY276" fmla="*/ 115443 h 570714"/>
                  <a:gd name="connsiteX277" fmla="*/ 21301 w 778764"/>
                  <a:gd name="connsiteY277" fmla="*/ 112645 h 570714"/>
                  <a:gd name="connsiteX278" fmla="*/ 34931 w 778764"/>
                  <a:gd name="connsiteY278" fmla="*/ 93780 h 570714"/>
                  <a:gd name="connsiteX279" fmla="*/ 42874 w 778764"/>
                  <a:gd name="connsiteY279" fmla="*/ 91434 h 570714"/>
                  <a:gd name="connsiteX280" fmla="*/ 41520 w 778764"/>
                  <a:gd name="connsiteY280" fmla="*/ 88274 h 570714"/>
                  <a:gd name="connsiteX281" fmla="*/ 35833 w 778764"/>
                  <a:gd name="connsiteY281" fmla="*/ 87282 h 570714"/>
                  <a:gd name="connsiteX282" fmla="*/ 28161 w 778764"/>
                  <a:gd name="connsiteY282" fmla="*/ 73833 h 570714"/>
                  <a:gd name="connsiteX283" fmla="*/ 27529 w 778764"/>
                  <a:gd name="connsiteY283" fmla="*/ 67154 h 570714"/>
                  <a:gd name="connsiteX284" fmla="*/ 32674 w 778764"/>
                  <a:gd name="connsiteY284" fmla="*/ 64355 h 570714"/>
                  <a:gd name="connsiteX285" fmla="*/ 39444 w 778764"/>
                  <a:gd name="connsiteY285" fmla="*/ 66973 h 570714"/>
                  <a:gd name="connsiteX286" fmla="*/ 51719 w 778764"/>
                  <a:gd name="connsiteY286" fmla="*/ 58489 h 570714"/>
                  <a:gd name="connsiteX287" fmla="*/ 55691 w 778764"/>
                  <a:gd name="connsiteY287" fmla="*/ 46845 h 570714"/>
                  <a:gd name="connsiteX288" fmla="*/ 61557 w 778764"/>
                  <a:gd name="connsiteY288" fmla="*/ 42874 h 570714"/>
                  <a:gd name="connsiteX289" fmla="*/ 58940 w 778764"/>
                  <a:gd name="connsiteY289" fmla="*/ 37819 h 570714"/>
                  <a:gd name="connsiteX290" fmla="*/ 59391 w 778764"/>
                  <a:gd name="connsiteY290" fmla="*/ 32584 h 570714"/>
                  <a:gd name="connsiteX291" fmla="*/ 62280 w 778764"/>
                  <a:gd name="connsiteY291" fmla="*/ 27890 h 570714"/>
                  <a:gd name="connsiteX292" fmla="*/ 66612 w 778764"/>
                  <a:gd name="connsiteY292" fmla="*/ 23919 h 570714"/>
                  <a:gd name="connsiteX293" fmla="*/ 71396 w 778764"/>
                  <a:gd name="connsiteY293" fmla="*/ 23919 h 570714"/>
                  <a:gd name="connsiteX294" fmla="*/ 73201 w 778764"/>
                  <a:gd name="connsiteY294" fmla="*/ 19225 h 570714"/>
                  <a:gd name="connsiteX295" fmla="*/ 81595 w 778764"/>
                  <a:gd name="connsiteY295" fmla="*/ 18864 h 570714"/>
                  <a:gd name="connsiteX296" fmla="*/ 86921 w 778764"/>
                  <a:gd name="connsiteY296" fmla="*/ 20309 h 570714"/>
                  <a:gd name="connsiteX297" fmla="*/ 99737 w 778764"/>
                  <a:gd name="connsiteY297" fmla="*/ 31140 h 570714"/>
                  <a:gd name="connsiteX298" fmla="*/ 105965 w 778764"/>
                  <a:gd name="connsiteY298" fmla="*/ 41790 h 570714"/>
                  <a:gd name="connsiteX299" fmla="*/ 111562 w 778764"/>
                  <a:gd name="connsiteY299" fmla="*/ 46303 h 570714"/>
                  <a:gd name="connsiteX300" fmla="*/ 114089 w 778764"/>
                  <a:gd name="connsiteY300" fmla="*/ 56954 h 570714"/>
                  <a:gd name="connsiteX301" fmla="*/ 121400 w 778764"/>
                  <a:gd name="connsiteY301" fmla="*/ 55691 h 570714"/>
                  <a:gd name="connsiteX302" fmla="*/ 123025 w 778764"/>
                  <a:gd name="connsiteY302" fmla="*/ 47387 h 570714"/>
                  <a:gd name="connsiteX303" fmla="*/ 128711 w 778764"/>
                  <a:gd name="connsiteY303" fmla="*/ 42603 h 570714"/>
                  <a:gd name="connsiteX304" fmla="*/ 131599 w 778764"/>
                  <a:gd name="connsiteY304" fmla="*/ 42513 h 570714"/>
                  <a:gd name="connsiteX305" fmla="*/ 154616 w 778764"/>
                  <a:gd name="connsiteY305" fmla="*/ 64085 h 570714"/>
                  <a:gd name="connsiteX306" fmla="*/ 169238 w 778764"/>
                  <a:gd name="connsiteY306" fmla="*/ 58128 h 570714"/>
                  <a:gd name="connsiteX307" fmla="*/ 178535 w 778764"/>
                  <a:gd name="connsiteY307" fmla="*/ 62189 h 570714"/>
                  <a:gd name="connsiteX308" fmla="*/ 180340 w 778764"/>
                  <a:gd name="connsiteY308" fmla="*/ 68869 h 570714"/>
                  <a:gd name="connsiteX309" fmla="*/ 186929 w 778764"/>
                  <a:gd name="connsiteY309" fmla="*/ 69771 h 570714"/>
                  <a:gd name="connsiteX310" fmla="*/ 192435 w 778764"/>
                  <a:gd name="connsiteY310" fmla="*/ 75999 h 570714"/>
                  <a:gd name="connsiteX311" fmla="*/ 199565 w 778764"/>
                  <a:gd name="connsiteY311" fmla="*/ 75548 h 570714"/>
                  <a:gd name="connsiteX312" fmla="*/ 205974 w 778764"/>
                  <a:gd name="connsiteY312" fmla="*/ 85747 h 570714"/>
                  <a:gd name="connsiteX313" fmla="*/ 214278 w 778764"/>
                  <a:gd name="connsiteY313" fmla="*/ 91704 h 570714"/>
                  <a:gd name="connsiteX314" fmla="*/ 216985 w 778764"/>
                  <a:gd name="connsiteY314" fmla="*/ 96398 h 570714"/>
                  <a:gd name="connsiteX315" fmla="*/ 230254 w 778764"/>
                  <a:gd name="connsiteY315" fmla="*/ 98384 h 570714"/>
                  <a:gd name="connsiteX316" fmla="*/ 234315 w 778764"/>
                  <a:gd name="connsiteY316" fmla="*/ 96037 h 570714"/>
                  <a:gd name="connsiteX317" fmla="*/ 243612 w 778764"/>
                  <a:gd name="connsiteY317" fmla="*/ 99737 h 570714"/>
                  <a:gd name="connsiteX318" fmla="*/ 251916 w 778764"/>
                  <a:gd name="connsiteY318" fmla="*/ 103980 h 570714"/>
                  <a:gd name="connsiteX319" fmla="*/ 253089 w 778764"/>
                  <a:gd name="connsiteY319" fmla="*/ 108583 h 570714"/>
                  <a:gd name="connsiteX320" fmla="*/ 259678 w 778764"/>
                  <a:gd name="connsiteY320" fmla="*/ 114269 h 570714"/>
                  <a:gd name="connsiteX321" fmla="*/ 256790 w 778764"/>
                  <a:gd name="connsiteY321" fmla="*/ 121490 h 570714"/>
                  <a:gd name="connsiteX322" fmla="*/ 261664 w 778764"/>
                  <a:gd name="connsiteY322" fmla="*/ 125552 h 570714"/>
                  <a:gd name="connsiteX323" fmla="*/ 267892 w 778764"/>
                  <a:gd name="connsiteY323" fmla="*/ 137286 h 570714"/>
                  <a:gd name="connsiteX324" fmla="*/ 273849 w 778764"/>
                  <a:gd name="connsiteY324" fmla="*/ 147666 h 570714"/>
                  <a:gd name="connsiteX325" fmla="*/ 275023 w 778764"/>
                  <a:gd name="connsiteY325" fmla="*/ 154886 h 570714"/>
                  <a:gd name="connsiteX326" fmla="*/ 279806 w 778764"/>
                  <a:gd name="connsiteY326" fmla="*/ 156331 h 570714"/>
                  <a:gd name="connsiteX327" fmla="*/ 288291 w 778764"/>
                  <a:gd name="connsiteY327" fmla="*/ 167523 h 570714"/>
                  <a:gd name="connsiteX328" fmla="*/ 292984 w 778764"/>
                  <a:gd name="connsiteY328" fmla="*/ 169238 h 570714"/>
                  <a:gd name="connsiteX329" fmla="*/ 300025 w 778764"/>
                  <a:gd name="connsiteY329" fmla="*/ 171314 h 570714"/>
                  <a:gd name="connsiteX330" fmla="*/ 310766 w 778764"/>
                  <a:gd name="connsiteY330" fmla="*/ 170682 h 570714"/>
                  <a:gd name="connsiteX331" fmla="*/ 315008 w 778764"/>
                  <a:gd name="connsiteY331" fmla="*/ 179618 h 570714"/>
                  <a:gd name="connsiteX332" fmla="*/ 330803 w 778764"/>
                  <a:gd name="connsiteY332" fmla="*/ 188463 h 570714"/>
                  <a:gd name="connsiteX333" fmla="*/ 341635 w 778764"/>
                  <a:gd name="connsiteY333" fmla="*/ 187109 h 570714"/>
                  <a:gd name="connsiteX334" fmla="*/ 350570 w 778764"/>
                  <a:gd name="connsiteY334" fmla="*/ 186839 h 570714"/>
                  <a:gd name="connsiteX335" fmla="*/ 354271 w 778764"/>
                  <a:gd name="connsiteY335" fmla="*/ 184311 h 570714"/>
                  <a:gd name="connsiteX336" fmla="*/ 353639 w 778764"/>
                  <a:gd name="connsiteY336" fmla="*/ 175646 h 570714"/>
                  <a:gd name="connsiteX337" fmla="*/ 349939 w 778764"/>
                  <a:gd name="connsiteY337" fmla="*/ 172036 h 570714"/>
                  <a:gd name="connsiteX338" fmla="*/ 350390 w 778764"/>
                  <a:gd name="connsiteY338" fmla="*/ 164996 h 570714"/>
                  <a:gd name="connsiteX339" fmla="*/ 354000 w 778764"/>
                  <a:gd name="connsiteY339" fmla="*/ 156782 h 570714"/>
                  <a:gd name="connsiteX340" fmla="*/ 362575 w 778764"/>
                  <a:gd name="connsiteY340" fmla="*/ 152179 h 570714"/>
                  <a:gd name="connsiteX341" fmla="*/ 372143 w 778764"/>
                  <a:gd name="connsiteY341" fmla="*/ 150825 h 570714"/>
                  <a:gd name="connsiteX342" fmla="*/ 381800 w 778764"/>
                  <a:gd name="connsiteY342" fmla="*/ 139723 h 570714"/>
                  <a:gd name="connsiteX343" fmla="*/ 386223 w 778764"/>
                  <a:gd name="connsiteY343" fmla="*/ 138459 h 570714"/>
                  <a:gd name="connsiteX344" fmla="*/ 389924 w 778764"/>
                  <a:gd name="connsiteY344" fmla="*/ 140806 h 570714"/>
                  <a:gd name="connsiteX345" fmla="*/ 401748 w 778764"/>
                  <a:gd name="connsiteY345" fmla="*/ 131870 h 570714"/>
                  <a:gd name="connsiteX346" fmla="*/ 390646 w 778764"/>
                  <a:gd name="connsiteY346" fmla="*/ 113638 h 570714"/>
                  <a:gd name="connsiteX347" fmla="*/ 396062 w 778764"/>
                  <a:gd name="connsiteY347" fmla="*/ 99918 h 570714"/>
                  <a:gd name="connsiteX348" fmla="*/ 399130 w 778764"/>
                  <a:gd name="connsiteY348" fmla="*/ 94863 h 570714"/>
                  <a:gd name="connsiteX349" fmla="*/ 402470 w 778764"/>
                  <a:gd name="connsiteY349" fmla="*/ 89809 h 570714"/>
                  <a:gd name="connsiteX350" fmla="*/ 407434 w 778764"/>
                  <a:gd name="connsiteY350" fmla="*/ 84935 h 570714"/>
                  <a:gd name="connsiteX351" fmla="*/ 414023 w 778764"/>
                  <a:gd name="connsiteY351" fmla="*/ 87011 h 570714"/>
                  <a:gd name="connsiteX352" fmla="*/ 423049 w 778764"/>
                  <a:gd name="connsiteY352" fmla="*/ 86198 h 570714"/>
                  <a:gd name="connsiteX353" fmla="*/ 428284 w 778764"/>
                  <a:gd name="connsiteY353" fmla="*/ 77082 h 570714"/>
                  <a:gd name="connsiteX354" fmla="*/ 434512 w 778764"/>
                  <a:gd name="connsiteY354" fmla="*/ 73382 h 570714"/>
                  <a:gd name="connsiteX355" fmla="*/ 439386 w 778764"/>
                  <a:gd name="connsiteY355" fmla="*/ 74645 h 570714"/>
                  <a:gd name="connsiteX356" fmla="*/ 447690 w 778764"/>
                  <a:gd name="connsiteY356" fmla="*/ 70313 h 570714"/>
                  <a:gd name="connsiteX357" fmla="*/ 448593 w 778764"/>
                  <a:gd name="connsiteY357" fmla="*/ 59572 h 570714"/>
                  <a:gd name="connsiteX358" fmla="*/ 451752 w 778764"/>
                  <a:gd name="connsiteY358" fmla="*/ 54337 h 570714"/>
                  <a:gd name="connsiteX359" fmla="*/ 450218 w 778764"/>
                  <a:gd name="connsiteY359" fmla="*/ 41700 h 570714"/>
                  <a:gd name="connsiteX360" fmla="*/ 461229 w 778764"/>
                  <a:gd name="connsiteY360" fmla="*/ 28071 h 570714"/>
                  <a:gd name="connsiteX361" fmla="*/ 465472 w 778764"/>
                  <a:gd name="connsiteY361" fmla="*/ 18413 h 570714"/>
                  <a:gd name="connsiteX362" fmla="*/ 466645 w 778764"/>
                  <a:gd name="connsiteY362" fmla="*/ 0 h 570714"/>
                  <a:gd name="connsiteX363" fmla="*/ 474949 w 778764"/>
                  <a:gd name="connsiteY363" fmla="*/ 5506 h 570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</a:cxnLst>
                <a:rect l="l" t="t" r="r" b="b"/>
                <a:pathLst>
                  <a:path w="778764" h="570714">
                    <a:moveTo>
                      <a:pt x="474949" y="5506"/>
                    </a:moveTo>
                    <a:lnTo>
                      <a:pt x="490835" y="9297"/>
                    </a:lnTo>
                    <a:lnTo>
                      <a:pt x="500222" y="18323"/>
                    </a:lnTo>
                    <a:lnTo>
                      <a:pt x="510241" y="21301"/>
                    </a:lnTo>
                    <a:lnTo>
                      <a:pt x="512317" y="27349"/>
                    </a:lnTo>
                    <a:lnTo>
                      <a:pt x="521613" y="28612"/>
                    </a:lnTo>
                    <a:lnTo>
                      <a:pt x="525043" y="39173"/>
                    </a:lnTo>
                    <a:lnTo>
                      <a:pt x="517281" y="42332"/>
                    </a:lnTo>
                    <a:lnTo>
                      <a:pt x="516288" y="51990"/>
                    </a:lnTo>
                    <a:lnTo>
                      <a:pt x="532806" y="70493"/>
                    </a:lnTo>
                    <a:lnTo>
                      <a:pt x="530549" y="79158"/>
                    </a:lnTo>
                    <a:lnTo>
                      <a:pt x="534521" y="82769"/>
                    </a:lnTo>
                    <a:lnTo>
                      <a:pt x="534791" y="85747"/>
                    </a:lnTo>
                    <a:lnTo>
                      <a:pt x="542644" y="91885"/>
                    </a:lnTo>
                    <a:lnTo>
                      <a:pt x="545893" y="100279"/>
                    </a:lnTo>
                    <a:lnTo>
                      <a:pt x="554919" y="102265"/>
                    </a:lnTo>
                    <a:lnTo>
                      <a:pt x="554649" y="107229"/>
                    </a:lnTo>
                    <a:lnTo>
                      <a:pt x="563043" y="112915"/>
                    </a:lnTo>
                    <a:lnTo>
                      <a:pt x="565841" y="112554"/>
                    </a:lnTo>
                    <a:lnTo>
                      <a:pt x="565841" y="112554"/>
                    </a:lnTo>
                    <a:lnTo>
                      <a:pt x="568278" y="117428"/>
                    </a:lnTo>
                    <a:lnTo>
                      <a:pt x="577936" y="116706"/>
                    </a:lnTo>
                    <a:lnTo>
                      <a:pt x="586059" y="120678"/>
                    </a:lnTo>
                    <a:lnTo>
                      <a:pt x="583622" y="126003"/>
                    </a:lnTo>
                    <a:lnTo>
                      <a:pt x="590301" y="143784"/>
                    </a:lnTo>
                    <a:lnTo>
                      <a:pt x="595807" y="146221"/>
                    </a:lnTo>
                    <a:lnTo>
                      <a:pt x="589489" y="163912"/>
                    </a:lnTo>
                    <a:lnTo>
                      <a:pt x="583171" y="167884"/>
                    </a:lnTo>
                    <a:lnTo>
                      <a:pt x="577575" y="175917"/>
                    </a:lnTo>
                    <a:lnTo>
                      <a:pt x="585518" y="186748"/>
                    </a:lnTo>
                    <a:lnTo>
                      <a:pt x="592919" y="192886"/>
                    </a:lnTo>
                    <a:lnTo>
                      <a:pt x="594002" y="196948"/>
                    </a:lnTo>
                    <a:lnTo>
                      <a:pt x="600591" y="198933"/>
                    </a:lnTo>
                    <a:lnTo>
                      <a:pt x="601313" y="207057"/>
                    </a:lnTo>
                    <a:lnTo>
                      <a:pt x="612415" y="213285"/>
                    </a:lnTo>
                    <a:lnTo>
                      <a:pt x="620268" y="209494"/>
                    </a:lnTo>
                    <a:lnTo>
                      <a:pt x="643465" y="207237"/>
                    </a:lnTo>
                    <a:lnTo>
                      <a:pt x="646443" y="208501"/>
                    </a:lnTo>
                    <a:lnTo>
                      <a:pt x="658809" y="203717"/>
                    </a:lnTo>
                    <a:lnTo>
                      <a:pt x="668015" y="207598"/>
                    </a:lnTo>
                    <a:lnTo>
                      <a:pt x="676409" y="215902"/>
                    </a:lnTo>
                    <a:lnTo>
                      <a:pt x="677041" y="233954"/>
                    </a:lnTo>
                    <a:lnTo>
                      <a:pt x="683089" y="237023"/>
                    </a:lnTo>
                    <a:lnTo>
                      <a:pt x="682186" y="240543"/>
                    </a:lnTo>
                    <a:lnTo>
                      <a:pt x="684172" y="242349"/>
                    </a:lnTo>
                    <a:lnTo>
                      <a:pt x="678305" y="245598"/>
                    </a:lnTo>
                    <a:lnTo>
                      <a:pt x="679388" y="249569"/>
                    </a:lnTo>
                    <a:lnTo>
                      <a:pt x="674695" y="255888"/>
                    </a:lnTo>
                    <a:lnTo>
                      <a:pt x="679930" y="257512"/>
                    </a:lnTo>
                    <a:lnTo>
                      <a:pt x="680561" y="261032"/>
                    </a:lnTo>
                    <a:lnTo>
                      <a:pt x="688595" y="262928"/>
                    </a:lnTo>
                    <a:lnTo>
                      <a:pt x="705203" y="278543"/>
                    </a:lnTo>
                    <a:lnTo>
                      <a:pt x="705744" y="282424"/>
                    </a:lnTo>
                    <a:lnTo>
                      <a:pt x="711250" y="288923"/>
                    </a:lnTo>
                    <a:lnTo>
                      <a:pt x="712062" y="299934"/>
                    </a:lnTo>
                    <a:lnTo>
                      <a:pt x="716395" y="302823"/>
                    </a:lnTo>
                    <a:lnTo>
                      <a:pt x="719193" y="309592"/>
                    </a:lnTo>
                    <a:lnTo>
                      <a:pt x="726053" y="313112"/>
                    </a:lnTo>
                    <a:lnTo>
                      <a:pt x="726053" y="317986"/>
                    </a:lnTo>
                    <a:lnTo>
                      <a:pt x="723074" y="321055"/>
                    </a:lnTo>
                    <a:lnTo>
                      <a:pt x="724428" y="323853"/>
                    </a:lnTo>
                    <a:lnTo>
                      <a:pt x="735079" y="327193"/>
                    </a:lnTo>
                    <a:lnTo>
                      <a:pt x="745729" y="340190"/>
                    </a:lnTo>
                    <a:lnTo>
                      <a:pt x="757553" y="343259"/>
                    </a:lnTo>
                    <a:lnTo>
                      <a:pt x="756470" y="352285"/>
                    </a:lnTo>
                    <a:lnTo>
                      <a:pt x="760351" y="359416"/>
                    </a:lnTo>
                    <a:lnTo>
                      <a:pt x="757283" y="371962"/>
                    </a:lnTo>
                    <a:lnTo>
                      <a:pt x="764052" y="381349"/>
                    </a:lnTo>
                    <a:lnTo>
                      <a:pt x="765948" y="388119"/>
                    </a:lnTo>
                    <a:lnTo>
                      <a:pt x="764323" y="399943"/>
                    </a:lnTo>
                    <a:lnTo>
                      <a:pt x="770009" y="406712"/>
                    </a:lnTo>
                    <a:lnTo>
                      <a:pt x="766128" y="413030"/>
                    </a:lnTo>
                    <a:lnTo>
                      <a:pt x="778765" y="429277"/>
                    </a:lnTo>
                    <a:lnTo>
                      <a:pt x="778765" y="429277"/>
                    </a:lnTo>
                    <a:lnTo>
                      <a:pt x="771995" y="433068"/>
                    </a:lnTo>
                    <a:lnTo>
                      <a:pt x="767753" y="439838"/>
                    </a:lnTo>
                    <a:lnTo>
                      <a:pt x="767121" y="444982"/>
                    </a:lnTo>
                    <a:lnTo>
                      <a:pt x="758907" y="453918"/>
                    </a:lnTo>
                    <a:lnTo>
                      <a:pt x="752318" y="451120"/>
                    </a:lnTo>
                    <a:lnTo>
                      <a:pt x="747896" y="446607"/>
                    </a:lnTo>
                    <a:lnTo>
                      <a:pt x="741758" y="452023"/>
                    </a:lnTo>
                    <a:lnTo>
                      <a:pt x="735801" y="452294"/>
                    </a:lnTo>
                    <a:lnTo>
                      <a:pt x="732190" y="459244"/>
                    </a:lnTo>
                    <a:lnTo>
                      <a:pt x="733634" y="480184"/>
                    </a:lnTo>
                    <a:lnTo>
                      <a:pt x="747805" y="493813"/>
                    </a:lnTo>
                    <a:lnTo>
                      <a:pt x="747173" y="498597"/>
                    </a:lnTo>
                    <a:lnTo>
                      <a:pt x="759629" y="507894"/>
                    </a:lnTo>
                    <a:lnTo>
                      <a:pt x="763511" y="514212"/>
                    </a:lnTo>
                    <a:lnTo>
                      <a:pt x="763059" y="518815"/>
                    </a:lnTo>
                    <a:lnTo>
                      <a:pt x="770822" y="528293"/>
                    </a:lnTo>
                    <a:lnTo>
                      <a:pt x="768655" y="535062"/>
                    </a:lnTo>
                    <a:lnTo>
                      <a:pt x="763149" y="536055"/>
                    </a:lnTo>
                    <a:lnTo>
                      <a:pt x="764233" y="542554"/>
                    </a:lnTo>
                    <a:lnTo>
                      <a:pt x="761796" y="541200"/>
                    </a:lnTo>
                    <a:lnTo>
                      <a:pt x="756741" y="543547"/>
                    </a:lnTo>
                    <a:lnTo>
                      <a:pt x="753943" y="541741"/>
                    </a:lnTo>
                    <a:lnTo>
                      <a:pt x="746090" y="543095"/>
                    </a:lnTo>
                    <a:lnTo>
                      <a:pt x="747444" y="549143"/>
                    </a:lnTo>
                    <a:lnTo>
                      <a:pt x="744105" y="555280"/>
                    </a:lnTo>
                    <a:lnTo>
                      <a:pt x="748888" y="558801"/>
                    </a:lnTo>
                    <a:lnTo>
                      <a:pt x="749881" y="563584"/>
                    </a:lnTo>
                    <a:lnTo>
                      <a:pt x="749881" y="563584"/>
                    </a:lnTo>
                    <a:lnTo>
                      <a:pt x="741848" y="566563"/>
                    </a:lnTo>
                    <a:lnTo>
                      <a:pt x="734537" y="563043"/>
                    </a:lnTo>
                    <a:lnTo>
                      <a:pt x="730566" y="559252"/>
                    </a:lnTo>
                    <a:lnTo>
                      <a:pt x="729212" y="570715"/>
                    </a:lnTo>
                    <a:lnTo>
                      <a:pt x="717297" y="568188"/>
                    </a:lnTo>
                    <a:lnTo>
                      <a:pt x="714860" y="563584"/>
                    </a:lnTo>
                    <a:lnTo>
                      <a:pt x="710167" y="560967"/>
                    </a:lnTo>
                    <a:lnTo>
                      <a:pt x="708001" y="542193"/>
                    </a:lnTo>
                    <a:lnTo>
                      <a:pt x="704661" y="546345"/>
                    </a:lnTo>
                    <a:lnTo>
                      <a:pt x="698253" y="543637"/>
                    </a:lnTo>
                    <a:lnTo>
                      <a:pt x="695454" y="545171"/>
                    </a:lnTo>
                    <a:lnTo>
                      <a:pt x="687241" y="532264"/>
                    </a:lnTo>
                    <a:lnTo>
                      <a:pt x="683991" y="532264"/>
                    </a:lnTo>
                    <a:lnTo>
                      <a:pt x="682006" y="524411"/>
                    </a:lnTo>
                    <a:lnTo>
                      <a:pt x="670904" y="524502"/>
                    </a:lnTo>
                    <a:lnTo>
                      <a:pt x="670182" y="520259"/>
                    </a:lnTo>
                    <a:lnTo>
                      <a:pt x="672980" y="509699"/>
                    </a:lnTo>
                    <a:lnTo>
                      <a:pt x="659711" y="508526"/>
                    </a:lnTo>
                    <a:lnTo>
                      <a:pt x="656643" y="510692"/>
                    </a:lnTo>
                    <a:lnTo>
                      <a:pt x="650505" y="503291"/>
                    </a:lnTo>
                    <a:lnTo>
                      <a:pt x="643374" y="501034"/>
                    </a:lnTo>
                    <a:lnTo>
                      <a:pt x="643284" y="494716"/>
                    </a:lnTo>
                    <a:lnTo>
                      <a:pt x="647526" y="492820"/>
                    </a:lnTo>
                    <a:lnTo>
                      <a:pt x="655559" y="474407"/>
                    </a:lnTo>
                    <a:lnTo>
                      <a:pt x="652491" y="473685"/>
                    </a:lnTo>
                    <a:lnTo>
                      <a:pt x="652039" y="471248"/>
                    </a:lnTo>
                    <a:lnTo>
                      <a:pt x="647617" y="471248"/>
                    </a:lnTo>
                    <a:lnTo>
                      <a:pt x="647978" y="461951"/>
                    </a:lnTo>
                    <a:lnTo>
                      <a:pt x="637417" y="453016"/>
                    </a:lnTo>
                    <a:lnTo>
                      <a:pt x="639944" y="443719"/>
                    </a:lnTo>
                    <a:lnTo>
                      <a:pt x="628933" y="438394"/>
                    </a:lnTo>
                    <a:lnTo>
                      <a:pt x="626405" y="425125"/>
                    </a:lnTo>
                    <a:lnTo>
                      <a:pt x="622434" y="418897"/>
                    </a:lnTo>
                    <a:lnTo>
                      <a:pt x="612144" y="418536"/>
                    </a:lnTo>
                    <a:lnTo>
                      <a:pt x="603931" y="412399"/>
                    </a:lnTo>
                    <a:lnTo>
                      <a:pt x="601313" y="407344"/>
                    </a:lnTo>
                    <a:lnTo>
                      <a:pt x="576943" y="402019"/>
                    </a:lnTo>
                    <a:lnTo>
                      <a:pt x="572159" y="398589"/>
                    </a:lnTo>
                    <a:lnTo>
                      <a:pt x="563133" y="401116"/>
                    </a:lnTo>
                    <a:lnTo>
                      <a:pt x="557086" y="407976"/>
                    </a:lnTo>
                    <a:lnTo>
                      <a:pt x="557898" y="417092"/>
                    </a:lnTo>
                    <a:lnTo>
                      <a:pt x="555822" y="421064"/>
                    </a:lnTo>
                    <a:lnTo>
                      <a:pt x="551580" y="423410"/>
                    </a:lnTo>
                    <a:lnTo>
                      <a:pt x="549775" y="428284"/>
                    </a:lnTo>
                    <a:lnTo>
                      <a:pt x="549775" y="428284"/>
                    </a:lnTo>
                    <a:lnTo>
                      <a:pt x="538853" y="422869"/>
                    </a:lnTo>
                    <a:lnTo>
                      <a:pt x="535243" y="415197"/>
                    </a:lnTo>
                    <a:lnTo>
                      <a:pt x="529286" y="408698"/>
                    </a:lnTo>
                    <a:lnTo>
                      <a:pt x="529737" y="405539"/>
                    </a:lnTo>
                    <a:lnTo>
                      <a:pt x="529737" y="405539"/>
                    </a:lnTo>
                    <a:lnTo>
                      <a:pt x="536326" y="400033"/>
                    </a:lnTo>
                    <a:lnTo>
                      <a:pt x="536326" y="400033"/>
                    </a:lnTo>
                    <a:lnTo>
                      <a:pt x="529827" y="386133"/>
                    </a:lnTo>
                    <a:lnTo>
                      <a:pt x="525404" y="384057"/>
                    </a:lnTo>
                    <a:lnTo>
                      <a:pt x="521523" y="385591"/>
                    </a:lnTo>
                    <a:lnTo>
                      <a:pt x="519267" y="380356"/>
                    </a:lnTo>
                    <a:lnTo>
                      <a:pt x="515115" y="376926"/>
                    </a:lnTo>
                    <a:lnTo>
                      <a:pt x="507443" y="348494"/>
                    </a:lnTo>
                    <a:lnTo>
                      <a:pt x="500854" y="341544"/>
                    </a:lnTo>
                    <a:lnTo>
                      <a:pt x="500944" y="335046"/>
                    </a:lnTo>
                    <a:lnTo>
                      <a:pt x="499229" y="333963"/>
                    </a:lnTo>
                    <a:lnTo>
                      <a:pt x="472873" y="335497"/>
                    </a:lnTo>
                    <a:lnTo>
                      <a:pt x="466825" y="340552"/>
                    </a:lnTo>
                    <a:lnTo>
                      <a:pt x="465562" y="345696"/>
                    </a:lnTo>
                    <a:lnTo>
                      <a:pt x="460778" y="349668"/>
                    </a:lnTo>
                    <a:lnTo>
                      <a:pt x="461410" y="355444"/>
                    </a:lnTo>
                    <a:lnTo>
                      <a:pt x="451662" y="358333"/>
                    </a:lnTo>
                    <a:lnTo>
                      <a:pt x="450308" y="369525"/>
                    </a:lnTo>
                    <a:lnTo>
                      <a:pt x="445344" y="375392"/>
                    </a:lnTo>
                    <a:lnTo>
                      <a:pt x="446246" y="379544"/>
                    </a:lnTo>
                    <a:lnTo>
                      <a:pt x="453738" y="388389"/>
                    </a:lnTo>
                    <a:lnTo>
                      <a:pt x="453467" y="391819"/>
                    </a:lnTo>
                    <a:lnTo>
                      <a:pt x="449947" y="393986"/>
                    </a:lnTo>
                    <a:lnTo>
                      <a:pt x="431263" y="388660"/>
                    </a:lnTo>
                    <a:lnTo>
                      <a:pt x="416821" y="378461"/>
                    </a:lnTo>
                    <a:lnTo>
                      <a:pt x="409691" y="379273"/>
                    </a:lnTo>
                    <a:lnTo>
                      <a:pt x="397235" y="373496"/>
                    </a:lnTo>
                    <a:lnTo>
                      <a:pt x="388299" y="375392"/>
                    </a:lnTo>
                    <a:lnTo>
                      <a:pt x="387577" y="378280"/>
                    </a:lnTo>
                    <a:lnTo>
                      <a:pt x="385050" y="378912"/>
                    </a:lnTo>
                    <a:lnTo>
                      <a:pt x="376746" y="371511"/>
                    </a:lnTo>
                    <a:lnTo>
                      <a:pt x="374489" y="365283"/>
                    </a:lnTo>
                    <a:lnTo>
                      <a:pt x="365554" y="361672"/>
                    </a:lnTo>
                    <a:lnTo>
                      <a:pt x="359145" y="377197"/>
                    </a:lnTo>
                    <a:lnTo>
                      <a:pt x="362214" y="379544"/>
                    </a:lnTo>
                    <a:lnTo>
                      <a:pt x="361763" y="383876"/>
                    </a:lnTo>
                    <a:lnTo>
                      <a:pt x="346960" y="380988"/>
                    </a:lnTo>
                    <a:lnTo>
                      <a:pt x="338476" y="387938"/>
                    </a:lnTo>
                    <a:lnTo>
                      <a:pt x="334053" y="387758"/>
                    </a:lnTo>
                    <a:lnTo>
                      <a:pt x="327915" y="384237"/>
                    </a:lnTo>
                    <a:lnTo>
                      <a:pt x="322770" y="387126"/>
                    </a:lnTo>
                    <a:lnTo>
                      <a:pt x="317986" y="386223"/>
                    </a:lnTo>
                    <a:lnTo>
                      <a:pt x="315910" y="393895"/>
                    </a:lnTo>
                    <a:lnTo>
                      <a:pt x="311307" y="399221"/>
                    </a:lnTo>
                    <a:lnTo>
                      <a:pt x="302642" y="396874"/>
                    </a:lnTo>
                    <a:lnTo>
                      <a:pt x="299934" y="393625"/>
                    </a:lnTo>
                    <a:lnTo>
                      <a:pt x="301198" y="391549"/>
                    </a:lnTo>
                    <a:lnTo>
                      <a:pt x="299303" y="387306"/>
                    </a:lnTo>
                    <a:lnTo>
                      <a:pt x="291540" y="379363"/>
                    </a:lnTo>
                    <a:lnTo>
                      <a:pt x="285042" y="377648"/>
                    </a:lnTo>
                    <a:lnTo>
                      <a:pt x="284319" y="373858"/>
                    </a:lnTo>
                    <a:lnTo>
                      <a:pt x="287749" y="369164"/>
                    </a:lnTo>
                    <a:lnTo>
                      <a:pt x="286756" y="364380"/>
                    </a:lnTo>
                    <a:lnTo>
                      <a:pt x="276647" y="366817"/>
                    </a:lnTo>
                    <a:lnTo>
                      <a:pt x="265275" y="374760"/>
                    </a:lnTo>
                    <a:lnTo>
                      <a:pt x="260401" y="371872"/>
                    </a:lnTo>
                    <a:lnTo>
                      <a:pt x="255436" y="373135"/>
                    </a:lnTo>
                    <a:lnTo>
                      <a:pt x="252006" y="382161"/>
                    </a:lnTo>
                    <a:lnTo>
                      <a:pt x="247764" y="379002"/>
                    </a:lnTo>
                    <a:lnTo>
                      <a:pt x="233232" y="379363"/>
                    </a:lnTo>
                    <a:lnTo>
                      <a:pt x="228448" y="375121"/>
                    </a:lnTo>
                    <a:lnTo>
                      <a:pt x="212924" y="368622"/>
                    </a:lnTo>
                    <a:lnTo>
                      <a:pt x="212021" y="366907"/>
                    </a:lnTo>
                    <a:lnTo>
                      <a:pt x="214548" y="361853"/>
                    </a:lnTo>
                    <a:lnTo>
                      <a:pt x="208772" y="353910"/>
                    </a:lnTo>
                    <a:lnTo>
                      <a:pt x="206605" y="354271"/>
                    </a:lnTo>
                    <a:lnTo>
                      <a:pt x="198211" y="347141"/>
                    </a:lnTo>
                    <a:lnTo>
                      <a:pt x="195413" y="339829"/>
                    </a:lnTo>
                    <a:lnTo>
                      <a:pt x="196948" y="336039"/>
                    </a:lnTo>
                    <a:lnTo>
                      <a:pt x="195503" y="327012"/>
                    </a:lnTo>
                    <a:lnTo>
                      <a:pt x="199836" y="323402"/>
                    </a:lnTo>
                    <a:lnTo>
                      <a:pt x="202905" y="307787"/>
                    </a:lnTo>
                    <a:lnTo>
                      <a:pt x="189998" y="292533"/>
                    </a:lnTo>
                    <a:lnTo>
                      <a:pt x="181694" y="292172"/>
                    </a:lnTo>
                    <a:lnTo>
                      <a:pt x="173841" y="288381"/>
                    </a:lnTo>
                    <a:lnTo>
                      <a:pt x="166620" y="280529"/>
                    </a:lnTo>
                    <a:lnTo>
                      <a:pt x="160302" y="284951"/>
                    </a:lnTo>
                    <a:lnTo>
                      <a:pt x="171765" y="293346"/>
                    </a:lnTo>
                    <a:lnTo>
                      <a:pt x="176549" y="307607"/>
                    </a:lnTo>
                    <a:lnTo>
                      <a:pt x="175737" y="312661"/>
                    </a:lnTo>
                    <a:lnTo>
                      <a:pt x="172668" y="315279"/>
                    </a:lnTo>
                    <a:lnTo>
                      <a:pt x="167162" y="328096"/>
                    </a:lnTo>
                    <a:lnTo>
                      <a:pt x="156240" y="323944"/>
                    </a:lnTo>
                    <a:lnTo>
                      <a:pt x="156240" y="323944"/>
                    </a:lnTo>
                    <a:lnTo>
                      <a:pt x="151276" y="324395"/>
                    </a:lnTo>
                    <a:lnTo>
                      <a:pt x="151276" y="324395"/>
                    </a:lnTo>
                    <a:lnTo>
                      <a:pt x="147756" y="318348"/>
                    </a:lnTo>
                    <a:lnTo>
                      <a:pt x="143965" y="317174"/>
                    </a:lnTo>
                    <a:lnTo>
                      <a:pt x="139542" y="312390"/>
                    </a:lnTo>
                    <a:lnTo>
                      <a:pt x="139632" y="294338"/>
                    </a:lnTo>
                    <a:lnTo>
                      <a:pt x="132412" y="291721"/>
                    </a:lnTo>
                    <a:lnTo>
                      <a:pt x="120136" y="281251"/>
                    </a:lnTo>
                    <a:lnTo>
                      <a:pt x="112915" y="281702"/>
                    </a:lnTo>
                    <a:lnTo>
                      <a:pt x="108312" y="289916"/>
                    </a:lnTo>
                    <a:lnTo>
                      <a:pt x="103528" y="290367"/>
                    </a:lnTo>
                    <a:lnTo>
                      <a:pt x="94863" y="285312"/>
                    </a:lnTo>
                    <a:lnTo>
                      <a:pt x="90170" y="281431"/>
                    </a:lnTo>
                    <a:lnTo>
                      <a:pt x="87552" y="271864"/>
                    </a:lnTo>
                    <a:lnTo>
                      <a:pt x="79068" y="262928"/>
                    </a:lnTo>
                    <a:lnTo>
                      <a:pt x="70854" y="247584"/>
                    </a:lnTo>
                    <a:lnTo>
                      <a:pt x="62821" y="240092"/>
                    </a:lnTo>
                    <a:lnTo>
                      <a:pt x="63272" y="236391"/>
                    </a:lnTo>
                    <a:lnTo>
                      <a:pt x="59481" y="230885"/>
                    </a:lnTo>
                    <a:lnTo>
                      <a:pt x="48921" y="225831"/>
                    </a:lnTo>
                    <a:lnTo>
                      <a:pt x="47026" y="218430"/>
                    </a:lnTo>
                    <a:lnTo>
                      <a:pt x="41249" y="217076"/>
                    </a:lnTo>
                    <a:lnTo>
                      <a:pt x="30237" y="205883"/>
                    </a:lnTo>
                    <a:lnTo>
                      <a:pt x="32674" y="199114"/>
                    </a:lnTo>
                    <a:lnTo>
                      <a:pt x="35653" y="201551"/>
                    </a:lnTo>
                    <a:lnTo>
                      <a:pt x="34931" y="194420"/>
                    </a:lnTo>
                    <a:lnTo>
                      <a:pt x="32403" y="190268"/>
                    </a:lnTo>
                    <a:lnTo>
                      <a:pt x="33487" y="180701"/>
                    </a:lnTo>
                    <a:lnTo>
                      <a:pt x="30327" y="176639"/>
                    </a:lnTo>
                    <a:lnTo>
                      <a:pt x="19316" y="173029"/>
                    </a:lnTo>
                    <a:lnTo>
                      <a:pt x="17240" y="165627"/>
                    </a:lnTo>
                    <a:lnTo>
                      <a:pt x="12275" y="165266"/>
                    </a:lnTo>
                    <a:lnTo>
                      <a:pt x="12366" y="157775"/>
                    </a:lnTo>
                    <a:lnTo>
                      <a:pt x="8123" y="150373"/>
                    </a:lnTo>
                    <a:lnTo>
                      <a:pt x="9838" y="146041"/>
                    </a:lnTo>
                    <a:lnTo>
                      <a:pt x="3971" y="142792"/>
                    </a:lnTo>
                    <a:lnTo>
                      <a:pt x="361" y="137827"/>
                    </a:lnTo>
                    <a:lnTo>
                      <a:pt x="0" y="130877"/>
                    </a:lnTo>
                    <a:lnTo>
                      <a:pt x="0" y="130877"/>
                    </a:lnTo>
                    <a:lnTo>
                      <a:pt x="12997" y="126635"/>
                    </a:lnTo>
                    <a:lnTo>
                      <a:pt x="9026" y="115443"/>
                    </a:lnTo>
                    <a:lnTo>
                      <a:pt x="21301" y="112645"/>
                    </a:lnTo>
                    <a:lnTo>
                      <a:pt x="34931" y="93780"/>
                    </a:lnTo>
                    <a:lnTo>
                      <a:pt x="42874" y="91434"/>
                    </a:lnTo>
                    <a:lnTo>
                      <a:pt x="41520" y="88274"/>
                    </a:lnTo>
                    <a:lnTo>
                      <a:pt x="35833" y="87282"/>
                    </a:lnTo>
                    <a:lnTo>
                      <a:pt x="28161" y="73833"/>
                    </a:lnTo>
                    <a:lnTo>
                      <a:pt x="27529" y="67154"/>
                    </a:lnTo>
                    <a:lnTo>
                      <a:pt x="32674" y="64355"/>
                    </a:lnTo>
                    <a:lnTo>
                      <a:pt x="39444" y="66973"/>
                    </a:lnTo>
                    <a:lnTo>
                      <a:pt x="51719" y="58489"/>
                    </a:lnTo>
                    <a:lnTo>
                      <a:pt x="55691" y="46845"/>
                    </a:lnTo>
                    <a:lnTo>
                      <a:pt x="61557" y="42874"/>
                    </a:lnTo>
                    <a:lnTo>
                      <a:pt x="58940" y="37819"/>
                    </a:lnTo>
                    <a:lnTo>
                      <a:pt x="59391" y="32584"/>
                    </a:lnTo>
                    <a:lnTo>
                      <a:pt x="62280" y="27890"/>
                    </a:lnTo>
                    <a:lnTo>
                      <a:pt x="66612" y="23919"/>
                    </a:lnTo>
                    <a:lnTo>
                      <a:pt x="71396" y="23919"/>
                    </a:lnTo>
                    <a:lnTo>
                      <a:pt x="73201" y="19225"/>
                    </a:lnTo>
                    <a:lnTo>
                      <a:pt x="81595" y="18864"/>
                    </a:lnTo>
                    <a:lnTo>
                      <a:pt x="86921" y="20309"/>
                    </a:lnTo>
                    <a:lnTo>
                      <a:pt x="99737" y="31140"/>
                    </a:lnTo>
                    <a:lnTo>
                      <a:pt x="105965" y="41790"/>
                    </a:lnTo>
                    <a:lnTo>
                      <a:pt x="111562" y="46303"/>
                    </a:lnTo>
                    <a:lnTo>
                      <a:pt x="114089" y="56954"/>
                    </a:lnTo>
                    <a:lnTo>
                      <a:pt x="121400" y="55691"/>
                    </a:lnTo>
                    <a:lnTo>
                      <a:pt x="123025" y="47387"/>
                    </a:lnTo>
                    <a:lnTo>
                      <a:pt x="128711" y="42603"/>
                    </a:lnTo>
                    <a:lnTo>
                      <a:pt x="131599" y="42513"/>
                    </a:lnTo>
                    <a:lnTo>
                      <a:pt x="154616" y="64085"/>
                    </a:lnTo>
                    <a:lnTo>
                      <a:pt x="169238" y="58128"/>
                    </a:lnTo>
                    <a:lnTo>
                      <a:pt x="178535" y="62189"/>
                    </a:lnTo>
                    <a:lnTo>
                      <a:pt x="180340" y="68869"/>
                    </a:lnTo>
                    <a:lnTo>
                      <a:pt x="186929" y="69771"/>
                    </a:lnTo>
                    <a:lnTo>
                      <a:pt x="192435" y="75999"/>
                    </a:lnTo>
                    <a:lnTo>
                      <a:pt x="199565" y="75548"/>
                    </a:lnTo>
                    <a:lnTo>
                      <a:pt x="205974" y="85747"/>
                    </a:lnTo>
                    <a:lnTo>
                      <a:pt x="214278" y="91704"/>
                    </a:lnTo>
                    <a:lnTo>
                      <a:pt x="216985" y="96398"/>
                    </a:lnTo>
                    <a:lnTo>
                      <a:pt x="230254" y="98384"/>
                    </a:lnTo>
                    <a:lnTo>
                      <a:pt x="234315" y="96037"/>
                    </a:lnTo>
                    <a:lnTo>
                      <a:pt x="243612" y="99737"/>
                    </a:lnTo>
                    <a:lnTo>
                      <a:pt x="251916" y="103980"/>
                    </a:lnTo>
                    <a:lnTo>
                      <a:pt x="253089" y="108583"/>
                    </a:lnTo>
                    <a:lnTo>
                      <a:pt x="259678" y="114269"/>
                    </a:lnTo>
                    <a:lnTo>
                      <a:pt x="256790" y="121490"/>
                    </a:lnTo>
                    <a:lnTo>
                      <a:pt x="261664" y="125552"/>
                    </a:lnTo>
                    <a:lnTo>
                      <a:pt x="267892" y="137286"/>
                    </a:lnTo>
                    <a:lnTo>
                      <a:pt x="273849" y="147666"/>
                    </a:lnTo>
                    <a:lnTo>
                      <a:pt x="275023" y="154886"/>
                    </a:lnTo>
                    <a:lnTo>
                      <a:pt x="279806" y="156331"/>
                    </a:lnTo>
                    <a:lnTo>
                      <a:pt x="288291" y="167523"/>
                    </a:lnTo>
                    <a:lnTo>
                      <a:pt x="292984" y="169238"/>
                    </a:lnTo>
                    <a:lnTo>
                      <a:pt x="300025" y="171314"/>
                    </a:lnTo>
                    <a:lnTo>
                      <a:pt x="310766" y="170682"/>
                    </a:lnTo>
                    <a:lnTo>
                      <a:pt x="315008" y="179618"/>
                    </a:lnTo>
                    <a:lnTo>
                      <a:pt x="330803" y="188463"/>
                    </a:lnTo>
                    <a:lnTo>
                      <a:pt x="341635" y="187109"/>
                    </a:lnTo>
                    <a:lnTo>
                      <a:pt x="350570" y="186839"/>
                    </a:lnTo>
                    <a:lnTo>
                      <a:pt x="354271" y="184311"/>
                    </a:lnTo>
                    <a:lnTo>
                      <a:pt x="353639" y="175646"/>
                    </a:lnTo>
                    <a:lnTo>
                      <a:pt x="349939" y="172036"/>
                    </a:lnTo>
                    <a:lnTo>
                      <a:pt x="350390" y="164996"/>
                    </a:lnTo>
                    <a:lnTo>
                      <a:pt x="354000" y="156782"/>
                    </a:lnTo>
                    <a:lnTo>
                      <a:pt x="362575" y="152179"/>
                    </a:lnTo>
                    <a:lnTo>
                      <a:pt x="372143" y="150825"/>
                    </a:lnTo>
                    <a:lnTo>
                      <a:pt x="381800" y="139723"/>
                    </a:lnTo>
                    <a:lnTo>
                      <a:pt x="386223" y="138459"/>
                    </a:lnTo>
                    <a:lnTo>
                      <a:pt x="389924" y="140806"/>
                    </a:lnTo>
                    <a:lnTo>
                      <a:pt x="401748" y="131870"/>
                    </a:lnTo>
                    <a:lnTo>
                      <a:pt x="390646" y="113638"/>
                    </a:lnTo>
                    <a:lnTo>
                      <a:pt x="396062" y="99918"/>
                    </a:lnTo>
                    <a:lnTo>
                      <a:pt x="399130" y="94863"/>
                    </a:lnTo>
                    <a:lnTo>
                      <a:pt x="402470" y="89809"/>
                    </a:lnTo>
                    <a:lnTo>
                      <a:pt x="407434" y="84935"/>
                    </a:lnTo>
                    <a:lnTo>
                      <a:pt x="414023" y="87011"/>
                    </a:lnTo>
                    <a:lnTo>
                      <a:pt x="423049" y="86198"/>
                    </a:lnTo>
                    <a:lnTo>
                      <a:pt x="428284" y="77082"/>
                    </a:lnTo>
                    <a:lnTo>
                      <a:pt x="434512" y="73382"/>
                    </a:lnTo>
                    <a:lnTo>
                      <a:pt x="439386" y="74645"/>
                    </a:lnTo>
                    <a:lnTo>
                      <a:pt x="447690" y="70313"/>
                    </a:lnTo>
                    <a:lnTo>
                      <a:pt x="448593" y="59572"/>
                    </a:lnTo>
                    <a:lnTo>
                      <a:pt x="451752" y="54337"/>
                    </a:lnTo>
                    <a:lnTo>
                      <a:pt x="450218" y="41700"/>
                    </a:lnTo>
                    <a:lnTo>
                      <a:pt x="461229" y="28071"/>
                    </a:lnTo>
                    <a:lnTo>
                      <a:pt x="465472" y="18413"/>
                    </a:lnTo>
                    <a:lnTo>
                      <a:pt x="466645" y="0"/>
                    </a:lnTo>
                    <a:lnTo>
                      <a:pt x="474949" y="5506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" name="Freeform: Shape 125">
                <a:extLst>
                  <a:ext uri="{FF2B5EF4-FFF2-40B4-BE49-F238E27FC236}">
                    <a16:creationId xmlns="" xmlns:a16="http://schemas.microsoft.com/office/drawing/2014/main" id="{9AFCBA10-D506-4EF6-9DA8-89102DB12FDA}"/>
                  </a:ext>
                </a:extLst>
              </p:cNvPr>
              <p:cNvSpPr/>
              <p:nvPr/>
            </p:nvSpPr>
            <p:spPr>
              <a:xfrm>
                <a:off x="1509818" y="512924"/>
                <a:ext cx="467713" cy="430534"/>
              </a:xfrm>
              <a:custGeom>
                <a:avLst/>
                <a:gdLst>
                  <a:gd name="connsiteX0" fmla="*/ 337122 w 514663"/>
                  <a:gd name="connsiteY0" fmla="*/ 2708 h 489209"/>
                  <a:gd name="connsiteX1" fmla="*/ 340642 w 514663"/>
                  <a:gd name="connsiteY1" fmla="*/ 181 h 489209"/>
                  <a:gd name="connsiteX2" fmla="*/ 346509 w 514663"/>
                  <a:gd name="connsiteY2" fmla="*/ 3520 h 489209"/>
                  <a:gd name="connsiteX3" fmla="*/ 344703 w 514663"/>
                  <a:gd name="connsiteY3" fmla="*/ 12546 h 489209"/>
                  <a:gd name="connsiteX4" fmla="*/ 339288 w 514663"/>
                  <a:gd name="connsiteY4" fmla="*/ 34299 h 489209"/>
                  <a:gd name="connsiteX5" fmla="*/ 340551 w 514663"/>
                  <a:gd name="connsiteY5" fmla="*/ 40076 h 489209"/>
                  <a:gd name="connsiteX6" fmla="*/ 345606 w 514663"/>
                  <a:gd name="connsiteY6" fmla="*/ 46845 h 489209"/>
                  <a:gd name="connsiteX7" fmla="*/ 346148 w 514663"/>
                  <a:gd name="connsiteY7" fmla="*/ 52802 h 489209"/>
                  <a:gd name="connsiteX8" fmla="*/ 350300 w 514663"/>
                  <a:gd name="connsiteY8" fmla="*/ 52892 h 489209"/>
                  <a:gd name="connsiteX9" fmla="*/ 361131 w 514663"/>
                  <a:gd name="connsiteY9" fmla="*/ 58940 h 489209"/>
                  <a:gd name="connsiteX10" fmla="*/ 370157 w 514663"/>
                  <a:gd name="connsiteY10" fmla="*/ 57947 h 489209"/>
                  <a:gd name="connsiteX11" fmla="*/ 377739 w 514663"/>
                  <a:gd name="connsiteY11" fmla="*/ 62641 h 489209"/>
                  <a:gd name="connsiteX12" fmla="*/ 380085 w 514663"/>
                  <a:gd name="connsiteY12" fmla="*/ 68598 h 489209"/>
                  <a:gd name="connsiteX13" fmla="*/ 380085 w 514663"/>
                  <a:gd name="connsiteY13" fmla="*/ 68598 h 489209"/>
                  <a:gd name="connsiteX14" fmla="*/ 377378 w 514663"/>
                  <a:gd name="connsiteY14" fmla="*/ 78978 h 489209"/>
                  <a:gd name="connsiteX15" fmla="*/ 389202 w 514663"/>
                  <a:gd name="connsiteY15" fmla="*/ 86830 h 489209"/>
                  <a:gd name="connsiteX16" fmla="*/ 406261 w 514663"/>
                  <a:gd name="connsiteY16" fmla="*/ 83671 h 489209"/>
                  <a:gd name="connsiteX17" fmla="*/ 411767 w 514663"/>
                  <a:gd name="connsiteY17" fmla="*/ 91343 h 489209"/>
                  <a:gd name="connsiteX18" fmla="*/ 411947 w 514663"/>
                  <a:gd name="connsiteY18" fmla="*/ 97120 h 489209"/>
                  <a:gd name="connsiteX19" fmla="*/ 417814 w 514663"/>
                  <a:gd name="connsiteY19" fmla="*/ 108402 h 489209"/>
                  <a:gd name="connsiteX20" fmla="*/ 424313 w 514663"/>
                  <a:gd name="connsiteY20" fmla="*/ 113908 h 489209"/>
                  <a:gd name="connsiteX21" fmla="*/ 436679 w 514663"/>
                  <a:gd name="connsiteY21" fmla="*/ 117428 h 489209"/>
                  <a:gd name="connsiteX22" fmla="*/ 437852 w 514663"/>
                  <a:gd name="connsiteY22" fmla="*/ 137195 h 489209"/>
                  <a:gd name="connsiteX23" fmla="*/ 433610 w 514663"/>
                  <a:gd name="connsiteY23" fmla="*/ 138910 h 489209"/>
                  <a:gd name="connsiteX24" fmla="*/ 427472 w 514663"/>
                  <a:gd name="connsiteY24" fmla="*/ 136203 h 489209"/>
                  <a:gd name="connsiteX25" fmla="*/ 419619 w 514663"/>
                  <a:gd name="connsiteY25" fmla="*/ 137105 h 489209"/>
                  <a:gd name="connsiteX26" fmla="*/ 417724 w 514663"/>
                  <a:gd name="connsiteY26" fmla="*/ 152540 h 489209"/>
                  <a:gd name="connsiteX27" fmla="*/ 414204 w 514663"/>
                  <a:gd name="connsiteY27" fmla="*/ 159490 h 489209"/>
                  <a:gd name="connsiteX28" fmla="*/ 423140 w 514663"/>
                  <a:gd name="connsiteY28" fmla="*/ 163281 h 489209"/>
                  <a:gd name="connsiteX29" fmla="*/ 427833 w 514663"/>
                  <a:gd name="connsiteY29" fmla="*/ 172668 h 489209"/>
                  <a:gd name="connsiteX30" fmla="*/ 441914 w 514663"/>
                  <a:gd name="connsiteY30" fmla="*/ 181964 h 489209"/>
                  <a:gd name="connsiteX31" fmla="*/ 437762 w 514663"/>
                  <a:gd name="connsiteY31" fmla="*/ 189546 h 489209"/>
                  <a:gd name="connsiteX32" fmla="*/ 430180 w 514663"/>
                  <a:gd name="connsiteY32" fmla="*/ 195052 h 489209"/>
                  <a:gd name="connsiteX33" fmla="*/ 432617 w 514663"/>
                  <a:gd name="connsiteY33" fmla="*/ 202453 h 489209"/>
                  <a:gd name="connsiteX34" fmla="*/ 439567 w 514663"/>
                  <a:gd name="connsiteY34" fmla="*/ 212743 h 489209"/>
                  <a:gd name="connsiteX35" fmla="*/ 449947 w 514663"/>
                  <a:gd name="connsiteY35" fmla="*/ 214909 h 489209"/>
                  <a:gd name="connsiteX36" fmla="*/ 453557 w 514663"/>
                  <a:gd name="connsiteY36" fmla="*/ 222762 h 489209"/>
                  <a:gd name="connsiteX37" fmla="*/ 458160 w 514663"/>
                  <a:gd name="connsiteY37" fmla="*/ 222491 h 489209"/>
                  <a:gd name="connsiteX38" fmla="*/ 477115 w 514663"/>
                  <a:gd name="connsiteY38" fmla="*/ 233864 h 489209"/>
                  <a:gd name="connsiteX39" fmla="*/ 480184 w 514663"/>
                  <a:gd name="connsiteY39" fmla="*/ 238558 h 489209"/>
                  <a:gd name="connsiteX40" fmla="*/ 477115 w 514663"/>
                  <a:gd name="connsiteY40" fmla="*/ 244876 h 489209"/>
                  <a:gd name="connsiteX41" fmla="*/ 480274 w 514663"/>
                  <a:gd name="connsiteY41" fmla="*/ 248125 h 489209"/>
                  <a:gd name="connsiteX42" fmla="*/ 487495 w 514663"/>
                  <a:gd name="connsiteY42" fmla="*/ 247493 h 489209"/>
                  <a:gd name="connsiteX43" fmla="*/ 492820 w 514663"/>
                  <a:gd name="connsiteY43" fmla="*/ 250743 h 489209"/>
                  <a:gd name="connsiteX44" fmla="*/ 485329 w 514663"/>
                  <a:gd name="connsiteY44" fmla="*/ 259317 h 489209"/>
                  <a:gd name="connsiteX45" fmla="*/ 491737 w 514663"/>
                  <a:gd name="connsiteY45" fmla="*/ 267170 h 489209"/>
                  <a:gd name="connsiteX46" fmla="*/ 491827 w 514663"/>
                  <a:gd name="connsiteY46" fmla="*/ 273669 h 489209"/>
                  <a:gd name="connsiteX47" fmla="*/ 482531 w 514663"/>
                  <a:gd name="connsiteY47" fmla="*/ 283236 h 489209"/>
                  <a:gd name="connsiteX48" fmla="*/ 476212 w 514663"/>
                  <a:gd name="connsiteY48" fmla="*/ 285493 h 489209"/>
                  <a:gd name="connsiteX49" fmla="*/ 475039 w 514663"/>
                  <a:gd name="connsiteY49" fmla="*/ 288562 h 489209"/>
                  <a:gd name="connsiteX50" fmla="*/ 479101 w 514663"/>
                  <a:gd name="connsiteY50" fmla="*/ 302552 h 489209"/>
                  <a:gd name="connsiteX51" fmla="*/ 484155 w 514663"/>
                  <a:gd name="connsiteY51" fmla="*/ 304357 h 489209"/>
                  <a:gd name="connsiteX52" fmla="*/ 489661 w 514663"/>
                  <a:gd name="connsiteY52" fmla="*/ 303094 h 489209"/>
                  <a:gd name="connsiteX53" fmla="*/ 491827 w 514663"/>
                  <a:gd name="connsiteY53" fmla="*/ 299573 h 489209"/>
                  <a:gd name="connsiteX54" fmla="*/ 495257 w 514663"/>
                  <a:gd name="connsiteY54" fmla="*/ 300657 h 489209"/>
                  <a:gd name="connsiteX55" fmla="*/ 495257 w 514663"/>
                  <a:gd name="connsiteY55" fmla="*/ 300657 h 489209"/>
                  <a:gd name="connsiteX56" fmla="*/ 493723 w 514663"/>
                  <a:gd name="connsiteY56" fmla="*/ 309773 h 489209"/>
                  <a:gd name="connsiteX57" fmla="*/ 497243 w 514663"/>
                  <a:gd name="connsiteY57" fmla="*/ 315820 h 489209"/>
                  <a:gd name="connsiteX58" fmla="*/ 500041 w 514663"/>
                  <a:gd name="connsiteY58" fmla="*/ 316633 h 489209"/>
                  <a:gd name="connsiteX59" fmla="*/ 507804 w 514663"/>
                  <a:gd name="connsiteY59" fmla="*/ 312751 h 489209"/>
                  <a:gd name="connsiteX60" fmla="*/ 514663 w 514663"/>
                  <a:gd name="connsiteY60" fmla="*/ 315911 h 489209"/>
                  <a:gd name="connsiteX61" fmla="*/ 508887 w 514663"/>
                  <a:gd name="connsiteY61" fmla="*/ 319611 h 489209"/>
                  <a:gd name="connsiteX62" fmla="*/ 508345 w 514663"/>
                  <a:gd name="connsiteY62" fmla="*/ 323673 h 489209"/>
                  <a:gd name="connsiteX63" fmla="*/ 513580 w 514663"/>
                  <a:gd name="connsiteY63" fmla="*/ 339649 h 489209"/>
                  <a:gd name="connsiteX64" fmla="*/ 510060 w 514663"/>
                  <a:gd name="connsiteY64" fmla="*/ 336580 h 489209"/>
                  <a:gd name="connsiteX65" fmla="*/ 502839 w 514663"/>
                  <a:gd name="connsiteY65" fmla="*/ 338115 h 489209"/>
                  <a:gd name="connsiteX66" fmla="*/ 500944 w 514663"/>
                  <a:gd name="connsiteY66" fmla="*/ 334233 h 489209"/>
                  <a:gd name="connsiteX67" fmla="*/ 496702 w 514663"/>
                  <a:gd name="connsiteY67" fmla="*/ 334414 h 489209"/>
                  <a:gd name="connsiteX68" fmla="*/ 493542 w 514663"/>
                  <a:gd name="connsiteY68" fmla="*/ 337212 h 489209"/>
                  <a:gd name="connsiteX69" fmla="*/ 493542 w 514663"/>
                  <a:gd name="connsiteY69" fmla="*/ 342176 h 489209"/>
                  <a:gd name="connsiteX70" fmla="*/ 496160 w 514663"/>
                  <a:gd name="connsiteY70" fmla="*/ 345787 h 489209"/>
                  <a:gd name="connsiteX71" fmla="*/ 492279 w 514663"/>
                  <a:gd name="connsiteY71" fmla="*/ 348314 h 489209"/>
                  <a:gd name="connsiteX72" fmla="*/ 494355 w 514663"/>
                  <a:gd name="connsiteY72" fmla="*/ 353910 h 489209"/>
                  <a:gd name="connsiteX73" fmla="*/ 492189 w 514663"/>
                  <a:gd name="connsiteY73" fmla="*/ 356257 h 489209"/>
                  <a:gd name="connsiteX74" fmla="*/ 491286 w 514663"/>
                  <a:gd name="connsiteY74" fmla="*/ 365102 h 489209"/>
                  <a:gd name="connsiteX75" fmla="*/ 493272 w 514663"/>
                  <a:gd name="connsiteY75" fmla="*/ 369525 h 489209"/>
                  <a:gd name="connsiteX76" fmla="*/ 489481 w 514663"/>
                  <a:gd name="connsiteY76" fmla="*/ 370879 h 489209"/>
                  <a:gd name="connsiteX77" fmla="*/ 488127 w 514663"/>
                  <a:gd name="connsiteY77" fmla="*/ 376836 h 489209"/>
                  <a:gd name="connsiteX78" fmla="*/ 483614 w 514663"/>
                  <a:gd name="connsiteY78" fmla="*/ 382884 h 489209"/>
                  <a:gd name="connsiteX79" fmla="*/ 477566 w 514663"/>
                  <a:gd name="connsiteY79" fmla="*/ 379995 h 489209"/>
                  <a:gd name="connsiteX80" fmla="*/ 475671 w 514663"/>
                  <a:gd name="connsiteY80" fmla="*/ 375934 h 489209"/>
                  <a:gd name="connsiteX81" fmla="*/ 467367 w 514663"/>
                  <a:gd name="connsiteY81" fmla="*/ 370789 h 489209"/>
                  <a:gd name="connsiteX82" fmla="*/ 461861 w 514663"/>
                  <a:gd name="connsiteY82" fmla="*/ 362846 h 489209"/>
                  <a:gd name="connsiteX83" fmla="*/ 461861 w 514663"/>
                  <a:gd name="connsiteY83" fmla="*/ 362846 h 489209"/>
                  <a:gd name="connsiteX84" fmla="*/ 456626 w 514663"/>
                  <a:gd name="connsiteY84" fmla="*/ 359867 h 489209"/>
                  <a:gd name="connsiteX85" fmla="*/ 456626 w 514663"/>
                  <a:gd name="connsiteY85" fmla="*/ 359867 h 489209"/>
                  <a:gd name="connsiteX86" fmla="*/ 447329 w 514663"/>
                  <a:gd name="connsiteY86" fmla="*/ 353459 h 489209"/>
                  <a:gd name="connsiteX87" fmla="*/ 441282 w 514663"/>
                  <a:gd name="connsiteY87" fmla="*/ 344794 h 489209"/>
                  <a:gd name="connsiteX88" fmla="*/ 435054 w 514663"/>
                  <a:gd name="connsiteY88" fmla="*/ 341905 h 489209"/>
                  <a:gd name="connsiteX89" fmla="*/ 432436 w 514663"/>
                  <a:gd name="connsiteY89" fmla="*/ 332789 h 489209"/>
                  <a:gd name="connsiteX90" fmla="*/ 426208 w 514663"/>
                  <a:gd name="connsiteY90" fmla="*/ 332879 h 489209"/>
                  <a:gd name="connsiteX91" fmla="*/ 418988 w 514663"/>
                  <a:gd name="connsiteY91" fmla="*/ 326020 h 489209"/>
                  <a:gd name="connsiteX92" fmla="*/ 415106 w 514663"/>
                  <a:gd name="connsiteY92" fmla="*/ 325478 h 489209"/>
                  <a:gd name="connsiteX93" fmla="*/ 409601 w 514663"/>
                  <a:gd name="connsiteY93" fmla="*/ 330081 h 489209"/>
                  <a:gd name="connsiteX94" fmla="*/ 410413 w 514663"/>
                  <a:gd name="connsiteY94" fmla="*/ 332157 h 489209"/>
                  <a:gd name="connsiteX95" fmla="*/ 407344 w 514663"/>
                  <a:gd name="connsiteY95" fmla="*/ 333511 h 489209"/>
                  <a:gd name="connsiteX96" fmla="*/ 405810 w 514663"/>
                  <a:gd name="connsiteY96" fmla="*/ 337212 h 489209"/>
                  <a:gd name="connsiteX97" fmla="*/ 400033 w 514663"/>
                  <a:gd name="connsiteY97" fmla="*/ 337844 h 489209"/>
                  <a:gd name="connsiteX98" fmla="*/ 403643 w 514663"/>
                  <a:gd name="connsiteY98" fmla="*/ 345877 h 489209"/>
                  <a:gd name="connsiteX99" fmla="*/ 407164 w 514663"/>
                  <a:gd name="connsiteY99" fmla="*/ 347321 h 489209"/>
                  <a:gd name="connsiteX100" fmla="*/ 408337 w 514663"/>
                  <a:gd name="connsiteY100" fmla="*/ 352105 h 489209"/>
                  <a:gd name="connsiteX101" fmla="*/ 406532 w 514663"/>
                  <a:gd name="connsiteY101" fmla="*/ 358062 h 489209"/>
                  <a:gd name="connsiteX102" fmla="*/ 410323 w 514663"/>
                  <a:gd name="connsiteY102" fmla="*/ 367539 h 489209"/>
                  <a:gd name="connsiteX103" fmla="*/ 407976 w 514663"/>
                  <a:gd name="connsiteY103" fmla="*/ 366456 h 489209"/>
                  <a:gd name="connsiteX104" fmla="*/ 403102 w 514663"/>
                  <a:gd name="connsiteY104" fmla="*/ 374038 h 489209"/>
                  <a:gd name="connsiteX105" fmla="*/ 402651 w 514663"/>
                  <a:gd name="connsiteY105" fmla="*/ 378371 h 489209"/>
                  <a:gd name="connsiteX106" fmla="*/ 397776 w 514663"/>
                  <a:gd name="connsiteY106" fmla="*/ 380356 h 489209"/>
                  <a:gd name="connsiteX107" fmla="*/ 397776 w 514663"/>
                  <a:gd name="connsiteY107" fmla="*/ 390375 h 489209"/>
                  <a:gd name="connsiteX108" fmla="*/ 395971 w 514663"/>
                  <a:gd name="connsiteY108" fmla="*/ 391729 h 489209"/>
                  <a:gd name="connsiteX109" fmla="*/ 400394 w 514663"/>
                  <a:gd name="connsiteY109" fmla="*/ 393715 h 489209"/>
                  <a:gd name="connsiteX110" fmla="*/ 403914 w 514663"/>
                  <a:gd name="connsiteY110" fmla="*/ 401928 h 489209"/>
                  <a:gd name="connsiteX111" fmla="*/ 406261 w 514663"/>
                  <a:gd name="connsiteY111" fmla="*/ 402199 h 489209"/>
                  <a:gd name="connsiteX112" fmla="*/ 414294 w 514663"/>
                  <a:gd name="connsiteY112" fmla="*/ 412218 h 489209"/>
                  <a:gd name="connsiteX113" fmla="*/ 417724 w 514663"/>
                  <a:gd name="connsiteY113" fmla="*/ 430631 h 489209"/>
                  <a:gd name="connsiteX114" fmla="*/ 421425 w 514663"/>
                  <a:gd name="connsiteY114" fmla="*/ 439386 h 489209"/>
                  <a:gd name="connsiteX115" fmla="*/ 419980 w 514663"/>
                  <a:gd name="connsiteY115" fmla="*/ 448773 h 489209"/>
                  <a:gd name="connsiteX116" fmla="*/ 422417 w 514663"/>
                  <a:gd name="connsiteY116" fmla="*/ 453738 h 489209"/>
                  <a:gd name="connsiteX117" fmla="*/ 419980 w 514663"/>
                  <a:gd name="connsiteY117" fmla="*/ 458973 h 489209"/>
                  <a:gd name="connsiteX118" fmla="*/ 401297 w 514663"/>
                  <a:gd name="connsiteY118" fmla="*/ 470707 h 489209"/>
                  <a:gd name="connsiteX119" fmla="*/ 400484 w 514663"/>
                  <a:gd name="connsiteY119" fmla="*/ 477025 h 489209"/>
                  <a:gd name="connsiteX120" fmla="*/ 385682 w 514663"/>
                  <a:gd name="connsiteY120" fmla="*/ 489210 h 489209"/>
                  <a:gd name="connsiteX121" fmla="*/ 378822 w 514663"/>
                  <a:gd name="connsiteY121" fmla="*/ 483975 h 489209"/>
                  <a:gd name="connsiteX122" fmla="*/ 378100 w 514663"/>
                  <a:gd name="connsiteY122" fmla="*/ 480365 h 489209"/>
                  <a:gd name="connsiteX123" fmla="*/ 374580 w 514663"/>
                  <a:gd name="connsiteY123" fmla="*/ 477296 h 489209"/>
                  <a:gd name="connsiteX124" fmla="*/ 372413 w 514663"/>
                  <a:gd name="connsiteY124" fmla="*/ 467457 h 489209"/>
                  <a:gd name="connsiteX125" fmla="*/ 357250 w 514663"/>
                  <a:gd name="connsiteY125" fmla="*/ 462854 h 489209"/>
                  <a:gd name="connsiteX126" fmla="*/ 352827 w 514663"/>
                  <a:gd name="connsiteY126" fmla="*/ 456536 h 489209"/>
                  <a:gd name="connsiteX127" fmla="*/ 348224 w 514663"/>
                  <a:gd name="connsiteY127" fmla="*/ 459605 h 489209"/>
                  <a:gd name="connsiteX128" fmla="*/ 339739 w 514663"/>
                  <a:gd name="connsiteY128" fmla="*/ 460688 h 489209"/>
                  <a:gd name="connsiteX129" fmla="*/ 324214 w 514663"/>
                  <a:gd name="connsiteY129" fmla="*/ 452474 h 489209"/>
                  <a:gd name="connsiteX130" fmla="*/ 319070 w 514663"/>
                  <a:gd name="connsiteY130" fmla="*/ 452023 h 489209"/>
                  <a:gd name="connsiteX131" fmla="*/ 317986 w 514663"/>
                  <a:gd name="connsiteY131" fmla="*/ 456355 h 489209"/>
                  <a:gd name="connsiteX132" fmla="*/ 328005 w 514663"/>
                  <a:gd name="connsiteY132" fmla="*/ 465020 h 489209"/>
                  <a:gd name="connsiteX133" fmla="*/ 326381 w 514663"/>
                  <a:gd name="connsiteY133" fmla="*/ 471699 h 489209"/>
                  <a:gd name="connsiteX134" fmla="*/ 328005 w 514663"/>
                  <a:gd name="connsiteY134" fmla="*/ 475490 h 489209"/>
                  <a:gd name="connsiteX135" fmla="*/ 319792 w 514663"/>
                  <a:gd name="connsiteY135" fmla="*/ 480996 h 489209"/>
                  <a:gd name="connsiteX136" fmla="*/ 311217 w 514663"/>
                  <a:gd name="connsiteY136" fmla="*/ 482982 h 489209"/>
                  <a:gd name="connsiteX137" fmla="*/ 285403 w 514663"/>
                  <a:gd name="connsiteY137" fmla="*/ 478559 h 489209"/>
                  <a:gd name="connsiteX138" fmla="*/ 279265 w 514663"/>
                  <a:gd name="connsiteY138" fmla="*/ 473324 h 489209"/>
                  <a:gd name="connsiteX139" fmla="*/ 263560 w 514663"/>
                  <a:gd name="connsiteY139" fmla="*/ 468540 h 489209"/>
                  <a:gd name="connsiteX140" fmla="*/ 255707 w 514663"/>
                  <a:gd name="connsiteY140" fmla="*/ 474498 h 489209"/>
                  <a:gd name="connsiteX141" fmla="*/ 239280 w 514663"/>
                  <a:gd name="connsiteY141" fmla="*/ 468270 h 489209"/>
                  <a:gd name="connsiteX142" fmla="*/ 236572 w 514663"/>
                  <a:gd name="connsiteY142" fmla="*/ 469714 h 489209"/>
                  <a:gd name="connsiteX143" fmla="*/ 224387 w 514663"/>
                  <a:gd name="connsiteY143" fmla="*/ 467548 h 489209"/>
                  <a:gd name="connsiteX144" fmla="*/ 218249 w 514663"/>
                  <a:gd name="connsiteY144" fmla="*/ 463125 h 489209"/>
                  <a:gd name="connsiteX145" fmla="*/ 215090 w 514663"/>
                  <a:gd name="connsiteY145" fmla="*/ 457709 h 489209"/>
                  <a:gd name="connsiteX146" fmla="*/ 217888 w 514663"/>
                  <a:gd name="connsiteY146" fmla="*/ 453918 h 489209"/>
                  <a:gd name="connsiteX147" fmla="*/ 217617 w 514663"/>
                  <a:gd name="connsiteY147" fmla="*/ 449315 h 489209"/>
                  <a:gd name="connsiteX148" fmla="*/ 212743 w 514663"/>
                  <a:gd name="connsiteY148" fmla="*/ 443087 h 489209"/>
                  <a:gd name="connsiteX149" fmla="*/ 212743 w 514663"/>
                  <a:gd name="connsiteY149" fmla="*/ 443087 h 489209"/>
                  <a:gd name="connsiteX150" fmla="*/ 200107 w 514663"/>
                  <a:gd name="connsiteY150" fmla="*/ 426840 h 489209"/>
                  <a:gd name="connsiteX151" fmla="*/ 204078 w 514663"/>
                  <a:gd name="connsiteY151" fmla="*/ 420522 h 489209"/>
                  <a:gd name="connsiteX152" fmla="*/ 198392 w 514663"/>
                  <a:gd name="connsiteY152" fmla="*/ 413752 h 489209"/>
                  <a:gd name="connsiteX153" fmla="*/ 200016 w 514663"/>
                  <a:gd name="connsiteY153" fmla="*/ 401928 h 489209"/>
                  <a:gd name="connsiteX154" fmla="*/ 198211 w 514663"/>
                  <a:gd name="connsiteY154" fmla="*/ 395159 h 489209"/>
                  <a:gd name="connsiteX155" fmla="*/ 191351 w 514663"/>
                  <a:gd name="connsiteY155" fmla="*/ 385682 h 489209"/>
                  <a:gd name="connsiteX156" fmla="*/ 194420 w 514663"/>
                  <a:gd name="connsiteY156" fmla="*/ 373135 h 489209"/>
                  <a:gd name="connsiteX157" fmla="*/ 190539 w 514663"/>
                  <a:gd name="connsiteY157" fmla="*/ 366005 h 489209"/>
                  <a:gd name="connsiteX158" fmla="*/ 191622 w 514663"/>
                  <a:gd name="connsiteY158" fmla="*/ 356979 h 489209"/>
                  <a:gd name="connsiteX159" fmla="*/ 179798 w 514663"/>
                  <a:gd name="connsiteY159" fmla="*/ 353910 h 489209"/>
                  <a:gd name="connsiteX160" fmla="*/ 169147 w 514663"/>
                  <a:gd name="connsiteY160" fmla="*/ 340913 h 489209"/>
                  <a:gd name="connsiteX161" fmla="*/ 158497 w 514663"/>
                  <a:gd name="connsiteY161" fmla="*/ 337573 h 489209"/>
                  <a:gd name="connsiteX162" fmla="*/ 157233 w 514663"/>
                  <a:gd name="connsiteY162" fmla="*/ 334775 h 489209"/>
                  <a:gd name="connsiteX163" fmla="*/ 160212 w 514663"/>
                  <a:gd name="connsiteY163" fmla="*/ 331706 h 489209"/>
                  <a:gd name="connsiteX164" fmla="*/ 160212 w 514663"/>
                  <a:gd name="connsiteY164" fmla="*/ 326922 h 489209"/>
                  <a:gd name="connsiteX165" fmla="*/ 153352 w 514663"/>
                  <a:gd name="connsiteY165" fmla="*/ 323402 h 489209"/>
                  <a:gd name="connsiteX166" fmla="*/ 150644 w 514663"/>
                  <a:gd name="connsiteY166" fmla="*/ 316542 h 489209"/>
                  <a:gd name="connsiteX167" fmla="*/ 146221 w 514663"/>
                  <a:gd name="connsiteY167" fmla="*/ 313654 h 489209"/>
                  <a:gd name="connsiteX168" fmla="*/ 145409 w 514663"/>
                  <a:gd name="connsiteY168" fmla="*/ 302642 h 489209"/>
                  <a:gd name="connsiteX169" fmla="*/ 139903 w 514663"/>
                  <a:gd name="connsiteY169" fmla="*/ 296144 h 489209"/>
                  <a:gd name="connsiteX170" fmla="*/ 139271 w 514663"/>
                  <a:gd name="connsiteY170" fmla="*/ 292262 h 489209"/>
                  <a:gd name="connsiteX171" fmla="*/ 122664 w 514663"/>
                  <a:gd name="connsiteY171" fmla="*/ 276647 h 489209"/>
                  <a:gd name="connsiteX172" fmla="*/ 114630 w 514663"/>
                  <a:gd name="connsiteY172" fmla="*/ 274752 h 489209"/>
                  <a:gd name="connsiteX173" fmla="*/ 113999 w 514663"/>
                  <a:gd name="connsiteY173" fmla="*/ 271232 h 489209"/>
                  <a:gd name="connsiteX174" fmla="*/ 108763 w 514663"/>
                  <a:gd name="connsiteY174" fmla="*/ 269517 h 489209"/>
                  <a:gd name="connsiteX175" fmla="*/ 113547 w 514663"/>
                  <a:gd name="connsiteY175" fmla="*/ 263199 h 489209"/>
                  <a:gd name="connsiteX176" fmla="*/ 112464 w 514663"/>
                  <a:gd name="connsiteY176" fmla="*/ 259227 h 489209"/>
                  <a:gd name="connsiteX177" fmla="*/ 118331 w 514663"/>
                  <a:gd name="connsiteY177" fmla="*/ 255978 h 489209"/>
                  <a:gd name="connsiteX178" fmla="*/ 116345 w 514663"/>
                  <a:gd name="connsiteY178" fmla="*/ 254173 h 489209"/>
                  <a:gd name="connsiteX179" fmla="*/ 117248 w 514663"/>
                  <a:gd name="connsiteY179" fmla="*/ 250652 h 489209"/>
                  <a:gd name="connsiteX180" fmla="*/ 111200 w 514663"/>
                  <a:gd name="connsiteY180" fmla="*/ 247584 h 489209"/>
                  <a:gd name="connsiteX181" fmla="*/ 110569 w 514663"/>
                  <a:gd name="connsiteY181" fmla="*/ 229532 h 489209"/>
                  <a:gd name="connsiteX182" fmla="*/ 102174 w 514663"/>
                  <a:gd name="connsiteY182" fmla="*/ 221228 h 489209"/>
                  <a:gd name="connsiteX183" fmla="*/ 92968 w 514663"/>
                  <a:gd name="connsiteY183" fmla="*/ 217346 h 489209"/>
                  <a:gd name="connsiteX184" fmla="*/ 80602 w 514663"/>
                  <a:gd name="connsiteY184" fmla="*/ 222130 h 489209"/>
                  <a:gd name="connsiteX185" fmla="*/ 77533 w 514663"/>
                  <a:gd name="connsiteY185" fmla="*/ 220957 h 489209"/>
                  <a:gd name="connsiteX186" fmla="*/ 54337 w 514663"/>
                  <a:gd name="connsiteY186" fmla="*/ 223123 h 489209"/>
                  <a:gd name="connsiteX187" fmla="*/ 46574 w 514663"/>
                  <a:gd name="connsiteY187" fmla="*/ 226914 h 489209"/>
                  <a:gd name="connsiteX188" fmla="*/ 35472 w 514663"/>
                  <a:gd name="connsiteY188" fmla="*/ 220686 h 489209"/>
                  <a:gd name="connsiteX189" fmla="*/ 34750 w 514663"/>
                  <a:gd name="connsiteY189" fmla="*/ 212563 h 489209"/>
                  <a:gd name="connsiteX190" fmla="*/ 28161 w 514663"/>
                  <a:gd name="connsiteY190" fmla="*/ 210577 h 489209"/>
                  <a:gd name="connsiteX191" fmla="*/ 27078 w 514663"/>
                  <a:gd name="connsiteY191" fmla="*/ 206515 h 489209"/>
                  <a:gd name="connsiteX192" fmla="*/ 19677 w 514663"/>
                  <a:gd name="connsiteY192" fmla="*/ 200378 h 489209"/>
                  <a:gd name="connsiteX193" fmla="*/ 11734 w 514663"/>
                  <a:gd name="connsiteY193" fmla="*/ 189546 h 489209"/>
                  <a:gd name="connsiteX194" fmla="*/ 17330 w 514663"/>
                  <a:gd name="connsiteY194" fmla="*/ 181603 h 489209"/>
                  <a:gd name="connsiteX195" fmla="*/ 23648 w 514663"/>
                  <a:gd name="connsiteY195" fmla="*/ 177542 h 489209"/>
                  <a:gd name="connsiteX196" fmla="*/ 29966 w 514663"/>
                  <a:gd name="connsiteY196" fmla="*/ 159941 h 489209"/>
                  <a:gd name="connsiteX197" fmla="*/ 24460 w 514663"/>
                  <a:gd name="connsiteY197" fmla="*/ 157504 h 489209"/>
                  <a:gd name="connsiteX198" fmla="*/ 17871 w 514663"/>
                  <a:gd name="connsiteY198" fmla="*/ 139723 h 489209"/>
                  <a:gd name="connsiteX199" fmla="*/ 20218 w 514663"/>
                  <a:gd name="connsiteY199" fmla="*/ 134397 h 489209"/>
                  <a:gd name="connsiteX200" fmla="*/ 12095 w 514663"/>
                  <a:gd name="connsiteY200" fmla="*/ 130426 h 489209"/>
                  <a:gd name="connsiteX201" fmla="*/ 2437 w 514663"/>
                  <a:gd name="connsiteY201" fmla="*/ 131148 h 489209"/>
                  <a:gd name="connsiteX202" fmla="*/ 0 w 514663"/>
                  <a:gd name="connsiteY202" fmla="*/ 126274 h 489209"/>
                  <a:gd name="connsiteX203" fmla="*/ 0 w 514663"/>
                  <a:gd name="connsiteY203" fmla="*/ 126274 h 489209"/>
                  <a:gd name="connsiteX204" fmla="*/ 7311 w 514663"/>
                  <a:gd name="connsiteY204" fmla="*/ 116977 h 489209"/>
                  <a:gd name="connsiteX205" fmla="*/ 10019 w 514663"/>
                  <a:gd name="connsiteY205" fmla="*/ 105875 h 489209"/>
                  <a:gd name="connsiteX206" fmla="*/ 18864 w 514663"/>
                  <a:gd name="connsiteY206" fmla="*/ 102355 h 489209"/>
                  <a:gd name="connsiteX207" fmla="*/ 22746 w 514663"/>
                  <a:gd name="connsiteY207" fmla="*/ 92065 h 489209"/>
                  <a:gd name="connsiteX208" fmla="*/ 15705 w 514663"/>
                  <a:gd name="connsiteY208" fmla="*/ 80061 h 489209"/>
                  <a:gd name="connsiteX209" fmla="*/ 16337 w 514663"/>
                  <a:gd name="connsiteY209" fmla="*/ 70674 h 489209"/>
                  <a:gd name="connsiteX210" fmla="*/ 31320 w 514663"/>
                  <a:gd name="connsiteY210" fmla="*/ 51900 h 489209"/>
                  <a:gd name="connsiteX211" fmla="*/ 34118 w 514663"/>
                  <a:gd name="connsiteY211" fmla="*/ 45491 h 489209"/>
                  <a:gd name="connsiteX212" fmla="*/ 37007 w 514663"/>
                  <a:gd name="connsiteY212" fmla="*/ 38902 h 489209"/>
                  <a:gd name="connsiteX213" fmla="*/ 41520 w 514663"/>
                  <a:gd name="connsiteY213" fmla="*/ 36014 h 489209"/>
                  <a:gd name="connsiteX214" fmla="*/ 40617 w 514663"/>
                  <a:gd name="connsiteY214" fmla="*/ 30418 h 489209"/>
                  <a:gd name="connsiteX215" fmla="*/ 42874 w 514663"/>
                  <a:gd name="connsiteY215" fmla="*/ 28342 h 489209"/>
                  <a:gd name="connsiteX216" fmla="*/ 48018 w 514663"/>
                  <a:gd name="connsiteY216" fmla="*/ 27620 h 489209"/>
                  <a:gd name="connsiteX217" fmla="*/ 51177 w 514663"/>
                  <a:gd name="connsiteY217" fmla="*/ 24461 h 489209"/>
                  <a:gd name="connsiteX218" fmla="*/ 60113 w 514663"/>
                  <a:gd name="connsiteY218" fmla="*/ 28793 h 489209"/>
                  <a:gd name="connsiteX219" fmla="*/ 64265 w 514663"/>
                  <a:gd name="connsiteY219" fmla="*/ 39173 h 489209"/>
                  <a:gd name="connsiteX220" fmla="*/ 70042 w 514663"/>
                  <a:gd name="connsiteY220" fmla="*/ 41700 h 489209"/>
                  <a:gd name="connsiteX221" fmla="*/ 72930 w 514663"/>
                  <a:gd name="connsiteY221" fmla="*/ 47838 h 489209"/>
                  <a:gd name="connsiteX222" fmla="*/ 79790 w 514663"/>
                  <a:gd name="connsiteY222" fmla="*/ 50636 h 489209"/>
                  <a:gd name="connsiteX223" fmla="*/ 97120 w 514663"/>
                  <a:gd name="connsiteY223" fmla="*/ 67244 h 489209"/>
                  <a:gd name="connsiteX224" fmla="*/ 96127 w 514663"/>
                  <a:gd name="connsiteY224" fmla="*/ 72208 h 489209"/>
                  <a:gd name="connsiteX225" fmla="*/ 101362 w 514663"/>
                  <a:gd name="connsiteY225" fmla="*/ 75638 h 489209"/>
                  <a:gd name="connsiteX226" fmla="*/ 102265 w 514663"/>
                  <a:gd name="connsiteY226" fmla="*/ 78707 h 489209"/>
                  <a:gd name="connsiteX227" fmla="*/ 110659 w 514663"/>
                  <a:gd name="connsiteY227" fmla="*/ 78707 h 489209"/>
                  <a:gd name="connsiteX228" fmla="*/ 131780 w 514663"/>
                  <a:gd name="connsiteY228" fmla="*/ 103980 h 489209"/>
                  <a:gd name="connsiteX229" fmla="*/ 137105 w 514663"/>
                  <a:gd name="connsiteY229" fmla="*/ 115443 h 489209"/>
                  <a:gd name="connsiteX230" fmla="*/ 144145 w 514663"/>
                  <a:gd name="connsiteY230" fmla="*/ 120858 h 489209"/>
                  <a:gd name="connsiteX231" fmla="*/ 148839 w 514663"/>
                  <a:gd name="connsiteY231" fmla="*/ 127628 h 489209"/>
                  <a:gd name="connsiteX232" fmla="*/ 155247 w 514663"/>
                  <a:gd name="connsiteY232" fmla="*/ 131419 h 489209"/>
                  <a:gd name="connsiteX233" fmla="*/ 161836 w 514663"/>
                  <a:gd name="connsiteY233" fmla="*/ 141438 h 489209"/>
                  <a:gd name="connsiteX234" fmla="*/ 164996 w 514663"/>
                  <a:gd name="connsiteY234" fmla="*/ 142611 h 489209"/>
                  <a:gd name="connsiteX235" fmla="*/ 168696 w 514663"/>
                  <a:gd name="connsiteY235" fmla="*/ 140355 h 489209"/>
                  <a:gd name="connsiteX236" fmla="*/ 179708 w 514663"/>
                  <a:gd name="connsiteY236" fmla="*/ 152449 h 489209"/>
                  <a:gd name="connsiteX237" fmla="*/ 185394 w 514663"/>
                  <a:gd name="connsiteY237" fmla="*/ 155157 h 489209"/>
                  <a:gd name="connsiteX238" fmla="*/ 188283 w 514663"/>
                  <a:gd name="connsiteY238" fmla="*/ 160392 h 489209"/>
                  <a:gd name="connsiteX239" fmla="*/ 195503 w 514663"/>
                  <a:gd name="connsiteY239" fmla="*/ 163010 h 489209"/>
                  <a:gd name="connsiteX240" fmla="*/ 198482 w 514663"/>
                  <a:gd name="connsiteY240" fmla="*/ 168606 h 489209"/>
                  <a:gd name="connsiteX241" fmla="*/ 202092 w 514663"/>
                  <a:gd name="connsiteY241" fmla="*/ 170862 h 489209"/>
                  <a:gd name="connsiteX242" fmla="*/ 209945 w 514663"/>
                  <a:gd name="connsiteY242" fmla="*/ 170953 h 489209"/>
                  <a:gd name="connsiteX243" fmla="*/ 215722 w 514663"/>
                  <a:gd name="connsiteY243" fmla="*/ 164725 h 489209"/>
                  <a:gd name="connsiteX244" fmla="*/ 221679 w 514663"/>
                  <a:gd name="connsiteY244" fmla="*/ 165718 h 489209"/>
                  <a:gd name="connsiteX245" fmla="*/ 225199 w 514663"/>
                  <a:gd name="connsiteY245" fmla="*/ 163732 h 489209"/>
                  <a:gd name="connsiteX246" fmla="*/ 222401 w 514663"/>
                  <a:gd name="connsiteY246" fmla="*/ 154977 h 489209"/>
                  <a:gd name="connsiteX247" fmla="*/ 224296 w 514663"/>
                  <a:gd name="connsiteY247" fmla="*/ 152179 h 489209"/>
                  <a:gd name="connsiteX248" fmla="*/ 224657 w 514663"/>
                  <a:gd name="connsiteY248" fmla="*/ 144506 h 489209"/>
                  <a:gd name="connsiteX249" fmla="*/ 226372 w 514663"/>
                  <a:gd name="connsiteY249" fmla="*/ 134217 h 489209"/>
                  <a:gd name="connsiteX250" fmla="*/ 234406 w 514663"/>
                  <a:gd name="connsiteY250" fmla="*/ 102265 h 489209"/>
                  <a:gd name="connsiteX251" fmla="*/ 234586 w 514663"/>
                  <a:gd name="connsiteY251" fmla="*/ 96669 h 489209"/>
                  <a:gd name="connsiteX252" fmla="*/ 229622 w 514663"/>
                  <a:gd name="connsiteY252" fmla="*/ 93780 h 489209"/>
                  <a:gd name="connsiteX253" fmla="*/ 229532 w 514663"/>
                  <a:gd name="connsiteY253" fmla="*/ 86018 h 489209"/>
                  <a:gd name="connsiteX254" fmla="*/ 234135 w 514663"/>
                  <a:gd name="connsiteY254" fmla="*/ 81415 h 489209"/>
                  <a:gd name="connsiteX255" fmla="*/ 237926 w 514663"/>
                  <a:gd name="connsiteY255" fmla="*/ 61738 h 489209"/>
                  <a:gd name="connsiteX256" fmla="*/ 241446 w 514663"/>
                  <a:gd name="connsiteY256" fmla="*/ 55781 h 489209"/>
                  <a:gd name="connsiteX257" fmla="*/ 250201 w 514663"/>
                  <a:gd name="connsiteY257" fmla="*/ 44769 h 489209"/>
                  <a:gd name="connsiteX258" fmla="*/ 261213 w 514663"/>
                  <a:gd name="connsiteY258" fmla="*/ 37458 h 489209"/>
                  <a:gd name="connsiteX259" fmla="*/ 264011 w 514663"/>
                  <a:gd name="connsiteY259" fmla="*/ 28342 h 489209"/>
                  <a:gd name="connsiteX260" fmla="*/ 273398 w 514663"/>
                  <a:gd name="connsiteY260" fmla="*/ 16879 h 489209"/>
                  <a:gd name="connsiteX261" fmla="*/ 279445 w 514663"/>
                  <a:gd name="connsiteY261" fmla="*/ 16247 h 489209"/>
                  <a:gd name="connsiteX262" fmla="*/ 282334 w 514663"/>
                  <a:gd name="connsiteY262" fmla="*/ 19767 h 489209"/>
                  <a:gd name="connsiteX263" fmla="*/ 285132 w 514663"/>
                  <a:gd name="connsiteY263" fmla="*/ 19677 h 489209"/>
                  <a:gd name="connsiteX264" fmla="*/ 291811 w 514663"/>
                  <a:gd name="connsiteY264" fmla="*/ 17330 h 489209"/>
                  <a:gd name="connsiteX265" fmla="*/ 296775 w 514663"/>
                  <a:gd name="connsiteY265" fmla="*/ 12095 h 489209"/>
                  <a:gd name="connsiteX266" fmla="*/ 301649 w 514663"/>
                  <a:gd name="connsiteY266" fmla="*/ 12636 h 489209"/>
                  <a:gd name="connsiteX267" fmla="*/ 310134 w 514663"/>
                  <a:gd name="connsiteY267" fmla="*/ 8033 h 489209"/>
                  <a:gd name="connsiteX268" fmla="*/ 321236 w 514663"/>
                  <a:gd name="connsiteY268" fmla="*/ 6950 h 489209"/>
                  <a:gd name="connsiteX269" fmla="*/ 333060 w 514663"/>
                  <a:gd name="connsiteY269" fmla="*/ 0 h 489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514663" h="489209">
                    <a:moveTo>
                      <a:pt x="337122" y="2708"/>
                    </a:moveTo>
                    <a:lnTo>
                      <a:pt x="340642" y="181"/>
                    </a:lnTo>
                    <a:lnTo>
                      <a:pt x="346509" y="3520"/>
                    </a:lnTo>
                    <a:lnTo>
                      <a:pt x="344703" y="12546"/>
                    </a:lnTo>
                    <a:lnTo>
                      <a:pt x="339288" y="34299"/>
                    </a:lnTo>
                    <a:lnTo>
                      <a:pt x="340551" y="40076"/>
                    </a:lnTo>
                    <a:lnTo>
                      <a:pt x="345606" y="46845"/>
                    </a:lnTo>
                    <a:lnTo>
                      <a:pt x="346148" y="52802"/>
                    </a:lnTo>
                    <a:lnTo>
                      <a:pt x="350300" y="52892"/>
                    </a:lnTo>
                    <a:lnTo>
                      <a:pt x="361131" y="58940"/>
                    </a:lnTo>
                    <a:lnTo>
                      <a:pt x="370157" y="57947"/>
                    </a:lnTo>
                    <a:lnTo>
                      <a:pt x="377739" y="62641"/>
                    </a:lnTo>
                    <a:lnTo>
                      <a:pt x="380085" y="68598"/>
                    </a:lnTo>
                    <a:lnTo>
                      <a:pt x="380085" y="68598"/>
                    </a:lnTo>
                    <a:lnTo>
                      <a:pt x="377378" y="78978"/>
                    </a:lnTo>
                    <a:lnTo>
                      <a:pt x="389202" y="86830"/>
                    </a:lnTo>
                    <a:lnTo>
                      <a:pt x="406261" y="83671"/>
                    </a:lnTo>
                    <a:lnTo>
                      <a:pt x="411767" y="91343"/>
                    </a:lnTo>
                    <a:lnTo>
                      <a:pt x="411947" y="97120"/>
                    </a:lnTo>
                    <a:lnTo>
                      <a:pt x="417814" y="108402"/>
                    </a:lnTo>
                    <a:lnTo>
                      <a:pt x="424313" y="113908"/>
                    </a:lnTo>
                    <a:lnTo>
                      <a:pt x="436679" y="117428"/>
                    </a:lnTo>
                    <a:lnTo>
                      <a:pt x="437852" y="137195"/>
                    </a:lnTo>
                    <a:lnTo>
                      <a:pt x="433610" y="138910"/>
                    </a:lnTo>
                    <a:lnTo>
                      <a:pt x="427472" y="136203"/>
                    </a:lnTo>
                    <a:lnTo>
                      <a:pt x="419619" y="137105"/>
                    </a:lnTo>
                    <a:lnTo>
                      <a:pt x="417724" y="152540"/>
                    </a:lnTo>
                    <a:lnTo>
                      <a:pt x="414204" y="159490"/>
                    </a:lnTo>
                    <a:lnTo>
                      <a:pt x="423140" y="163281"/>
                    </a:lnTo>
                    <a:lnTo>
                      <a:pt x="427833" y="172668"/>
                    </a:lnTo>
                    <a:lnTo>
                      <a:pt x="441914" y="181964"/>
                    </a:lnTo>
                    <a:lnTo>
                      <a:pt x="437762" y="189546"/>
                    </a:lnTo>
                    <a:lnTo>
                      <a:pt x="430180" y="195052"/>
                    </a:lnTo>
                    <a:lnTo>
                      <a:pt x="432617" y="202453"/>
                    </a:lnTo>
                    <a:lnTo>
                      <a:pt x="439567" y="212743"/>
                    </a:lnTo>
                    <a:lnTo>
                      <a:pt x="449947" y="214909"/>
                    </a:lnTo>
                    <a:lnTo>
                      <a:pt x="453557" y="222762"/>
                    </a:lnTo>
                    <a:lnTo>
                      <a:pt x="458160" y="222491"/>
                    </a:lnTo>
                    <a:lnTo>
                      <a:pt x="477115" y="233864"/>
                    </a:lnTo>
                    <a:lnTo>
                      <a:pt x="480184" y="238558"/>
                    </a:lnTo>
                    <a:lnTo>
                      <a:pt x="477115" y="244876"/>
                    </a:lnTo>
                    <a:lnTo>
                      <a:pt x="480274" y="248125"/>
                    </a:lnTo>
                    <a:lnTo>
                      <a:pt x="487495" y="247493"/>
                    </a:lnTo>
                    <a:lnTo>
                      <a:pt x="492820" y="250743"/>
                    </a:lnTo>
                    <a:lnTo>
                      <a:pt x="485329" y="259317"/>
                    </a:lnTo>
                    <a:lnTo>
                      <a:pt x="491737" y="267170"/>
                    </a:lnTo>
                    <a:lnTo>
                      <a:pt x="491827" y="273669"/>
                    </a:lnTo>
                    <a:lnTo>
                      <a:pt x="482531" y="283236"/>
                    </a:lnTo>
                    <a:lnTo>
                      <a:pt x="476212" y="285493"/>
                    </a:lnTo>
                    <a:lnTo>
                      <a:pt x="475039" y="288562"/>
                    </a:lnTo>
                    <a:lnTo>
                      <a:pt x="479101" y="302552"/>
                    </a:lnTo>
                    <a:lnTo>
                      <a:pt x="484155" y="304357"/>
                    </a:lnTo>
                    <a:lnTo>
                      <a:pt x="489661" y="303094"/>
                    </a:lnTo>
                    <a:lnTo>
                      <a:pt x="491827" y="299573"/>
                    </a:lnTo>
                    <a:lnTo>
                      <a:pt x="495257" y="300657"/>
                    </a:lnTo>
                    <a:lnTo>
                      <a:pt x="495257" y="300657"/>
                    </a:lnTo>
                    <a:lnTo>
                      <a:pt x="493723" y="309773"/>
                    </a:lnTo>
                    <a:lnTo>
                      <a:pt x="497243" y="315820"/>
                    </a:lnTo>
                    <a:lnTo>
                      <a:pt x="500041" y="316633"/>
                    </a:lnTo>
                    <a:lnTo>
                      <a:pt x="507804" y="312751"/>
                    </a:lnTo>
                    <a:lnTo>
                      <a:pt x="514663" y="315911"/>
                    </a:lnTo>
                    <a:lnTo>
                      <a:pt x="508887" y="319611"/>
                    </a:lnTo>
                    <a:lnTo>
                      <a:pt x="508345" y="323673"/>
                    </a:lnTo>
                    <a:lnTo>
                      <a:pt x="513580" y="339649"/>
                    </a:lnTo>
                    <a:lnTo>
                      <a:pt x="510060" y="336580"/>
                    </a:lnTo>
                    <a:lnTo>
                      <a:pt x="502839" y="338115"/>
                    </a:lnTo>
                    <a:lnTo>
                      <a:pt x="500944" y="334233"/>
                    </a:lnTo>
                    <a:lnTo>
                      <a:pt x="496702" y="334414"/>
                    </a:lnTo>
                    <a:lnTo>
                      <a:pt x="493542" y="337212"/>
                    </a:lnTo>
                    <a:lnTo>
                      <a:pt x="493542" y="342176"/>
                    </a:lnTo>
                    <a:lnTo>
                      <a:pt x="496160" y="345787"/>
                    </a:lnTo>
                    <a:lnTo>
                      <a:pt x="492279" y="348314"/>
                    </a:lnTo>
                    <a:lnTo>
                      <a:pt x="494355" y="353910"/>
                    </a:lnTo>
                    <a:lnTo>
                      <a:pt x="492189" y="356257"/>
                    </a:lnTo>
                    <a:lnTo>
                      <a:pt x="491286" y="365102"/>
                    </a:lnTo>
                    <a:lnTo>
                      <a:pt x="493272" y="369525"/>
                    </a:lnTo>
                    <a:lnTo>
                      <a:pt x="489481" y="370879"/>
                    </a:lnTo>
                    <a:lnTo>
                      <a:pt x="488127" y="376836"/>
                    </a:lnTo>
                    <a:lnTo>
                      <a:pt x="483614" y="382884"/>
                    </a:lnTo>
                    <a:lnTo>
                      <a:pt x="477566" y="379995"/>
                    </a:lnTo>
                    <a:lnTo>
                      <a:pt x="475671" y="375934"/>
                    </a:lnTo>
                    <a:lnTo>
                      <a:pt x="467367" y="370789"/>
                    </a:lnTo>
                    <a:lnTo>
                      <a:pt x="461861" y="362846"/>
                    </a:lnTo>
                    <a:lnTo>
                      <a:pt x="461861" y="362846"/>
                    </a:lnTo>
                    <a:lnTo>
                      <a:pt x="456626" y="359867"/>
                    </a:lnTo>
                    <a:lnTo>
                      <a:pt x="456626" y="359867"/>
                    </a:lnTo>
                    <a:lnTo>
                      <a:pt x="447329" y="353459"/>
                    </a:lnTo>
                    <a:lnTo>
                      <a:pt x="441282" y="344794"/>
                    </a:lnTo>
                    <a:lnTo>
                      <a:pt x="435054" y="341905"/>
                    </a:lnTo>
                    <a:lnTo>
                      <a:pt x="432436" y="332789"/>
                    </a:lnTo>
                    <a:lnTo>
                      <a:pt x="426208" y="332879"/>
                    </a:lnTo>
                    <a:lnTo>
                      <a:pt x="418988" y="326020"/>
                    </a:lnTo>
                    <a:lnTo>
                      <a:pt x="415106" y="325478"/>
                    </a:lnTo>
                    <a:lnTo>
                      <a:pt x="409601" y="330081"/>
                    </a:lnTo>
                    <a:lnTo>
                      <a:pt x="410413" y="332157"/>
                    </a:lnTo>
                    <a:lnTo>
                      <a:pt x="407344" y="333511"/>
                    </a:lnTo>
                    <a:lnTo>
                      <a:pt x="405810" y="337212"/>
                    </a:lnTo>
                    <a:lnTo>
                      <a:pt x="400033" y="337844"/>
                    </a:lnTo>
                    <a:lnTo>
                      <a:pt x="403643" y="345877"/>
                    </a:lnTo>
                    <a:lnTo>
                      <a:pt x="407164" y="347321"/>
                    </a:lnTo>
                    <a:lnTo>
                      <a:pt x="408337" y="352105"/>
                    </a:lnTo>
                    <a:lnTo>
                      <a:pt x="406532" y="358062"/>
                    </a:lnTo>
                    <a:lnTo>
                      <a:pt x="410323" y="367539"/>
                    </a:lnTo>
                    <a:lnTo>
                      <a:pt x="407976" y="366456"/>
                    </a:lnTo>
                    <a:lnTo>
                      <a:pt x="403102" y="374038"/>
                    </a:lnTo>
                    <a:lnTo>
                      <a:pt x="402651" y="378371"/>
                    </a:lnTo>
                    <a:lnTo>
                      <a:pt x="397776" y="380356"/>
                    </a:lnTo>
                    <a:lnTo>
                      <a:pt x="397776" y="390375"/>
                    </a:lnTo>
                    <a:lnTo>
                      <a:pt x="395971" y="391729"/>
                    </a:lnTo>
                    <a:lnTo>
                      <a:pt x="400394" y="393715"/>
                    </a:lnTo>
                    <a:lnTo>
                      <a:pt x="403914" y="401928"/>
                    </a:lnTo>
                    <a:lnTo>
                      <a:pt x="406261" y="402199"/>
                    </a:lnTo>
                    <a:lnTo>
                      <a:pt x="414294" y="412218"/>
                    </a:lnTo>
                    <a:lnTo>
                      <a:pt x="417724" y="430631"/>
                    </a:lnTo>
                    <a:lnTo>
                      <a:pt x="421425" y="439386"/>
                    </a:lnTo>
                    <a:lnTo>
                      <a:pt x="419980" y="448773"/>
                    </a:lnTo>
                    <a:lnTo>
                      <a:pt x="422417" y="453738"/>
                    </a:lnTo>
                    <a:lnTo>
                      <a:pt x="419980" y="458973"/>
                    </a:lnTo>
                    <a:lnTo>
                      <a:pt x="401297" y="470707"/>
                    </a:lnTo>
                    <a:lnTo>
                      <a:pt x="400484" y="477025"/>
                    </a:lnTo>
                    <a:lnTo>
                      <a:pt x="385682" y="489210"/>
                    </a:lnTo>
                    <a:lnTo>
                      <a:pt x="378822" y="483975"/>
                    </a:lnTo>
                    <a:lnTo>
                      <a:pt x="378100" y="480365"/>
                    </a:lnTo>
                    <a:lnTo>
                      <a:pt x="374580" y="477296"/>
                    </a:lnTo>
                    <a:lnTo>
                      <a:pt x="372413" y="467457"/>
                    </a:lnTo>
                    <a:lnTo>
                      <a:pt x="357250" y="462854"/>
                    </a:lnTo>
                    <a:lnTo>
                      <a:pt x="352827" y="456536"/>
                    </a:lnTo>
                    <a:lnTo>
                      <a:pt x="348224" y="459605"/>
                    </a:lnTo>
                    <a:lnTo>
                      <a:pt x="339739" y="460688"/>
                    </a:lnTo>
                    <a:lnTo>
                      <a:pt x="324214" y="452474"/>
                    </a:lnTo>
                    <a:lnTo>
                      <a:pt x="319070" y="452023"/>
                    </a:lnTo>
                    <a:lnTo>
                      <a:pt x="317986" y="456355"/>
                    </a:lnTo>
                    <a:lnTo>
                      <a:pt x="328005" y="465020"/>
                    </a:lnTo>
                    <a:lnTo>
                      <a:pt x="326381" y="471699"/>
                    </a:lnTo>
                    <a:lnTo>
                      <a:pt x="328005" y="475490"/>
                    </a:lnTo>
                    <a:lnTo>
                      <a:pt x="319792" y="480996"/>
                    </a:lnTo>
                    <a:lnTo>
                      <a:pt x="311217" y="482982"/>
                    </a:lnTo>
                    <a:lnTo>
                      <a:pt x="285403" y="478559"/>
                    </a:lnTo>
                    <a:lnTo>
                      <a:pt x="279265" y="473324"/>
                    </a:lnTo>
                    <a:lnTo>
                      <a:pt x="263560" y="468540"/>
                    </a:lnTo>
                    <a:lnTo>
                      <a:pt x="255707" y="474498"/>
                    </a:lnTo>
                    <a:lnTo>
                      <a:pt x="239280" y="468270"/>
                    </a:lnTo>
                    <a:lnTo>
                      <a:pt x="236572" y="469714"/>
                    </a:lnTo>
                    <a:lnTo>
                      <a:pt x="224387" y="467548"/>
                    </a:lnTo>
                    <a:lnTo>
                      <a:pt x="218249" y="463125"/>
                    </a:lnTo>
                    <a:lnTo>
                      <a:pt x="215090" y="457709"/>
                    </a:lnTo>
                    <a:lnTo>
                      <a:pt x="217888" y="453918"/>
                    </a:lnTo>
                    <a:lnTo>
                      <a:pt x="217617" y="449315"/>
                    </a:lnTo>
                    <a:lnTo>
                      <a:pt x="212743" y="443087"/>
                    </a:lnTo>
                    <a:lnTo>
                      <a:pt x="212743" y="443087"/>
                    </a:lnTo>
                    <a:lnTo>
                      <a:pt x="200107" y="426840"/>
                    </a:lnTo>
                    <a:lnTo>
                      <a:pt x="204078" y="420522"/>
                    </a:lnTo>
                    <a:lnTo>
                      <a:pt x="198392" y="413752"/>
                    </a:lnTo>
                    <a:lnTo>
                      <a:pt x="200016" y="401928"/>
                    </a:lnTo>
                    <a:lnTo>
                      <a:pt x="198211" y="395159"/>
                    </a:lnTo>
                    <a:lnTo>
                      <a:pt x="191351" y="385682"/>
                    </a:lnTo>
                    <a:lnTo>
                      <a:pt x="194420" y="373135"/>
                    </a:lnTo>
                    <a:lnTo>
                      <a:pt x="190539" y="366005"/>
                    </a:lnTo>
                    <a:lnTo>
                      <a:pt x="191622" y="356979"/>
                    </a:lnTo>
                    <a:lnTo>
                      <a:pt x="179798" y="353910"/>
                    </a:lnTo>
                    <a:lnTo>
                      <a:pt x="169147" y="340913"/>
                    </a:lnTo>
                    <a:lnTo>
                      <a:pt x="158497" y="337573"/>
                    </a:lnTo>
                    <a:lnTo>
                      <a:pt x="157233" y="334775"/>
                    </a:lnTo>
                    <a:lnTo>
                      <a:pt x="160212" y="331706"/>
                    </a:lnTo>
                    <a:lnTo>
                      <a:pt x="160212" y="326922"/>
                    </a:lnTo>
                    <a:lnTo>
                      <a:pt x="153352" y="323402"/>
                    </a:lnTo>
                    <a:lnTo>
                      <a:pt x="150644" y="316542"/>
                    </a:lnTo>
                    <a:lnTo>
                      <a:pt x="146221" y="313654"/>
                    </a:lnTo>
                    <a:lnTo>
                      <a:pt x="145409" y="302642"/>
                    </a:lnTo>
                    <a:lnTo>
                      <a:pt x="139903" y="296144"/>
                    </a:lnTo>
                    <a:lnTo>
                      <a:pt x="139271" y="292262"/>
                    </a:lnTo>
                    <a:lnTo>
                      <a:pt x="122664" y="276647"/>
                    </a:lnTo>
                    <a:lnTo>
                      <a:pt x="114630" y="274752"/>
                    </a:lnTo>
                    <a:lnTo>
                      <a:pt x="113999" y="271232"/>
                    </a:lnTo>
                    <a:lnTo>
                      <a:pt x="108763" y="269517"/>
                    </a:lnTo>
                    <a:lnTo>
                      <a:pt x="113547" y="263199"/>
                    </a:lnTo>
                    <a:lnTo>
                      <a:pt x="112464" y="259227"/>
                    </a:lnTo>
                    <a:lnTo>
                      <a:pt x="118331" y="255978"/>
                    </a:lnTo>
                    <a:lnTo>
                      <a:pt x="116345" y="254173"/>
                    </a:lnTo>
                    <a:lnTo>
                      <a:pt x="117248" y="250652"/>
                    </a:lnTo>
                    <a:lnTo>
                      <a:pt x="111200" y="247584"/>
                    </a:lnTo>
                    <a:lnTo>
                      <a:pt x="110569" y="229532"/>
                    </a:lnTo>
                    <a:lnTo>
                      <a:pt x="102174" y="221228"/>
                    </a:lnTo>
                    <a:lnTo>
                      <a:pt x="92968" y="217346"/>
                    </a:lnTo>
                    <a:lnTo>
                      <a:pt x="80602" y="222130"/>
                    </a:lnTo>
                    <a:lnTo>
                      <a:pt x="77533" y="220957"/>
                    </a:lnTo>
                    <a:lnTo>
                      <a:pt x="54337" y="223123"/>
                    </a:lnTo>
                    <a:lnTo>
                      <a:pt x="46574" y="226914"/>
                    </a:lnTo>
                    <a:lnTo>
                      <a:pt x="35472" y="220686"/>
                    </a:lnTo>
                    <a:lnTo>
                      <a:pt x="34750" y="212563"/>
                    </a:lnTo>
                    <a:lnTo>
                      <a:pt x="28161" y="210577"/>
                    </a:lnTo>
                    <a:lnTo>
                      <a:pt x="27078" y="206515"/>
                    </a:lnTo>
                    <a:lnTo>
                      <a:pt x="19677" y="200378"/>
                    </a:lnTo>
                    <a:lnTo>
                      <a:pt x="11734" y="189546"/>
                    </a:lnTo>
                    <a:lnTo>
                      <a:pt x="17330" y="181603"/>
                    </a:lnTo>
                    <a:lnTo>
                      <a:pt x="23648" y="177542"/>
                    </a:lnTo>
                    <a:lnTo>
                      <a:pt x="29966" y="159941"/>
                    </a:lnTo>
                    <a:lnTo>
                      <a:pt x="24460" y="157504"/>
                    </a:lnTo>
                    <a:lnTo>
                      <a:pt x="17871" y="139723"/>
                    </a:lnTo>
                    <a:lnTo>
                      <a:pt x="20218" y="134397"/>
                    </a:lnTo>
                    <a:lnTo>
                      <a:pt x="12095" y="130426"/>
                    </a:lnTo>
                    <a:lnTo>
                      <a:pt x="2437" y="131148"/>
                    </a:lnTo>
                    <a:lnTo>
                      <a:pt x="0" y="126274"/>
                    </a:lnTo>
                    <a:lnTo>
                      <a:pt x="0" y="126274"/>
                    </a:lnTo>
                    <a:lnTo>
                      <a:pt x="7311" y="116977"/>
                    </a:lnTo>
                    <a:lnTo>
                      <a:pt x="10019" y="105875"/>
                    </a:lnTo>
                    <a:lnTo>
                      <a:pt x="18864" y="102355"/>
                    </a:lnTo>
                    <a:lnTo>
                      <a:pt x="22746" y="92065"/>
                    </a:lnTo>
                    <a:lnTo>
                      <a:pt x="15705" y="80061"/>
                    </a:lnTo>
                    <a:lnTo>
                      <a:pt x="16337" y="70674"/>
                    </a:lnTo>
                    <a:lnTo>
                      <a:pt x="31320" y="51900"/>
                    </a:lnTo>
                    <a:lnTo>
                      <a:pt x="34118" y="45491"/>
                    </a:lnTo>
                    <a:lnTo>
                      <a:pt x="37007" y="38902"/>
                    </a:lnTo>
                    <a:lnTo>
                      <a:pt x="41520" y="36014"/>
                    </a:lnTo>
                    <a:lnTo>
                      <a:pt x="40617" y="30418"/>
                    </a:lnTo>
                    <a:lnTo>
                      <a:pt x="42874" y="28342"/>
                    </a:lnTo>
                    <a:lnTo>
                      <a:pt x="48018" y="27620"/>
                    </a:lnTo>
                    <a:lnTo>
                      <a:pt x="51177" y="24461"/>
                    </a:lnTo>
                    <a:lnTo>
                      <a:pt x="60113" y="28793"/>
                    </a:lnTo>
                    <a:lnTo>
                      <a:pt x="64265" y="39173"/>
                    </a:lnTo>
                    <a:lnTo>
                      <a:pt x="70042" y="41700"/>
                    </a:lnTo>
                    <a:lnTo>
                      <a:pt x="72930" y="47838"/>
                    </a:lnTo>
                    <a:lnTo>
                      <a:pt x="79790" y="50636"/>
                    </a:lnTo>
                    <a:lnTo>
                      <a:pt x="97120" y="67244"/>
                    </a:lnTo>
                    <a:lnTo>
                      <a:pt x="96127" y="72208"/>
                    </a:lnTo>
                    <a:lnTo>
                      <a:pt x="101362" y="75638"/>
                    </a:lnTo>
                    <a:lnTo>
                      <a:pt x="102265" y="78707"/>
                    </a:lnTo>
                    <a:lnTo>
                      <a:pt x="110659" y="78707"/>
                    </a:lnTo>
                    <a:lnTo>
                      <a:pt x="131780" y="103980"/>
                    </a:lnTo>
                    <a:lnTo>
                      <a:pt x="137105" y="115443"/>
                    </a:lnTo>
                    <a:lnTo>
                      <a:pt x="144145" y="120858"/>
                    </a:lnTo>
                    <a:lnTo>
                      <a:pt x="148839" y="127628"/>
                    </a:lnTo>
                    <a:lnTo>
                      <a:pt x="155247" y="131419"/>
                    </a:lnTo>
                    <a:lnTo>
                      <a:pt x="161836" y="141438"/>
                    </a:lnTo>
                    <a:lnTo>
                      <a:pt x="164996" y="142611"/>
                    </a:lnTo>
                    <a:lnTo>
                      <a:pt x="168696" y="140355"/>
                    </a:lnTo>
                    <a:lnTo>
                      <a:pt x="179708" y="152449"/>
                    </a:lnTo>
                    <a:lnTo>
                      <a:pt x="185394" y="155157"/>
                    </a:lnTo>
                    <a:lnTo>
                      <a:pt x="188283" y="160392"/>
                    </a:lnTo>
                    <a:lnTo>
                      <a:pt x="195503" y="163010"/>
                    </a:lnTo>
                    <a:lnTo>
                      <a:pt x="198482" y="168606"/>
                    </a:lnTo>
                    <a:lnTo>
                      <a:pt x="202092" y="170862"/>
                    </a:lnTo>
                    <a:lnTo>
                      <a:pt x="209945" y="170953"/>
                    </a:lnTo>
                    <a:lnTo>
                      <a:pt x="215722" y="164725"/>
                    </a:lnTo>
                    <a:lnTo>
                      <a:pt x="221679" y="165718"/>
                    </a:lnTo>
                    <a:lnTo>
                      <a:pt x="225199" y="163732"/>
                    </a:lnTo>
                    <a:lnTo>
                      <a:pt x="222401" y="154977"/>
                    </a:lnTo>
                    <a:lnTo>
                      <a:pt x="224296" y="152179"/>
                    </a:lnTo>
                    <a:lnTo>
                      <a:pt x="224657" y="144506"/>
                    </a:lnTo>
                    <a:lnTo>
                      <a:pt x="226372" y="134217"/>
                    </a:lnTo>
                    <a:lnTo>
                      <a:pt x="234406" y="102265"/>
                    </a:lnTo>
                    <a:lnTo>
                      <a:pt x="234586" y="96669"/>
                    </a:lnTo>
                    <a:lnTo>
                      <a:pt x="229622" y="93780"/>
                    </a:lnTo>
                    <a:lnTo>
                      <a:pt x="229532" y="86018"/>
                    </a:lnTo>
                    <a:lnTo>
                      <a:pt x="234135" y="81415"/>
                    </a:lnTo>
                    <a:lnTo>
                      <a:pt x="237926" y="61738"/>
                    </a:lnTo>
                    <a:lnTo>
                      <a:pt x="241446" y="55781"/>
                    </a:lnTo>
                    <a:lnTo>
                      <a:pt x="250201" y="44769"/>
                    </a:lnTo>
                    <a:lnTo>
                      <a:pt x="261213" y="37458"/>
                    </a:lnTo>
                    <a:lnTo>
                      <a:pt x="264011" y="28342"/>
                    </a:lnTo>
                    <a:lnTo>
                      <a:pt x="273398" y="16879"/>
                    </a:lnTo>
                    <a:lnTo>
                      <a:pt x="279445" y="16247"/>
                    </a:lnTo>
                    <a:lnTo>
                      <a:pt x="282334" y="19767"/>
                    </a:lnTo>
                    <a:lnTo>
                      <a:pt x="285132" y="19677"/>
                    </a:lnTo>
                    <a:lnTo>
                      <a:pt x="291811" y="17330"/>
                    </a:lnTo>
                    <a:lnTo>
                      <a:pt x="296775" y="12095"/>
                    </a:lnTo>
                    <a:lnTo>
                      <a:pt x="301649" y="12636"/>
                    </a:lnTo>
                    <a:lnTo>
                      <a:pt x="310134" y="8033"/>
                    </a:lnTo>
                    <a:lnTo>
                      <a:pt x="321236" y="6950"/>
                    </a:lnTo>
                    <a:lnTo>
                      <a:pt x="333060" y="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: Shape 126">
                <a:extLst>
                  <a:ext uri="{FF2B5EF4-FFF2-40B4-BE49-F238E27FC236}">
                    <a16:creationId xmlns="" xmlns:a16="http://schemas.microsoft.com/office/drawing/2014/main" id="{475634EC-D2F4-46B8-AE14-5DC43516D372}"/>
                  </a:ext>
                </a:extLst>
              </p:cNvPr>
              <p:cNvSpPr/>
              <p:nvPr/>
            </p:nvSpPr>
            <p:spPr>
              <a:xfrm>
                <a:off x="1848606" y="290619"/>
                <a:ext cx="577131" cy="526510"/>
              </a:xfrm>
              <a:custGeom>
                <a:avLst/>
                <a:gdLst>
                  <a:gd name="connsiteX0" fmla="*/ 467818 w 589940"/>
                  <a:gd name="connsiteY0" fmla="*/ 5055 h 621170"/>
                  <a:gd name="connsiteX1" fmla="*/ 476032 w 589940"/>
                  <a:gd name="connsiteY1" fmla="*/ 12275 h 621170"/>
                  <a:gd name="connsiteX2" fmla="*/ 477296 w 589940"/>
                  <a:gd name="connsiteY2" fmla="*/ 24280 h 621170"/>
                  <a:gd name="connsiteX3" fmla="*/ 486051 w 589940"/>
                  <a:gd name="connsiteY3" fmla="*/ 37548 h 621170"/>
                  <a:gd name="connsiteX4" fmla="*/ 492911 w 589940"/>
                  <a:gd name="connsiteY4" fmla="*/ 38902 h 621170"/>
                  <a:gd name="connsiteX5" fmla="*/ 504464 w 589940"/>
                  <a:gd name="connsiteY5" fmla="*/ 52261 h 621170"/>
                  <a:gd name="connsiteX6" fmla="*/ 511504 w 589940"/>
                  <a:gd name="connsiteY6" fmla="*/ 49914 h 621170"/>
                  <a:gd name="connsiteX7" fmla="*/ 513761 w 589940"/>
                  <a:gd name="connsiteY7" fmla="*/ 45942 h 621170"/>
                  <a:gd name="connsiteX8" fmla="*/ 517822 w 589940"/>
                  <a:gd name="connsiteY8" fmla="*/ 46123 h 621170"/>
                  <a:gd name="connsiteX9" fmla="*/ 521704 w 589940"/>
                  <a:gd name="connsiteY9" fmla="*/ 50816 h 621170"/>
                  <a:gd name="connsiteX10" fmla="*/ 524321 w 589940"/>
                  <a:gd name="connsiteY10" fmla="*/ 59030 h 621170"/>
                  <a:gd name="connsiteX11" fmla="*/ 531452 w 589940"/>
                  <a:gd name="connsiteY11" fmla="*/ 67063 h 621170"/>
                  <a:gd name="connsiteX12" fmla="*/ 538221 w 589940"/>
                  <a:gd name="connsiteY12" fmla="*/ 67966 h 621170"/>
                  <a:gd name="connsiteX13" fmla="*/ 537409 w 589940"/>
                  <a:gd name="connsiteY13" fmla="*/ 74465 h 621170"/>
                  <a:gd name="connsiteX14" fmla="*/ 543186 w 589940"/>
                  <a:gd name="connsiteY14" fmla="*/ 81144 h 621170"/>
                  <a:gd name="connsiteX15" fmla="*/ 542734 w 589940"/>
                  <a:gd name="connsiteY15" fmla="*/ 87372 h 621170"/>
                  <a:gd name="connsiteX16" fmla="*/ 547338 w 589940"/>
                  <a:gd name="connsiteY16" fmla="*/ 94412 h 621170"/>
                  <a:gd name="connsiteX17" fmla="*/ 547428 w 589940"/>
                  <a:gd name="connsiteY17" fmla="*/ 97752 h 621170"/>
                  <a:gd name="connsiteX18" fmla="*/ 557266 w 589940"/>
                  <a:gd name="connsiteY18" fmla="*/ 102355 h 621170"/>
                  <a:gd name="connsiteX19" fmla="*/ 567014 w 589940"/>
                  <a:gd name="connsiteY19" fmla="*/ 101272 h 621170"/>
                  <a:gd name="connsiteX20" fmla="*/ 572791 w 589940"/>
                  <a:gd name="connsiteY20" fmla="*/ 105334 h 621170"/>
                  <a:gd name="connsiteX21" fmla="*/ 573964 w 589940"/>
                  <a:gd name="connsiteY21" fmla="*/ 111020 h 621170"/>
                  <a:gd name="connsiteX22" fmla="*/ 579651 w 589940"/>
                  <a:gd name="connsiteY22" fmla="*/ 117067 h 621170"/>
                  <a:gd name="connsiteX23" fmla="*/ 585698 w 589940"/>
                  <a:gd name="connsiteY23" fmla="*/ 119053 h 621170"/>
                  <a:gd name="connsiteX24" fmla="*/ 586781 w 589940"/>
                  <a:gd name="connsiteY24" fmla="*/ 123205 h 621170"/>
                  <a:gd name="connsiteX25" fmla="*/ 589940 w 589940"/>
                  <a:gd name="connsiteY25" fmla="*/ 125552 h 621170"/>
                  <a:gd name="connsiteX26" fmla="*/ 577033 w 589940"/>
                  <a:gd name="connsiteY26" fmla="*/ 139362 h 621170"/>
                  <a:gd name="connsiteX27" fmla="*/ 577033 w 589940"/>
                  <a:gd name="connsiteY27" fmla="*/ 139362 h 621170"/>
                  <a:gd name="connsiteX28" fmla="*/ 570715 w 589940"/>
                  <a:gd name="connsiteY28" fmla="*/ 143965 h 621170"/>
                  <a:gd name="connsiteX29" fmla="*/ 559974 w 589940"/>
                  <a:gd name="connsiteY29" fmla="*/ 144868 h 621170"/>
                  <a:gd name="connsiteX30" fmla="*/ 554829 w 589940"/>
                  <a:gd name="connsiteY30" fmla="*/ 157233 h 621170"/>
                  <a:gd name="connsiteX31" fmla="*/ 555912 w 589940"/>
                  <a:gd name="connsiteY31" fmla="*/ 161475 h 621170"/>
                  <a:gd name="connsiteX32" fmla="*/ 550316 w 589940"/>
                  <a:gd name="connsiteY32" fmla="*/ 169328 h 621170"/>
                  <a:gd name="connsiteX33" fmla="*/ 548150 w 589940"/>
                  <a:gd name="connsiteY33" fmla="*/ 178535 h 621170"/>
                  <a:gd name="connsiteX34" fmla="*/ 544088 w 589940"/>
                  <a:gd name="connsiteY34" fmla="*/ 183048 h 621170"/>
                  <a:gd name="connsiteX35" fmla="*/ 541110 w 589940"/>
                  <a:gd name="connsiteY35" fmla="*/ 195052 h 621170"/>
                  <a:gd name="connsiteX36" fmla="*/ 531542 w 589940"/>
                  <a:gd name="connsiteY36" fmla="*/ 196135 h 621170"/>
                  <a:gd name="connsiteX37" fmla="*/ 522967 w 589940"/>
                  <a:gd name="connsiteY37" fmla="*/ 200378 h 621170"/>
                  <a:gd name="connsiteX38" fmla="*/ 508074 w 589940"/>
                  <a:gd name="connsiteY38" fmla="*/ 199294 h 621170"/>
                  <a:gd name="connsiteX39" fmla="*/ 505637 w 589940"/>
                  <a:gd name="connsiteY39" fmla="*/ 202454 h 621170"/>
                  <a:gd name="connsiteX40" fmla="*/ 499409 w 589940"/>
                  <a:gd name="connsiteY40" fmla="*/ 204439 h 621170"/>
                  <a:gd name="connsiteX41" fmla="*/ 487946 w 589940"/>
                  <a:gd name="connsiteY41" fmla="*/ 205071 h 621170"/>
                  <a:gd name="connsiteX42" fmla="*/ 481538 w 589940"/>
                  <a:gd name="connsiteY42" fmla="*/ 211299 h 621170"/>
                  <a:gd name="connsiteX43" fmla="*/ 481177 w 589940"/>
                  <a:gd name="connsiteY43" fmla="*/ 214368 h 621170"/>
                  <a:gd name="connsiteX44" fmla="*/ 483885 w 589940"/>
                  <a:gd name="connsiteY44" fmla="*/ 218069 h 621170"/>
                  <a:gd name="connsiteX45" fmla="*/ 481177 w 589940"/>
                  <a:gd name="connsiteY45" fmla="*/ 226011 h 621170"/>
                  <a:gd name="connsiteX46" fmla="*/ 483072 w 589940"/>
                  <a:gd name="connsiteY46" fmla="*/ 230163 h 621170"/>
                  <a:gd name="connsiteX47" fmla="*/ 480364 w 589940"/>
                  <a:gd name="connsiteY47" fmla="*/ 232330 h 621170"/>
                  <a:gd name="connsiteX48" fmla="*/ 469894 w 589940"/>
                  <a:gd name="connsiteY48" fmla="*/ 234225 h 621170"/>
                  <a:gd name="connsiteX49" fmla="*/ 464027 w 589940"/>
                  <a:gd name="connsiteY49" fmla="*/ 242800 h 621170"/>
                  <a:gd name="connsiteX50" fmla="*/ 458251 w 589940"/>
                  <a:gd name="connsiteY50" fmla="*/ 243883 h 621170"/>
                  <a:gd name="connsiteX51" fmla="*/ 455543 w 589940"/>
                  <a:gd name="connsiteY51" fmla="*/ 251013 h 621170"/>
                  <a:gd name="connsiteX52" fmla="*/ 455904 w 589940"/>
                  <a:gd name="connsiteY52" fmla="*/ 263560 h 621170"/>
                  <a:gd name="connsiteX53" fmla="*/ 439477 w 589940"/>
                  <a:gd name="connsiteY53" fmla="*/ 262477 h 621170"/>
                  <a:gd name="connsiteX54" fmla="*/ 440108 w 589940"/>
                  <a:gd name="connsiteY54" fmla="*/ 270239 h 621170"/>
                  <a:gd name="connsiteX55" fmla="*/ 445253 w 589940"/>
                  <a:gd name="connsiteY55" fmla="*/ 273037 h 621170"/>
                  <a:gd name="connsiteX56" fmla="*/ 456716 w 589940"/>
                  <a:gd name="connsiteY56" fmla="*/ 274932 h 621170"/>
                  <a:gd name="connsiteX57" fmla="*/ 461590 w 589940"/>
                  <a:gd name="connsiteY57" fmla="*/ 281521 h 621170"/>
                  <a:gd name="connsiteX58" fmla="*/ 472873 w 589940"/>
                  <a:gd name="connsiteY58" fmla="*/ 287298 h 621170"/>
                  <a:gd name="connsiteX59" fmla="*/ 474407 w 589940"/>
                  <a:gd name="connsiteY59" fmla="*/ 292804 h 621170"/>
                  <a:gd name="connsiteX60" fmla="*/ 481538 w 589940"/>
                  <a:gd name="connsiteY60" fmla="*/ 292353 h 621170"/>
                  <a:gd name="connsiteX61" fmla="*/ 493542 w 589940"/>
                  <a:gd name="connsiteY61" fmla="*/ 295692 h 621170"/>
                  <a:gd name="connsiteX62" fmla="*/ 499770 w 589940"/>
                  <a:gd name="connsiteY62" fmla="*/ 304267 h 621170"/>
                  <a:gd name="connsiteX63" fmla="*/ 509789 w 589940"/>
                  <a:gd name="connsiteY63" fmla="*/ 308870 h 621170"/>
                  <a:gd name="connsiteX64" fmla="*/ 511685 w 589940"/>
                  <a:gd name="connsiteY64" fmla="*/ 312571 h 621170"/>
                  <a:gd name="connsiteX65" fmla="*/ 519808 w 589940"/>
                  <a:gd name="connsiteY65" fmla="*/ 315098 h 621170"/>
                  <a:gd name="connsiteX66" fmla="*/ 523960 w 589940"/>
                  <a:gd name="connsiteY66" fmla="*/ 322229 h 621170"/>
                  <a:gd name="connsiteX67" fmla="*/ 534069 w 589940"/>
                  <a:gd name="connsiteY67" fmla="*/ 324305 h 621170"/>
                  <a:gd name="connsiteX68" fmla="*/ 540658 w 589940"/>
                  <a:gd name="connsiteY68" fmla="*/ 348043 h 621170"/>
                  <a:gd name="connsiteX69" fmla="*/ 546345 w 589940"/>
                  <a:gd name="connsiteY69" fmla="*/ 354271 h 621170"/>
                  <a:gd name="connsiteX70" fmla="*/ 541471 w 589940"/>
                  <a:gd name="connsiteY70" fmla="*/ 357791 h 621170"/>
                  <a:gd name="connsiteX71" fmla="*/ 540207 w 589940"/>
                  <a:gd name="connsiteY71" fmla="*/ 363748 h 621170"/>
                  <a:gd name="connsiteX72" fmla="*/ 544539 w 589940"/>
                  <a:gd name="connsiteY72" fmla="*/ 372955 h 621170"/>
                  <a:gd name="connsiteX73" fmla="*/ 545803 w 589940"/>
                  <a:gd name="connsiteY73" fmla="*/ 384779 h 621170"/>
                  <a:gd name="connsiteX74" fmla="*/ 545803 w 589940"/>
                  <a:gd name="connsiteY74" fmla="*/ 384779 h 621170"/>
                  <a:gd name="connsiteX75" fmla="*/ 540297 w 589940"/>
                  <a:gd name="connsiteY75" fmla="*/ 392722 h 621170"/>
                  <a:gd name="connsiteX76" fmla="*/ 535423 w 589940"/>
                  <a:gd name="connsiteY76" fmla="*/ 391639 h 621170"/>
                  <a:gd name="connsiteX77" fmla="*/ 523419 w 589940"/>
                  <a:gd name="connsiteY77" fmla="*/ 398228 h 621170"/>
                  <a:gd name="connsiteX78" fmla="*/ 521433 w 589940"/>
                  <a:gd name="connsiteY78" fmla="*/ 395610 h 621170"/>
                  <a:gd name="connsiteX79" fmla="*/ 519447 w 589940"/>
                  <a:gd name="connsiteY79" fmla="*/ 399582 h 621170"/>
                  <a:gd name="connsiteX80" fmla="*/ 519447 w 589940"/>
                  <a:gd name="connsiteY80" fmla="*/ 396964 h 621170"/>
                  <a:gd name="connsiteX81" fmla="*/ 516830 w 589940"/>
                  <a:gd name="connsiteY81" fmla="*/ 397415 h 621170"/>
                  <a:gd name="connsiteX82" fmla="*/ 517010 w 589940"/>
                  <a:gd name="connsiteY82" fmla="*/ 399762 h 621170"/>
                  <a:gd name="connsiteX83" fmla="*/ 513309 w 589940"/>
                  <a:gd name="connsiteY83" fmla="*/ 397325 h 621170"/>
                  <a:gd name="connsiteX84" fmla="*/ 504193 w 589940"/>
                  <a:gd name="connsiteY84" fmla="*/ 395881 h 621170"/>
                  <a:gd name="connsiteX85" fmla="*/ 497153 w 589940"/>
                  <a:gd name="connsiteY85" fmla="*/ 386674 h 621170"/>
                  <a:gd name="connsiteX86" fmla="*/ 492459 w 589940"/>
                  <a:gd name="connsiteY86" fmla="*/ 388119 h 621170"/>
                  <a:gd name="connsiteX87" fmla="*/ 481538 w 589940"/>
                  <a:gd name="connsiteY87" fmla="*/ 382071 h 621170"/>
                  <a:gd name="connsiteX88" fmla="*/ 466825 w 589940"/>
                  <a:gd name="connsiteY88" fmla="*/ 381620 h 621170"/>
                  <a:gd name="connsiteX89" fmla="*/ 464298 w 589940"/>
                  <a:gd name="connsiteY89" fmla="*/ 383245 h 621170"/>
                  <a:gd name="connsiteX90" fmla="*/ 463486 w 589940"/>
                  <a:gd name="connsiteY90" fmla="*/ 389382 h 621170"/>
                  <a:gd name="connsiteX91" fmla="*/ 461049 w 589940"/>
                  <a:gd name="connsiteY91" fmla="*/ 390556 h 621170"/>
                  <a:gd name="connsiteX92" fmla="*/ 460507 w 589940"/>
                  <a:gd name="connsiteY92" fmla="*/ 399852 h 621170"/>
                  <a:gd name="connsiteX93" fmla="*/ 457890 w 589940"/>
                  <a:gd name="connsiteY93" fmla="*/ 397867 h 621170"/>
                  <a:gd name="connsiteX94" fmla="*/ 457980 w 589940"/>
                  <a:gd name="connsiteY94" fmla="*/ 395339 h 621170"/>
                  <a:gd name="connsiteX95" fmla="*/ 447871 w 589940"/>
                  <a:gd name="connsiteY95" fmla="*/ 395159 h 621170"/>
                  <a:gd name="connsiteX96" fmla="*/ 446246 w 589940"/>
                  <a:gd name="connsiteY96" fmla="*/ 393444 h 621170"/>
                  <a:gd name="connsiteX97" fmla="*/ 447059 w 589940"/>
                  <a:gd name="connsiteY97" fmla="*/ 389111 h 621170"/>
                  <a:gd name="connsiteX98" fmla="*/ 444170 w 589940"/>
                  <a:gd name="connsiteY98" fmla="*/ 384418 h 621170"/>
                  <a:gd name="connsiteX99" fmla="*/ 445073 w 589940"/>
                  <a:gd name="connsiteY99" fmla="*/ 382432 h 621170"/>
                  <a:gd name="connsiteX100" fmla="*/ 439747 w 589940"/>
                  <a:gd name="connsiteY100" fmla="*/ 377829 h 621170"/>
                  <a:gd name="connsiteX101" fmla="*/ 429548 w 589940"/>
                  <a:gd name="connsiteY101" fmla="*/ 374850 h 621170"/>
                  <a:gd name="connsiteX102" fmla="*/ 426299 w 589940"/>
                  <a:gd name="connsiteY102" fmla="*/ 377197 h 621170"/>
                  <a:gd name="connsiteX103" fmla="*/ 425215 w 589940"/>
                  <a:gd name="connsiteY103" fmla="*/ 373496 h 621170"/>
                  <a:gd name="connsiteX104" fmla="*/ 419981 w 589940"/>
                  <a:gd name="connsiteY104" fmla="*/ 369525 h 621170"/>
                  <a:gd name="connsiteX105" fmla="*/ 414745 w 589940"/>
                  <a:gd name="connsiteY105" fmla="*/ 370969 h 621170"/>
                  <a:gd name="connsiteX106" fmla="*/ 410954 w 589940"/>
                  <a:gd name="connsiteY106" fmla="*/ 368622 h 621170"/>
                  <a:gd name="connsiteX107" fmla="*/ 408156 w 589940"/>
                  <a:gd name="connsiteY107" fmla="*/ 362665 h 621170"/>
                  <a:gd name="connsiteX108" fmla="*/ 393354 w 589940"/>
                  <a:gd name="connsiteY108" fmla="*/ 359777 h 621170"/>
                  <a:gd name="connsiteX109" fmla="*/ 391548 w 589940"/>
                  <a:gd name="connsiteY109" fmla="*/ 356979 h 621170"/>
                  <a:gd name="connsiteX110" fmla="*/ 381259 w 589940"/>
                  <a:gd name="connsiteY110" fmla="*/ 353368 h 621170"/>
                  <a:gd name="connsiteX111" fmla="*/ 377017 w 589940"/>
                  <a:gd name="connsiteY111" fmla="*/ 357520 h 621170"/>
                  <a:gd name="connsiteX112" fmla="*/ 375211 w 589940"/>
                  <a:gd name="connsiteY112" fmla="*/ 365554 h 621170"/>
                  <a:gd name="connsiteX113" fmla="*/ 372865 w 589940"/>
                  <a:gd name="connsiteY113" fmla="*/ 366817 h 621170"/>
                  <a:gd name="connsiteX114" fmla="*/ 377197 w 589940"/>
                  <a:gd name="connsiteY114" fmla="*/ 369615 h 621170"/>
                  <a:gd name="connsiteX115" fmla="*/ 377378 w 589940"/>
                  <a:gd name="connsiteY115" fmla="*/ 373587 h 621170"/>
                  <a:gd name="connsiteX116" fmla="*/ 380988 w 589940"/>
                  <a:gd name="connsiteY116" fmla="*/ 376475 h 621170"/>
                  <a:gd name="connsiteX117" fmla="*/ 386584 w 589940"/>
                  <a:gd name="connsiteY117" fmla="*/ 390826 h 621170"/>
                  <a:gd name="connsiteX118" fmla="*/ 383154 w 589940"/>
                  <a:gd name="connsiteY118" fmla="*/ 392541 h 621170"/>
                  <a:gd name="connsiteX119" fmla="*/ 378822 w 589940"/>
                  <a:gd name="connsiteY119" fmla="*/ 389021 h 621170"/>
                  <a:gd name="connsiteX120" fmla="*/ 377017 w 589940"/>
                  <a:gd name="connsiteY120" fmla="*/ 395249 h 621170"/>
                  <a:gd name="connsiteX121" fmla="*/ 371150 w 589940"/>
                  <a:gd name="connsiteY121" fmla="*/ 399491 h 621170"/>
                  <a:gd name="connsiteX122" fmla="*/ 374128 w 589940"/>
                  <a:gd name="connsiteY122" fmla="*/ 407525 h 621170"/>
                  <a:gd name="connsiteX123" fmla="*/ 365102 w 589940"/>
                  <a:gd name="connsiteY123" fmla="*/ 414565 h 621170"/>
                  <a:gd name="connsiteX124" fmla="*/ 368081 w 589940"/>
                  <a:gd name="connsiteY124" fmla="*/ 418446 h 621170"/>
                  <a:gd name="connsiteX125" fmla="*/ 371511 w 589940"/>
                  <a:gd name="connsiteY125" fmla="*/ 434151 h 621170"/>
                  <a:gd name="connsiteX126" fmla="*/ 362033 w 589940"/>
                  <a:gd name="connsiteY126" fmla="*/ 456987 h 621170"/>
                  <a:gd name="connsiteX127" fmla="*/ 364380 w 589940"/>
                  <a:gd name="connsiteY127" fmla="*/ 460688 h 621170"/>
                  <a:gd name="connsiteX128" fmla="*/ 363929 w 589940"/>
                  <a:gd name="connsiteY128" fmla="*/ 470075 h 621170"/>
                  <a:gd name="connsiteX129" fmla="*/ 366817 w 589940"/>
                  <a:gd name="connsiteY129" fmla="*/ 474678 h 621170"/>
                  <a:gd name="connsiteX130" fmla="*/ 352466 w 589940"/>
                  <a:gd name="connsiteY130" fmla="*/ 483163 h 621170"/>
                  <a:gd name="connsiteX131" fmla="*/ 356798 w 589940"/>
                  <a:gd name="connsiteY131" fmla="*/ 488127 h 621170"/>
                  <a:gd name="connsiteX132" fmla="*/ 359055 w 589940"/>
                  <a:gd name="connsiteY132" fmla="*/ 495618 h 621170"/>
                  <a:gd name="connsiteX133" fmla="*/ 354542 w 589940"/>
                  <a:gd name="connsiteY133" fmla="*/ 504825 h 621170"/>
                  <a:gd name="connsiteX134" fmla="*/ 347863 w 589940"/>
                  <a:gd name="connsiteY134" fmla="*/ 505186 h 621170"/>
                  <a:gd name="connsiteX135" fmla="*/ 346238 w 589940"/>
                  <a:gd name="connsiteY135" fmla="*/ 509338 h 621170"/>
                  <a:gd name="connsiteX136" fmla="*/ 345877 w 589940"/>
                  <a:gd name="connsiteY136" fmla="*/ 511865 h 621170"/>
                  <a:gd name="connsiteX137" fmla="*/ 352376 w 589940"/>
                  <a:gd name="connsiteY137" fmla="*/ 522426 h 621170"/>
                  <a:gd name="connsiteX138" fmla="*/ 350751 w 589940"/>
                  <a:gd name="connsiteY138" fmla="*/ 526217 h 621170"/>
                  <a:gd name="connsiteX139" fmla="*/ 333872 w 589940"/>
                  <a:gd name="connsiteY139" fmla="*/ 524502 h 621170"/>
                  <a:gd name="connsiteX140" fmla="*/ 330984 w 589940"/>
                  <a:gd name="connsiteY140" fmla="*/ 526848 h 621170"/>
                  <a:gd name="connsiteX141" fmla="*/ 335948 w 589940"/>
                  <a:gd name="connsiteY141" fmla="*/ 535333 h 621170"/>
                  <a:gd name="connsiteX142" fmla="*/ 340281 w 589940"/>
                  <a:gd name="connsiteY142" fmla="*/ 538131 h 621170"/>
                  <a:gd name="connsiteX143" fmla="*/ 339829 w 589940"/>
                  <a:gd name="connsiteY143" fmla="*/ 546976 h 621170"/>
                  <a:gd name="connsiteX144" fmla="*/ 332879 w 589940"/>
                  <a:gd name="connsiteY144" fmla="*/ 547699 h 621170"/>
                  <a:gd name="connsiteX145" fmla="*/ 334414 w 589940"/>
                  <a:gd name="connsiteY145" fmla="*/ 558891 h 621170"/>
                  <a:gd name="connsiteX146" fmla="*/ 325929 w 589940"/>
                  <a:gd name="connsiteY146" fmla="*/ 562050 h 621170"/>
                  <a:gd name="connsiteX147" fmla="*/ 318979 w 589940"/>
                  <a:gd name="connsiteY147" fmla="*/ 569632 h 621170"/>
                  <a:gd name="connsiteX148" fmla="*/ 316633 w 589940"/>
                  <a:gd name="connsiteY148" fmla="*/ 569903 h 621170"/>
                  <a:gd name="connsiteX149" fmla="*/ 313925 w 589940"/>
                  <a:gd name="connsiteY149" fmla="*/ 561147 h 621170"/>
                  <a:gd name="connsiteX150" fmla="*/ 314918 w 589940"/>
                  <a:gd name="connsiteY150" fmla="*/ 554017 h 621170"/>
                  <a:gd name="connsiteX151" fmla="*/ 309863 w 589940"/>
                  <a:gd name="connsiteY151" fmla="*/ 552392 h 621170"/>
                  <a:gd name="connsiteX152" fmla="*/ 308599 w 589940"/>
                  <a:gd name="connsiteY152" fmla="*/ 546074 h 621170"/>
                  <a:gd name="connsiteX153" fmla="*/ 303816 w 589940"/>
                  <a:gd name="connsiteY153" fmla="*/ 541290 h 621170"/>
                  <a:gd name="connsiteX154" fmla="*/ 297317 w 589940"/>
                  <a:gd name="connsiteY154" fmla="*/ 543637 h 621170"/>
                  <a:gd name="connsiteX155" fmla="*/ 288562 w 589940"/>
                  <a:gd name="connsiteY155" fmla="*/ 542915 h 621170"/>
                  <a:gd name="connsiteX156" fmla="*/ 282875 w 589940"/>
                  <a:gd name="connsiteY156" fmla="*/ 536687 h 621170"/>
                  <a:gd name="connsiteX157" fmla="*/ 273398 w 589940"/>
                  <a:gd name="connsiteY157" fmla="*/ 536416 h 621170"/>
                  <a:gd name="connsiteX158" fmla="*/ 268253 w 589940"/>
                  <a:gd name="connsiteY158" fmla="*/ 527841 h 621170"/>
                  <a:gd name="connsiteX159" fmla="*/ 264733 w 589940"/>
                  <a:gd name="connsiteY159" fmla="*/ 528563 h 621170"/>
                  <a:gd name="connsiteX160" fmla="*/ 263469 w 589940"/>
                  <a:gd name="connsiteY160" fmla="*/ 538221 h 621170"/>
                  <a:gd name="connsiteX161" fmla="*/ 260852 w 589940"/>
                  <a:gd name="connsiteY161" fmla="*/ 541651 h 621170"/>
                  <a:gd name="connsiteX162" fmla="*/ 263469 w 589940"/>
                  <a:gd name="connsiteY162" fmla="*/ 545532 h 621170"/>
                  <a:gd name="connsiteX163" fmla="*/ 269968 w 589940"/>
                  <a:gd name="connsiteY163" fmla="*/ 547157 h 621170"/>
                  <a:gd name="connsiteX164" fmla="*/ 273217 w 589940"/>
                  <a:gd name="connsiteY164" fmla="*/ 551580 h 621170"/>
                  <a:gd name="connsiteX165" fmla="*/ 272044 w 589940"/>
                  <a:gd name="connsiteY165" fmla="*/ 555190 h 621170"/>
                  <a:gd name="connsiteX166" fmla="*/ 275023 w 589940"/>
                  <a:gd name="connsiteY166" fmla="*/ 558078 h 621170"/>
                  <a:gd name="connsiteX167" fmla="*/ 270600 w 589940"/>
                  <a:gd name="connsiteY167" fmla="*/ 559071 h 621170"/>
                  <a:gd name="connsiteX168" fmla="*/ 267441 w 589940"/>
                  <a:gd name="connsiteY168" fmla="*/ 565931 h 621170"/>
                  <a:gd name="connsiteX169" fmla="*/ 262838 w 589940"/>
                  <a:gd name="connsiteY169" fmla="*/ 565390 h 621170"/>
                  <a:gd name="connsiteX170" fmla="*/ 260942 w 589940"/>
                  <a:gd name="connsiteY170" fmla="*/ 567375 h 621170"/>
                  <a:gd name="connsiteX171" fmla="*/ 267892 w 589940"/>
                  <a:gd name="connsiteY171" fmla="*/ 574325 h 621170"/>
                  <a:gd name="connsiteX172" fmla="*/ 268704 w 589940"/>
                  <a:gd name="connsiteY172" fmla="*/ 578026 h 621170"/>
                  <a:gd name="connsiteX173" fmla="*/ 272766 w 589940"/>
                  <a:gd name="connsiteY173" fmla="*/ 580644 h 621170"/>
                  <a:gd name="connsiteX174" fmla="*/ 273217 w 589940"/>
                  <a:gd name="connsiteY174" fmla="*/ 583622 h 621170"/>
                  <a:gd name="connsiteX175" fmla="*/ 270058 w 589940"/>
                  <a:gd name="connsiteY175" fmla="*/ 587864 h 621170"/>
                  <a:gd name="connsiteX176" fmla="*/ 271232 w 589940"/>
                  <a:gd name="connsiteY176" fmla="*/ 595807 h 621170"/>
                  <a:gd name="connsiteX177" fmla="*/ 269697 w 589940"/>
                  <a:gd name="connsiteY177" fmla="*/ 598244 h 621170"/>
                  <a:gd name="connsiteX178" fmla="*/ 267170 w 589940"/>
                  <a:gd name="connsiteY178" fmla="*/ 596890 h 621170"/>
                  <a:gd name="connsiteX179" fmla="*/ 266177 w 589940"/>
                  <a:gd name="connsiteY179" fmla="*/ 598244 h 621170"/>
                  <a:gd name="connsiteX180" fmla="*/ 261664 w 589940"/>
                  <a:gd name="connsiteY180" fmla="*/ 612505 h 621170"/>
                  <a:gd name="connsiteX181" fmla="*/ 254895 w 589940"/>
                  <a:gd name="connsiteY181" fmla="*/ 610971 h 621170"/>
                  <a:gd name="connsiteX182" fmla="*/ 253089 w 589940"/>
                  <a:gd name="connsiteY182" fmla="*/ 603299 h 621170"/>
                  <a:gd name="connsiteX183" fmla="*/ 247945 w 589940"/>
                  <a:gd name="connsiteY183" fmla="*/ 602667 h 621170"/>
                  <a:gd name="connsiteX184" fmla="*/ 246230 w 589940"/>
                  <a:gd name="connsiteY184" fmla="*/ 605465 h 621170"/>
                  <a:gd name="connsiteX185" fmla="*/ 244515 w 589940"/>
                  <a:gd name="connsiteY185" fmla="*/ 604653 h 621170"/>
                  <a:gd name="connsiteX186" fmla="*/ 240724 w 589940"/>
                  <a:gd name="connsiteY186" fmla="*/ 611422 h 621170"/>
                  <a:gd name="connsiteX187" fmla="*/ 240724 w 589940"/>
                  <a:gd name="connsiteY187" fmla="*/ 611422 h 621170"/>
                  <a:gd name="connsiteX188" fmla="*/ 240724 w 589940"/>
                  <a:gd name="connsiteY188" fmla="*/ 611422 h 621170"/>
                  <a:gd name="connsiteX189" fmla="*/ 240724 w 589940"/>
                  <a:gd name="connsiteY189" fmla="*/ 611422 h 621170"/>
                  <a:gd name="connsiteX190" fmla="*/ 240724 w 589940"/>
                  <a:gd name="connsiteY190" fmla="*/ 611422 h 621170"/>
                  <a:gd name="connsiteX191" fmla="*/ 240724 w 589940"/>
                  <a:gd name="connsiteY191" fmla="*/ 611422 h 621170"/>
                  <a:gd name="connsiteX192" fmla="*/ 231878 w 589940"/>
                  <a:gd name="connsiteY192" fmla="*/ 615303 h 621170"/>
                  <a:gd name="connsiteX193" fmla="*/ 225831 w 589940"/>
                  <a:gd name="connsiteY193" fmla="*/ 611061 h 621170"/>
                  <a:gd name="connsiteX194" fmla="*/ 226643 w 589940"/>
                  <a:gd name="connsiteY194" fmla="*/ 614040 h 621170"/>
                  <a:gd name="connsiteX195" fmla="*/ 223845 w 589940"/>
                  <a:gd name="connsiteY195" fmla="*/ 617650 h 621170"/>
                  <a:gd name="connsiteX196" fmla="*/ 217617 w 589940"/>
                  <a:gd name="connsiteY196" fmla="*/ 619004 h 621170"/>
                  <a:gd name="connsiteX197" fmla="*/ 209945 w 589940"/>
                  <a:gd name="connsiteY197" fmla="*/ 617740 h 621170"/>
                  <a:gd name="connsiteX198" fmla="*/ 208140 w 589940"/>
                  <a:gd name="connsiteY198" fmla="*/ 618553 h 621170"/>
                  <a:gd name="connsiteX199" fmla="*/ 208230 w 589940"/>
                  <a:gd name="connsiteY199" fmla="*/ 621170 h 621170"/>
                  <a:gd name="connsiteX200" fmla="*/ 200287 w 589940"/>
                  <a:gd name="connsiteY200" fmla="*/ 620268 h 621170"/>
                  <a:gd name="connsiteX201" fmla="*/ 197128 w 589940"/>
                  <a:gd name="connsiteY201" fmla="*/ 617109 h 621170"/>
                  <a:gd name="connsiteX202" fmla="*/ 196677 w 589940"/>
                  <a:gd name="connsiteY202" fmla="*/ 611242 h 621170"/>
                  <a:gd name="connsiteX203" fmla="*/ 190359 w 589940"/>
                  <a:gd name="connsiteY203" fmla="*/ 611242 h 621170"/>
                  <a:gd name="connsiteX204" fmla="*/ 186839 w 589940"/>
                  <a:gd name="connsiteY204" fmla="*/ 605014 h 621170"/>
                  <a:gd name="connsiteX205" fmla="*/ 182235 w 589940"/>
                  <a:gd name="connsiteY205" fmla="*/ 604021 h 621170"/>
                  <a:gd name="connsiteX206" fmla="*/ 180430 w 589940"/>
                  <a:gd name="connsiteY206" fmla="*/ 596439 h 621170"/>
                  <a:gd name="connsiteX207" fmla="*/ 184762 w 589940"/>
                  <a:gd name="connsiteY207" fmla="*/ 591023 h 621170"/>
                  <a:gd name="connsiteX208" fmla="*/ 184762 w 589940"/>
                  <a:gd name="connsiteY208" fmla="*/ 586240 h 621170"/>
                  <a:gd name="connsiteX209" fmla="*/ 181242 w 589940"/>
                  <a:gd name="connsiteY209" fmla="*/ 574957 h 621170"/>
                  <a:gd name="connsiteX210" fmla="*/ 172848 w 589940"/>
                  <a:gd name="connsiteY210" fmla="*/ 571618 h 621170"/>
                  <a:gd name="connsiteX211" fmla="*/ 164093 w 589940"/>
                  <a:gd name="connsiteY211" fmla="*/ 572881 h 621170"/>
                  <a:gd name="connsiteX212" fmla="*/ 159851 w 589940"/>
                  <a:gd name="connsiteY212" fmla="*/ 571166 h 621170"/>
                  <a:gd name="connsiteX213" fmla="*/ 156782 w 589940"/>
                  <a:gd name="connsiteY213" fmla="*/ 565209 h 621170"/>
                  <a:gd name="connsiteX214" fmla="*/ 152179 w 589940"/>
                  <a:gd name="connsiteY214" fmla="*/ 566834 h 621170"/>
                  <a:gd name="connsiteX215" fmla="*/ 147575 w 589940"/>
                  <a:gd name="connsiteY215" fmla="*/ 563404 h 621170"/>
                  <a:gd name="connsiteX216" fmla="*/ 143604 w 589940"/>
                  <a:gd name="connsiteY216" fmla="*/ 565119 h 621170"/>
                  <a:gd name="connsiteX217" fmla="*/ 137737 w 589940"/>
                  <a:gd name="connsiteY217" fmla="*/ 560064 h 621170"/>
                  <a:gd name="connsiteX218" fmla="*/ 132051 w 589940"/>
                  <a:gd name="connsiteY218" fmla="*/ 559974 h 621170"/>
                  <a:gd name="connsiteX219" fmla="*/ 130426 w 589940"/>
                  <a:gd name="connsiteY219" fmla="*/ 557808 h 621170"/>
                  <a:gd name="connsiteX220" fmla="*/ 126906 w 589940"/>
                  <a:gd name="connsiteY220" fmla="*/ 558169 h 621170"/>
                  <a:gd name="connsiteX221" fmla="*/ 117158 w 589940"/>
                  <a:gd name="connsiteY221" fmla="*/ 571708 h 621170"/>
                  <a:gd name="connsiteX222" fmla="*/ 117880 w 589940"/>
                  <a:gd name="connsiteY222" fmla="*/ 578929 h 621170"/>
                  <a:gd name="connsiteX223" fmla="*/ 117880 w 589940"/>
                  <a:gd name="connsiteY223" fmla="*/ 578929 h 621170"/>
                  <a:gd name="connsiteX224" fmla="*/ 114450 w 589940"/>
                  <a:gd name="connsiteY224" fmla="*/ 577845 h 621170"/>
                  <a:gd name="connsiteX225" fmla="*/ 112284 w 589940"/>
                  <a:gd name="connsiteY225" fmla="*/ 581366 h 621170"/>
                  <a:gd name="connsiteX226" fmla="*/ 106778 w 589940"/>
                  <a:gd name="connsiteY226" fmla="*/ 582629 h 621170"/>
                  <a:gd name="connsiteX227" fmla="*/ 101723 w 589940"/>
                  <a:gd name="connsiteY227" fmla="*/ 580824 h 621170"/>
                  <a:gd name="connsiteX228" fmla="*/ 97661 w 589940"/>
                  <a:gd name="connsiteY228" fmla="*/ 566834 h 621170"/>
                  <a:gd name="connsiteX229" fmla="*/ 98835 w 589940"/>
                  <a:gd name="connsiteY229" fmla="*/ 563765 h 621170"/>
                  <a:gd name="connsiteX230" fmla="*/ 105153 w 589940"/>
                  <a:gd name="connsiteY230" fmla="*/ 561508 h 621170"/>
                  <a:gd name="connsiteX231" fmla="*/ 114450 w 589940"/>
                  <a:gd name="connsiteY231" fmla="*/ 551941 h 621170"/>
                  <a:gd name="connsiteX232" fmla="*/ 114360 w 589940"/>
                  <a:gd name="connsiteY232" fmla="*/ 545442 h 621170"/>
                  <a:gd name="connsiteX233" fmla="*/ 107951 w 589940"/>
                  <a:gd name="connsiteY233" fmla="*/ 537589 h 621170"/>
                  <a:gd name="connsiteX234" fmla="*/ 115443 w 589940"/>
                  <a:gd name="connsiteY234" fmla="*/ 529015 h 621170"/>
                  <a:gd name="connsiteX235" fmla="*/ 110117 w 589940"/>
                  <a:gd name="connsiteY235" fmla="*/ 525765 h 621170"/>
                  <a:gd name="connsiteX236" fmla="*/ 102897 w 589940"/>
                  <a:gd name="connsiteY236" fmla="*/ 526397 h 621170"/>
                  <a:gd name="connsiteX237" fmla="*/ 99737 w 589940"/>
                  <a:gd name="connsiteY237" fmla="*/ 523148 h 621170"/>
                  <a:gd name="connsiteX238" fmla="*/ 102806 w 589940"/>
                  <a:gd name="connsiteY238" fmla="*/ 516830 h 621170"/>
                  <a:gd name="connsiteX239" fmla="*/ 99737 w 589940"/>
                  <a:gd name="connsiteY239" fmla="*/ 512136 h 621170"/>
                  <a:gd name="connsiteX240" fmla="*/ 80783 w 589940"/>
                  <a:gd name="connsiteY240" fmla="*/ 500763 h 621170"/>
                  <a:gd name="connsiteX241" fmla="*/ 76180 w 589940"/>
                  <a:gd name="connsiteY241" fmla="*/ 501034 h 621170"/>
                  <a:gd name="connsiteX242" fmla="*/ 72569 w 589940"/>
                  <a:gd name="connsiteY242" fmla="*/ 493181 h 621170"/>
                  <a:gd name="connsiteX243" fmla="*/ 62189 w 589940"/>
                  <a:gd name="connsiteY243" fmla="*/ 491015 h 621170"/>
                  <a:gd name="connsiteX244" fmla="*/ 55239 w 589940"/>
                  <a:gd name="connsiteY244" fmla="*/ 480726 h 621170"/>
                  <a:gd name="connsiteX245" fmla="*/ 52802 w 589940"/>
                  <a:gd name="connsiteY245" fmla="*/ 473324 h 621170"/>
                  <a:gd name="connsiteX246" fmla="*/ 60384 w 589940"/>
                  <a:gd name="connsiteY246" fmla="*/ 467818 h 621170"/>
                  <a:gd name="connsiteX247" fmla="*/ 64536 w 589940"/>
                  <a:gd name="connsiteY247" fmla="*/ 460236 h 621170"/>
                  <a:gd name="connsiteX248" fmla="*/ 50455 w 589940"/>
                  <a:gd name="connsiteY248" fmla="*/ 450940 h 621170"/>
                  <a:gd name="connsiteX249" fmla="*/ 45762 w 589940"/>
                  <a:gd name="connsiteY249" fmla="*/ 441553 h 621170"/>
                  <a:gd name="connsiteX250" fmla="*/ 36826 w 589940"/>
                  <a:gd name="connsiteY250" fmla="*/ 437762 h 621170"/>
                  <a:gd name="connsiteX251" fmla="*/ 40346 w 589940"/>
                  <a:gd name="connsiteY251" fmla="*/ 430812 h 621170"/>
                  <a:gd name="connsiteX252" fmla="*/ 42242 w 589940"/>
                  <a:gd name="connsiteY252" fmla="*/ 415377 h 621170"/>
                  <a:gd name="connsiteX253" fmla="*/ 50094 w 589940"/>
                  <a:gd name="connsiteY253" fmla="*/ 414475 h 621170"/>
                  <a:gd name="connsiteX254" fmla="*/ 56232 w 589940"/>
                  <a:gd name="connsiteY254" fmla="*/ 417182 h 621170"/>
                  <a:gd name="connsiteX255" fmla="*/ 60474 w 589940"/>
                  <a:gd name="connsiteY255" fmla="*/ 415467 h 621170"/>
                  <a:gd name="connsiteX256" fmla="*/ 59301 w 589940"/>
                  <a:gd name="connsiteY256" fmla="*/ 395700 h 621170"/>
                  <a:gd name="connsiteX257" fmla="*/ 46935 w 589940"/>
                  <a:gd name="connsiteY257" fmla="*/ 392180 h 621170"/>
                  <a:gd name="connsiteX258" fmla="*/ 40437 w 589940"/>
                  <a:gd name="connsiteY258" fmla="*/ 386674 h 621170"/>
                  <a:gd name="connsiteX259" fmla="*/ 34570 w 589940"/>
                  <a:gd name="connsiteY259" fmla="*/ 375392 h 621170"/>
                  <a:gd name="connsiteX260" fmla="*/ 34389 w 589940"/>
                  <a:gd name="connsiteY260" fmla="*/ 369615 h 621170"/>
                  <a:gd name="connsiteX261" fmla="*/ 28883 w 589940"/>
                  <a:gd name="connsiteY261" fmla="*/ 361943 h 621170"/>
                  <a:gd name="connsiteX262" fmla="*/ 11824 w 589940"/>
                  <a:gd name="connsiteY262" fmla="*/ 365102 h 621170"/>
                  <a:gd name="connsiteX263" fmla="*/ 0 w 589940"/>
                  <a:gd name="connsiteY263" fmla="*/ 357250 h 621170"/>
                  <a:gd name="connsiteX264" fmla="*/ 2708 w 589940"/>
                  <a:gd name="connsiteY264" fmla="*/ 346870 h 621170"/>
                  <a:gd name="connsiteX265" fmla="*/ 2708 w 589940"/>
                  <a:gd name="connsiteY265" fmla="*/ 346870 h 621170"/>
                  <a:gd name="connsiteX266" fmla="*/ 9838 w 589940"/>
                  <a:gd name="connsiteY266" fmla="*/ 355625 h 621170"/>
                  <a:gd name="connsiteX267" fmla="*/ 20038 w 589940"/>
                  <a:gd name="connsiteY267" fmla="*/ 354722 h 621170"/>
                  <a:gd name="connsiteX268" fmla="*/ 24370 w 589940"/>
                  <a:gd name="connsiteY268" fmla="*/ 349307 h 621170"/>
                  <a:gd name="connsiteX269" fmla="*/ 29515 w 589940"/>
                  <a:gd name="connsiteY269" fmla="*/ 350661 h 621170"/>
                  <a:gd name="connsiteX270" fmla="*/ 34840 w 589940"/>
                  <a:gd name="connsiteY270" fmla="*/ 338114 h 621170"/>
                  <a:gd name="connsiteX271" fmla="*/ 41700 w 589940"/>
                  <a:gd name="connsiteY271" fmla="*/ 332157 h 621170"/>
                  <a:gd name="connsiteX272" fmla="*/ 63633 w 589940"/>
                  <a:gd name="connsiteY272" fmla="*/ 322409 h 621170"/>
                  <a:gd name="connsiteX273" fmla="*/ 76721 w 589940"/>
                  <a:gd name="connsiteY273" fmla="*/ 307968 h 621170"/>
                  <a:gd name="connsiteX274" fmla="*/ 85296 w 589940"/>
                  <a:gd name="connsiteY274" fmla="*/ 302823 h 621170"/>
                  <a:gd name="connsiteX275" fmla="*/ 90621 w 589940"/>
                  <a:gd name="connsiteY275" fmla="*/ 291450 h 621170"/>
                  <a:gd name="connsiteX276" fmla="*/ 94593 w 589940"/>
                  <a:gd name="connsiteY276" fmla="*/ 287479 h 621170"/>
                  <a:gd name="connsiteX277" fmla="*/ 99015 w 589940"/>
                  <a:gd name="connsiteY277" fmla="*/ 281070 h 621170"/>
                  <a:gd name="connsiteX278" fmla="*/ 113547 w 589940"/>
                  <a:gd name="connsiteY278" fmla="*/ 274120 h 621170"/>
                  <a:gd name="connsiteX279" fmla="*/ 119324 w 589940"/>
                  <a:gd name="connsiteY279" fmla="*/ 274301 h 621170"/>
                  <a:gd name="connsiteX280" fmla="*/ 122483 w 589940"/>
                  <a:gd name="connsiteY280" fmla="*/ 277279 h 621170"/>
                  <a:gd name="connsiteX281" fmla="*/ 125913 w 589940"/>
                  <a:gd name="connsiteY281" fmla="*/ 286486 h 621170"/>
                  <a:gd name="connsiteX282" fmla="*/ 122934 w 589940"/>
                  <a:gd name="connsiteY282" fmla="*/ 289013 h 621170"/>
                  <a:gd name="connsiteX283" fmla="*/ 123476 w 589940"/>
                  <a:gd name="connsiteY283" fmla="*/ 292533 h 621170"/>
                  <a:gd name="connsiteX284" fmla="*/ 131599 w 589940"/>
                  <a:gd name="connsiteY284" fmla="*/ 291269 h 621170"/>
                  <a:gd name="connsiteX285" fmla="*/ 135029 w 589940"/>
                  <a:gd name="connsiteY285" fmla="*/ 285583 h 621170"/>
                  <a:gd name="connsiteX286" fmla="*/ 132321 w 589940"/>
                  <a:gd name="connsiteY286" fmla="*/ 282605 h 621170"/>
                  <a:gd name="connsiteX287" fmla="*/ 135119 w 589940"/>
                  <a:gd name="connsiteY287" fmla="*/ 277279 h 621170"/>
                  <a:gd name="connsiteX288" fmla="*/ 138549 w 589940"/>
                  <a:gd name="connsiteY288" fmla="*/ 282605 h 621170"/>
                  <a:gd name="connsiteX289" fmla="*/ 150373 w 589940"/>
                  <a:gd name="connsiteY289" fmla="*/ 283958 h 621170"/>
                  <a:gd name="connsiteX290" fmla="*/ 158136 w 589940"/>
                  <a:gd name="connsiteY290" fmla="*/ 291901 h 621170"/>
                  <a:gd name="connsiteX291" fmla="*/ 171494 w 589940"/>
                  <a:gd name="connsiteY291" fmla="*/ 287569 h 621170"/>
                  <a:gd name="connsiteX292" fmla="*/ 182055 w 589940"/>
                  <a:gd name="connsiteY292" fmla="*/ 290638 h 621170"/>
                  <a:gd name="connsiteX293" fmla="*/ 186026 w 589940"/>
                  <a:gd name="connsiteY293" fmla="*/ 289194 h 621170"/>
                  <a:gd name="connsiteX294" fmla="*/ 187741 w 589940"/>
                  <a:gd name="connsiteY294" fmla="*/ 284861 h 621170"/>
                  <a:gd name="connsiteX295" fmla="*/ 182777 w 589940"/>
                  <a:gd name="connsiteY295" fmla="*/ 275293 h 621170"/>
                  <a:gd name="connsiteX296" fmla="*/ 188824 w 589940"/>
                  <a:gd name="connsiteY296" fmla="*/ 270961 h 621170"/>
                  <a:gd name="connsiteX297" fmla="*/ 197489 w 589940"/>
                  <a:gd name="connsiteY297" fmla="*/ 271141 h 621170"/>
                  <a:gd name="connsiteX298" fmla="*/ 207418 w 589940"/>
                  <a:gd name="connsiteY298" fmla="*/ 247854 h 621170"/>
                  <a:gd name="connsiteX299" fmla="*/ 213917 w 589940"/>
                  <a:gd name="connsiteY299" fmla="*/ 247313 h 621170"/>
                  <a:gd name="connsiteX300" fmla="*/ 227907 w 589940"/>
                  <a:gd name="connsiteY300" fmla="*/ 238287 h 621170"/>
                  <a:gd name="connsiteX301" fmla="*/ 236933 w 589940"/>
                  <a:gd name="connsiteY301" fmla="*/ 239099 h 621170"/>
                  <a:gd name="connsiteX302" fmla="*/ 247042 w 589940"/>
                  <a:gd name="connsiteY302" fmla="*/ 226192 h 621170"/>
                  <a:gd name="connsiteX303" fmla="*/ 241807 w 589940"/>
                  <a:gd name="connsiteY303" fmla="*/ 217707 h 621170"/>
                  <a:gd name="connsiteX304" fmla="*/ 235940 w 589940"/>
                  <a:gd name="connsiteY304" fmla="*/ 213104 h 621170"/>
                  <a:gd name="connsiteX305" fmla="*/ 231788 w 589940"/>
                  <a:gd name="connsiteY305" fmla="*/ 208411 h 621170"/>
                  <a:gd name="connsiteX306" fmla="*/ 231969 w 589940"/>
                  <a:gd name="connsiteY306" fmla="*/ 200016 h 621170"/>
                  <a:gd name="connsiteX307" fmla="*/ 231427 w 589940"/>
                  <a:gd name="connsiteY307" fmla="*/ 186477 h 621170"/>
                  <a:gd name="connsiteX308" fmla="*/ 227546 w 589940"/>
                  <a:gd name="connsiteY308" fmla="*/ 180791 h 621170"/>
                  <a:gd name="connsiteX309" fmla="*/ 224567 w 589940"/>
                  <a:gd name="connsiteY309" fmla="*/ 169779 h 621170"/>
                  <a:gd name="connsiteX310" fmla="*/ 223755 w 589940"/>
                  <a:gd name="connsiteY310" fmla="*/ 163100 h 621170"/>
                  <a:gd name="connsiteX311" fmla="*/ 220957 w 589940"/>
                  <a:gd name="connsiteY311" fmla="*/ 157414 h 621170"/>
                  <a:gd name="connsiteX312" fmla="*/ 218791 w 589940"/>
                  <a:gd name="connsiteY312" fmla="*/ 137917 h 621170"/>
                  <a:gd name="connsiteX313" fmla="*/ 215902 w 589940"/>
                  <a:gd name="connsiteY313" fmla="*/ 134217 h 621170"/>
                  <a:gd name="connsiteX314" fmla="*/ 231607 w 589940"/>
                  <a:gd name="connsiteY314" fmla="*/ 131058 h 621170"/>
                  <a:gd name="connsiteX315" fmla="*/ 236662 w 589940"/>
                  <a:gd name="connsiteY315" fmla="*/ 133585 h 621170"/>
                  <a:gd name="connsiteX316" fmla="*/ 243251 w 589940"/>
                  <a:gd name="connsiteY316" fmla="*/ 132231 h 621170"/>
                  <a:gd name="connsiteX317" fmla="*/ 246410 w 589940"/>
                  <a:gd name="connsiteY317" fmla="*/ 133766 h 621170"/>
                  <a:gd name="connsiteX318" fmla="*/ 252277 w 589940"/>
                  <a:gd name="connsiteY318" fmla="*/ 134849 h 621170"/>
                  <a:gd name="connsiteX319" fmla="*/ 256519 w 589940"/>
                  <a:gd name="connsiteY319" fmla="*/ 126003 h 621170"/>
                  <a:gd name="connsiteX320" fmla="*/ 255978 w 589940"/>
                  <a:gd name="connsiteY320" fmla="*/ 115623 h 621170"/>
                  <a:gd name="connsiteX321" fmla="*/ 260762 w 589940"/>
                  <a:gd name="connsiteY321" fmla="*/ 110298 h 621170"/>
                  <a:gd name="connsiteX322" fmla="*/ 272766 w 589940"/>
                  <a:gd name="connsiteY322" fmla="*/ 105514 h 621170"/>
                  <a:gd name="connsiteX323" fmla="*/ 288291 w 589940"/>
                  <a:gd name="connsiteY323" fmla="*/ 111923 h 621170"/>
                  <a:gd name="connsiteX324" fmla="*/ 291631 w 589940"/>
                  <a:gd name="connsiteY324" fmla="*/ 106778 h 621170"/>
                  <a:gd name="connsiteX325" fmla="*/ 292894 w 589940"/>
                  <a:gd name="connsiteY325" fmla="*/ 95405 h 621170"/>
                  <a:gd name="connsiteX326" fmla="*/ 304989 w 589940"/>
                  <a:gd name="connsiteY326" fmla="*/ 92426 h 621170"/>
                  <a:gd name="connsiteX327" fmla="*/ 306253 w 589940"/>
                  <a:gd name="connsiteY327" fmla="*/ 95947 h 621170"/>
                  <a:gd name="connsiteX328" fmla="*/ 310766 w 589940"/>
                  <a:gd name="connsiteY328" fmla="*/ 95856 h 621170"/>
                  <a:gd name="connsiteX329" fmla="*/ 314286 w 589940"/>
                  <a:gd name="connsiteY329" fmla="*/ 88635 h 621170"/>
                  <a:gd name="connsiteX330" fmla="*/ 324124 w 589940"/>
                  <a:gd name="connsiteY330" fmla="*/ 87101 h 621170"/>
                  <a:gd name="connsiteX331" fmla="*/ 332789 w 589940"/>
                  <a:gd name="connsiteY331" fmla="*/ 79339 h 621170"/>
                  <a:gd name="connsiteX332" fmla="*/ 337031 w 589940"/>
                  <a:gd name="connsiteY332" fmla="*/ 72389 h 621170"/>
                  <a:gd name="connsiteX333" fmla="*/ 343801 w 589940"/>
                  <a:gd name="connsiteY333" fmla="*/ 68688 h 621170"/>
                  <a:gd name="connsiteX334" fmla="*/ 352014 w 589940"/>
                  <a:gd name="connsiteY334" fmla="*/ 62279 h 621170"/>
                  <a:gd name="connsiteX335" fmla="*/ 358513 w 589940"/>
                  <a:gd name="connsiteY335" fmla="*/ 64717 h 621170"/>
                  <a:gd name="connsiteX336" fmla="*/ 361041 w 589940"/>
                  <a:gd name="connsiteY336" fmla="*/ 69410 h 621170"/>
                  <a:gd name="connsiteX337" fmla="*/ 359596 w 589940"/>
                  <a:gd name="connsiteY337" fmla="*/ 72750 h 621170"/>
                  <a:gd name="connsiteX338" fmla="*/ 365283 w 589940"/>
                  <a:gd name="connsiteY338" fmla="*/ 74104 h 621170"/>
                  <a:gd name="connsiteX339" fmla="*/ 371511 w 589940"/>
                  <a:gd name="connsiteY339" fmla="*/ 70222 h 621170"/>
                  <a:gd name="connsiteX340" fmla="*/ 375121 w 589940"/>
                  <a:gd name="connsiteY340" fmla="*/ 68327 h 621170"/>
                  <a:gd name="connsiteX341" fmla="*/ 385411 w 589940"/>
                  <a:gd name="connsiteY341" fmla="*/ 63814 h 621170"/>
                  <a:gd name="connsiteX342" fmla="*/ 390736 w 589940"/>
                  <a:gd name="connsiteY342" fmla="*/ 55871 h 621170"/>
                  <a:gd name="connsiteX343" fmla="*/ 393083 w 589940"/>
                  <a:gd name="connsiteY343" fmla="*/ 52983 h 621170"/>
                  <a:gd name="connsiteX344" fmla="*/ 397325 w 589940"/>
                  <a:gd name="connsiteY344" fmla="*/ 53705 h 621170"/>
                  <a:gd name="connsiteX345" fmla="*/ 405268 w 589940"/>
                  <a:gd name="connsiteY345" fmla="*/ 57315 h 621170"/>
                  <a:gd name="connsiteX346" fmla="*/ 406351 w 589940"/>
                  <a:gd name="connsiteY346" fmla="*/ 60926 h 621170"/>
                  <a:gd name="connsiteX347" fmla="*/ 411676 w 589940"/>
                  <a:gd name="connsiteY347" fmla="*/ 63814 h 621170"/>
                  <a:gd name="connsiteX348" fmla="*/ 417814 w 589940"/>
                  <a:gd name="connsiteY348" fmla="*/ 62009 h 621170"/>
                  <a:gd name="connsiteX349" fmla="*/ 419800 w 589940"/>
                  <a:gd name="connsiteY349" fmla="*/ 59481 h 621170"/>
                  <a:gd name="connsiteX350" fmla="*/ 422327 w 589940"/>
                  <a:gd name="connsiteY350" fmla="*/ 54246 h 621170"/>
                  <a:gd name="connsiteX351" fmla="*/ 429638 w 589940"/>
                  <a:gd name="connsiteY351" fmla="*/ 48018 h 621170"/>
                  <a:gd name="connsiteX352" fmla="*/ 429458 w 589940"/>
                  <a:gd name="connsiteY352" fmla="*/ 42603 h 621170"/>
                  <a:gd name="connsiteX353" fmla="*/ 433068 w 589940"/>
                  <a:gd name="connsiteY353" fmla="*/ 40076 h 621170"/>
                  <a:gd name="connsiteX354" fmla="*/ 429548 w 589940"/>
                  <a:gd name="connsiteY354" fmla="*/ 30869 h 621170"/>
                  <a:gd name="connsiteX355" fmla="*/ 430992 w 589940"/>
                  <a:gd name="connsiteY355" fmla="*/ 27981 h 621170"/>
                  <a:gd name="connsiteX356" fmla="*/ 433429 w 589940"/>
                  <a:gd name="connsiteY356" fmla="*/ 25273 h 621170"/>
                  <a:gd name="connsiteX357" fmla="*/ 440199 w 589940"/>
                  <a:gd name="connsiteY357" fmla="*/ 26988 h 621170"/>
                  <a:gd name="connsiteX358" fmla="*/ 445073 w 589940"/>
                  <a:gd name="connsiteY358" fmla="*/ 25544 h 621170"/>
                  <a:gd name="connsiteX359" fmla="*/ 446968 w 589940"/>
                  <a:gd name="connsiteY359" fmla="*/ 17781 h 621170"/>
                  <a:gd name="connsiteX360" fmla="*/ 452023 w 589940"/>
                  <a:gd name="connsiteY360" fmla="*/ 12456 h 621170"/>
                  <a:gd name="connsiteX361" fmla="*/ 451662 w 589940"/>
                  <a:gd name="connsiteY361" fmla="*/ 7401 h 621170"/>
                  <a:gd name="connsiteX362" fmla="*/ 447510 w 589940"/>
                  <a:gd name="connsiteY362" fmla="*/ 7943 h 621170"/>
                  <a:gd name="connsiteX363" fmla="*/ 446156 w 589940"/>
                  <a:gd name="connsiteY363" fmla="*/ 5145 h 621170"/>
                  <a:gd name="connsiteX364" fmla="*/ 452474 w 589940"/>
                  <a:gd name="connsiteY364" fmla="*/ 3340 h 621170"/>
                  <a:gd name="connsiteX365" fmla="*/ 457619 w 589940"/>
                  <a:gd name="connsiteY365" fmla="*/ 5506 h 621170"/>
                  <a:gd name="connsiteX366" fmla="*/ 463937 w 589940"/>
                  <a:gd name="connsiteY366" fmla="*/ 0 h 62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</a:cxnLst>
                <a:rect l="l" t="t" r="r" b="b"/>
                <a:pathLst>
                  <a:path w="589940" h="621170">
                    <a:moveTo>
                      <a:pt x="467818" y="5055"/>
                    </a:moveTo>
                    <a:lnTo>
                      <a:pt x="476032" y="12275"/>
                    </a:lnTo>
                    <a:lnTo>
                      <a:pt x="477296" y="24280"/>
                    </a:lnTo>
                    <a:lnTo>
                      <a:pt x="486051" y="37548"/>
                    </a:lnTo>
                    <a:lnTo>
                      <a:pt x="492911" y="38902"/>
                    </a:lnTo>
                    <a:lnTo>
                      <a:pt x="504464" y="52261"/>
                    </a:lnTo>
                    <a:lnTo>
                      <a:pt x="511504" y="49914"/>
                    </a:lnTo>
                    <a:lnTo>
                      <a:pt x="513761" y="45942"/>
                    </a:lnTo>
                    <a:lnTo>
                      <a:pt x="517822" y="46123"/>
                    </a:lnTo>
                    <a:lnTo>
                      <a:pt x="521704" y="50816"/>
                    </a:lnTo>
                    <a:lnTo>
                      <a:pt x="524321" y="59030"/>
                    </a:lnTo>
                    <a:lnTo>
                      <a:pt x="531452" y="67063"/>
                    </a:lnTo>
                    <a:lnTo>
                      <a:pt x="538221" y="67966"/>
                    </a:lnTo>
                    <a:lnTo>
                      <a:pt x="537409" y="74465"/>
                    </a:lnTo>
                    <a:lnTo>
                      <a:pt x="543186" y="81144"/>
                    </a:lnTo>
                    <a:lnTo>
                      <a:pt x="542734" y="87372"/>
                    </a:lnTo>
                    <a:lnTo>
                      <a:pt x="547338" y="94412"/>
                    </a:lnTo>
                    <a:lnTo>
                      <a:pt x="547428" y="97752"/>
                    </a:lnTo>
                    <a:lnTo>
                      <a:pt x="557266" y="102355"/>
                    </a:lnTo>
                    <a:lnTo>
                      <a:pt x="567014" y="101272"/>
                    </a:lnTo>
                    <a:lnTo>
                      <a:pt x="572791" y="105334"/>
                    </a:lnTo>
                    <a:lnTo>
                      <a:pt x="573964" y="111020"/>
                    </a:lnTo>
                    <a:lnTo>
                      <a:pt x="579651" y="117067"/>
                    </a:lnTo>
                    <a:lnTo>
                      <a:pt x="585698" y="119053"/>
                    </a:lnTo>
                    <a:lnTo>
                      <a:pt x="586781" y="123205"/>
                    </a:lnTo>
                    <a:lnTo>
                      <a:pt x="589940" y="125552"/>
                    </a:lnTo>
                    <a:lnTo>
                      <a:pt x="577033" y="139362"/>
                    </a:lnTo>
                    <a:lnTo>
                      <a:pt x="577033" y="139362"/>
                    </a:lnTo>
                    <a:lnTo>
                      <a:pt x="570715" y="143965"/>
                    </a:lnTo>
                    <a:lnTo>
                      <a:pt x="559974" y="144868"/>
                    </a:lnTo>
                    <a:lnTo>
                      <a:pt x="554829" y="157233"/>
                    </a:lnTo>
                    <a:lnTo>
                      <a:pt x="555912" y="161475"/>
                    </a:lnTo>
                    <a:lnTo>
                      <a:pt x="550316" y="169328"/>
                    </a:lnTo>
                    <a:lnTo>
                      <a:pt x="548150" y="178535"/>
                    </a:lnTo>
                    <a:lnTo>
                      <a:pt x="544088" y="183048"/>
                    </a:lnTo>
                    <a:lnTo>
                      <a:pt x="541110" y="195052"/>
                    </a:lnTo>
                    <a:lnTo>
                      <a:pt x="531542" y="196135"/>
                    </a:lnTo>
                    <a:lnTo>
                      <a:pt x="522967" y="200378"/>
                    </a:lnTo>
                    <a:lnTo>
                      <a:pt x="508074" y="199294"/>
                    </a:lnTo>
                    <a:lnTo>
                      <a:pt x="505637" y="202454"/>
                    </a:lnTo>
                    <a:lnTo>
                      <a:pt x="499409" y="204439"/>
                    </a:lnTo>
                    <a:lnTo>
                      <a:pt x="487946" y="205071"/>
                    </a:lnTo>
                    <a:lnTo>
                      <a:pt x="481538" y="211299"/>
                    </a:lnTo>
                    <a:lnTo>
                      <a:pt x="481177" y="214368"/>
                    </a:lnTo>
                    <a:lnTo>
                      <a:pt x="483885" y="218069"/>
                    </a:lnTo>
                    <a:lnTo>
                      <a:pt x="481177" y="226011"/>
                    </a:lnTo>
                    <a:lnTo>
                      <a:pt x="483072" y="230163"/>
                    </a:lnTo>
                    <a:lnTo>
                      <a:pt x="480364" y="232330"/>
                    </a:lnTo>
                    <a:lnTo>
                      <a:pt x="469894" y="234225"/>
                    </a:lnTo>
                    <a:lnTo>
                      <a:pt x="464027" y="242800"/>
                    </a:lnTo>
                    <a:lnTo>
                      <a:pt x="458251" y="243883"/>
                    </a:lnTo>
                    <a:lnTo>
                      <a:pt x="455543" y="251013"/>
                    </a:lnTo>
                    <a:lnTo>
                      <a:pt x="455904" y="263560"/>
                    </a:lnTo>
                    <a:lnTo>
                      <a:pt x="439477" y="262477"/>
                    </a:lnTo>
                    <a:lnTo>
                      <a:pt x="440108" y="270239"/>
                    </a:lnTo>
                    <a:lnTo>
                      <a:pt x="445253" y="273037"/>
                    </a:lnTo>
                    <a:lnTo>
                      <a:pt x="456716" y="274932"/>
                    </a:lnTo>
                    <a:lnTo>
                      <a:pt x="461590" y="281521"/>
                    </a:lnTo>
                    <a:lnTo>
                      <a:pt x="472873" y="287298"/>
                    </a:lnTo>
                    <a:lnTo>
                      <a:pt x="474407" y="292804"/>
                    </a:lnTo>
                    <a:lnTo>
                      <a:pt x="481538" y="292353"/>
                    </a:lnTo>
                    <a:lnTo>
                      <a:pt x="493542" y="295692"/>
                    </a:lnTo>
                    <a:lnTo>
                      <a:pt x="499770" y="304267"/>
                    </a:lnTo>
                    <a:lnTo>
                      <a:pt x="509789" y="308870"/>
                    </a:lnTo>
                    <a:lnTo>
                      <a:pt x="511685" y="312571"/>
                    </a:lnTo>
                    <a:lnTo>
                      <a:pt x="519808" y="315098"/>
                    </a:lnTo>
                    <a:lnTo>
                      <a:pt x="523960" y="322229"/>
                    </a:lnTo>
                    <a:lnTo>
                      <a:pt x="534069" y="324305"/>
                    </a:lnTo>
                    <a:lnTo>
                      <a:pt x="540658" y="348043"/>
                    </a:lnTo>
                    <a:lnTo>
                      <a:pt x="546345" y="354271"/>
                    </a:lnTo>
                    <a:lnTo>
                      <a:pt x="541471" y="357791"/>
                    </a:lnTo>
                    <a:lnTo>
                      <a:pt x="540207" y="363748"/>
                    </a:lnTo>
                    <a:lnTo>
                      <a:pt x="544539" y="372955"/>
                    </a:lnTo>
                    <a:lnTo>
                      <a:pt x="545803" y="384779"/>
                    </a:lnTo>
                    <a:lnTo>
                      <a:pt x="545803" y="384779"/>
                    </a:lnTo>
                    <a:lnTo>
                      <a:pt x="540297" y="392722"/>
                    </a:lnTo>
                    <a:lnTo>
                      <a:pt x="535423" y="391639"/>
                    </a:lnTo>
                    <a:lnTo>
                      <a:pt x="523419" y="398228"/>
                    </a:lnTo>
                    <a:lnTo>
                      <a:pt x="521433" y="395610"/>
                    </a:lnTo>
                    <a:lnTo>
                      <a:pt x="519447" y="399582"/>
                    </a:lnTo>
                    <a:lnTo>
                      <a:pt x="519447" y="396964"/>
                    </a:lnTo>
                    <a:lnTo>
                      <a:pt x="516830" y="397415"/>
                    </a:lnTo>
                    <a:lnTo>
                      <a:pt x="517010" y="399762"/>
                    </a:lnTo>
                    <a:lnTo>
                      <a:pt x="513309" y="397325"/>
                    </a:lnTo>
                    <a:lnTo>
                      <a:pt x="504193" y="395881"/>
                    </a:lnTo>
                    <a:lnTo>
                      <a:pt x="497153" y="386674"/>
                    </a:lnTo>
                    <a:lnTo>
                      <a:pt x="492459" y="388119"/>
                    </a:lnTo>
                    <a:lnTo>
                      <a:pt x="481538" y="382071"/>
                    </a:lnTo>
                    <a:lnTo>
                      <a:pt x="466825" y="381620"/>
                    </a:lnTo>
                    <a:lnTo>
                      <a:pt x="464298" y="383245"/>
                    </a:lnTo>
                    <a:lnTo>
                      <a:pt x="463486" y="389382"/>
                    </a:lnTo>
                    <a:lnTo>
                      <a:pt x="461049" y="390556"/>
                    </a:lnTo>
                    <a:lnTo>
                      <a:pt x="460507" y="399852"/>
                    </a:lnTo>
                    <a:lnTo>
                      <a:pt x="457890" y="397867"/>
                    </a:lnTo>
                    <a:lnTo>
                      <a:pt x="457980" y="395339"/>
                    </a:lnTo>
                    <a:lnTo>
                      <a:pt x="447871" y="395159"/>
                    </a:lnTo>
                    <a:lnTo>
                      <a:pt x="446246" y="393444"/>
                    </a:lnTo>
                    <a:lnTo>
                      <a:pt x="447059" y="389111"/>
                    </a:lnTo>
                    <a:lnTo>
                      <a:pt x="444170" y="384418"/>
                    </a:lnTo>
                    <a:lnTo>
                      <a:pt x="445073" y="382432"/>
                    </a:lnTo>
                    <a:lnTo>
                      <a:pt x="439747" y="377829"/>
                    </a:lnTo>
                    <a:lnTo>
                      <a:pt x="429548" y="374850"/>
                    </a:lnTo>
                    <a:lnTo>
                      <a:pt x="426299" y="377197"/>
                    </a:lnTo>
                    <a:lnTo>
                      <a:pt x="425215" y="373496"/>
                    </a:lnTo>
                    <a:lnTo>
                      <a:pt x="419981" y="369525"/>
                    </a:lnTo>
                    <a:lnTo>
                      <a:pt x="414745" y="370969"/>
                    </a:lnTo>
                    <a:lnTo>
                      <a:pt x="410954" y="368622"/>
                    </a:lnTo>
                    <a:lnTo>
                      <a:pt x="408156" y="362665"/>
                    </a:lnTo>
                    <a:lnTo>
                      <a:pt x="393354" y="359777"/>
                    </a:lnTo>
                    <a:lnTo>
                      <a:pt x="391548" y="356979"/>
                    </a:lnTo>
                    <a:lnTo>
                      <a:pt x="381259" y="353368"/>
                    </a:lnTo>
                    <a:lnTo>
                      <a:pt x="377017" y="357520"/>
                    </a:lnTo>
                    <a:lnTo>
                      <a:pt x="375211" y="365554"/>
                    </a:lnTo>
                    <a:lnTo>
                      <a:pt x="372865" y="366817"/>
                    </a:lnTo>
                    <a:lnTo>
                      <a:pt x="377197" y="369615"/>
                    </a:lnTo>
                    <a:lnTo>
                      <a:pt x="377378" y="373587"/>
                    </a:lnTo>
                    <a:lnTo>
                      <a:pt x="380988" y="376475"/>
                    </a:lnTo>
                    <a:lnTo>
                      <a:pt x="386584" y="390826"/>
                    </a:lnTo>
                    <a:lnTo>
                      <a:pt x="383154" y="392541"/>
                    </a:lnTo>
                    <a:lnTo>
                      <a:pt x="378822" y="389021"/>
                    </a:lnTo>
                    <a:lnTo>
                      <a:pt x="377017" y="395249"/>
                    </a:lnTo>
                    <a:lnTo>
                      <a:pt x="371150" y="399491"/>
                    </a:lnTo>
                    <a:lnTo>
                      <a:pt x="374128" y="407525"/>
                    </a:lnTo>
                    <a:lnTo>
                      <a:pt x="365102" y="414565"/>
                    </a:lnTo>
                    <a:lnTo>
                      <a:pt x="368081" y="418446"/>
                    </a:lnTo>
                    <a:lnTo>
                      <a:pt x="371511" y="434151"/>
                    </a:lnTo>
                    <a:lnTo>
                      <a:pt x="362033" y="456987"/>
                    </a:lnTo>
                    <a:lnTo>
                      <a:pt x="364380" y="460688"/>
                    </a:lnTo>
                    <a:lnTo>
                      <a:pt x="363929" y="470075"/>
                    </a:lnTo>
                    <a:lnTo>
                      <a:pt x="366817" y="474678"/>
                    </a:lnTo>
                    <a:lnTo>
                      <a:pt x="352466" y="483163"/>
                    </a:lnTo>
                    <a:lnTo>
                      <a:pt x="356798" y="488127"/>
                    </a:lnTo>
                    <a:lnTo>
                      <a:pt x="359055" y="495618"/>
                    </a:lnTo>
                    <a:lnTo>
                      <a:pt x="354542" y="504825"/>
                    </a:lnTo>
                    <a:lnTo>
                      <a:pt x="347863" y="505186"/>
                    </a:lnTo>
                    <a:lnTo>
                      <a:pt x="346238" y="509338"/>
                    </a:lnTo>
                    <a:lnTo>
                      <a:pt x="345877" y="511865"/>
                    </a:lnTo>
                    <a:lnTo>
                      <a:pt x="352376" y="522426"/>
                    </a:lnTo>
                    <a:lnTo>
                      <a:pt x="350751" y="526217"/>
                    </a:lnTo>
                    <a:lnTo>
                      <a:pt x="333872" y="524502"/>
                    </a:lnTo>
                    <a:lnTo>
                      <a:pt x="330984" y="526848"/>
                    </a:lnTo>
                    <a:lnTo>
                      <a:pt x="335948" y="535333"/>
                    </a:lnTo>
                    <a:lnTo>
                      <a:pt x="340281" y="538131"/>
                    </a:lnTo>
                    <a:lnTo>
                      <a:pt x="339829" y="546976"/>
                    </a:lnTo>
                    <a:lnTo>
                      <a:pt x="332879" y="547699"/>
                    </a:lnTo>
                    <a:lnTo>
                      <a:pt x="334414" y="558891"/>
                    </a:lnTo>
                    <a:lnTo>
                      <a:pt x="325929" y="562050"/>
                    </a:lnTo>
                    <a:lnTo>
                      <a:pt x="318979" y="569632"/>
                    </a:lnTo>
                    <a:lnTo>
                      <a:pt x="316633" y="569903"/>
                    </a:lnTo>
                    <a:lnTo>
                      <a:pt x="313925" y="561147"/>
                    </a:lnTo>
                    <a:lnTo>
                      <a:pt x="314918" y="554017"/>
                    </a:lnTo>
                    <a:lnTo>
                      <a:pt x="309863" y="552392"/>
                    </a:lnTo>
                    <a:lnTo>
                      <a:pt x="308599" y="546074"/>
                    </a:lnTo>
                    <a:lnTo>
                      <a:pt x="303816" y="541290"/>
                    </a:lnTo>
                    <a:lnTo>
                      <a:pt x="297317" y="543637"/>
                    </a:lnTo>
                    <a:lnTo>
                      <a:pt x="288562" y="542915"/>
                    </a:lnTo>
                    <a:lnTo>
                      <a:pt x="282875" y="536687"/>
                    </a:lnTo>
                    <a:lnTo>
                      <a:pt x="273398" y="536416"/>
                    </a:lnTo>
                    <a:lnTo>
                      <a:pt x="268253" y="527841"/>
                    </a:lnTo>
                    <a:lnTo>
                      <a:pt x="264733" y="528563"/>
                    </a:lnTo>
                    <a:lnTo>
                      <a:pt x="263469" y="538221"/>
                    </a:lnTo>
                    <a:lnTo>
                      <a:pt x="260852" y="541651"/>
                    </a:lnTo>
                    <a:lnTo>
                      <a:pt x="263469" y="545532"/>
                    </a:lnTo>
                    <a:lnTo>
                      <a:pt x="269968" y="547157"/>
                    </a:lnTo>
                    <a:lnTo>
                      <a:pt x="273217" y="551580"/>
                    </a:lnTo>
                    <a:lnTo>
                      <a:pt x="272044" y="555190"/>
                    </a:lnTo>
                    <a:lnTo>
                      <a:pt x="275023" y="558078"/>
                    </a:lnTo>
                    <a:lnTo>
                      <a:pt x="270600" y="559071"/>
                    </a:lnTo>
                    <a:lnTo>
                      <a:pt x="267441" y="565931"/>
                    </a:lnTo>
                    <a:lnTo>
                      <a:pt x="262838" y="565390"/>
                    </a:lnTo>
                    <a:lnTo>
                      <a:pt x="260942" y="567375"/>
                    </a:lnTo>
                    <a:lnTo>
                      <a:pt x="267892" y="574325"/>
                    </a:lnTo>
                    <a:lnTo>
                      <a:pt x="268704" y="578026"/>
                    </a:lnTo>
                    <a:lnTo>
                      <a:pt x="272766" y="580644"/>
                    </a:lnTo>
                    <a:lnTo>
                      <a:pt x="273217" y="583622"/>
                    </a:lnTo>
                    <a:lnTo>
                      <a:pt x="270058" y="587864"/>
                    </a:lnTo>
                    <a:lnTo>
                      <a:pt x="271232" y="595807"/>
                    </a:lnTo>
                    <a:lnTo>
                      <a:pt x="269697" y="598244"/>
                    </a:lnTo>
                    <a:lnTo>
                      <a:pt x="267170" y="596890"/>
                    </a:lnTo>
                    <a:lnTo>
                      <a:pt x="266177" y="598244"/>
                    </a:lnTo>
                    <a:lnTo>
                      <a:pt x="261664" y="612505"/>
                    </a:lnTo>
                    <a:lnTo>
                      <a:pt x="254895" y="610971"/>
                    </a:lnTo>
                    <a:lnTo>
                      <a:pt x="253089" y="603299"/>
                    </a:lnTo>
                    <a:lnTo>
                      <a:pt x="247945" y="602667"/>
                    </a:lnTo>
                    <a:lnTo>
                      <a:pt x="246230" y="605465"/>
                    </a:lnTo>
                    <a:lnTo>
                      <a:pt x="244515" y="604653"/>
                    </a:lnTo>
                    <a:lnTo>
                      <a:pt x="240724" y="611422"/>
                    </a:lnTo>
                    <a:lnTo>
                      <a:pt x="240724" y="611422"/>
                    </a:lnTo>
                    <a:lnTo>
                      <a:pt x="240724" y="611422"/>
                    </a:lnTo>
                    <a:lnTo>
                      <a:pt x="240724" y="611422"/>
                    </a:lnTo>
                    <a:lnTo>
                      <a:pt x="240724" y="611422"/>
                    </a:lnTo>
                    <a:lnTo>
                      <a:pt x="240724" y="611422"/>
                    </a:lnTo>
                    <a:lnTo>
                      <a:pt x="231878" y="615303"/>
                    </a:lnTo>
                    <a:lnTo>
                      <a:pt x="225831" y="611061"/>
                    </a:lnTo>
                    <a:lnTo>
                      <a:pt x="226643" y="614040"/>
                    </a:lnTo>
                    <a:lnTo>
                      <a:pt x="223845" y="617650"/>
                    </a:lnTo>
                    <a:lnTo>
                      <a:pt x="217617" y="619004"/>
                    </a:lnTo>
                    <a:lnTo>
                      <a:pt x="209945" y="617740"/>
                    </a:lnTo>
                    <a:lnTo>
                      <a:pt x="208140" y="618553"/>
                    </a:lnTo>
                    <a:lnTo>
                      <a:pt x="208230" y="621170"/>
                    </a:lnTo>
                    <a:lnTo>
                      <a:pt x="200287" y="620268"/>
                    </a:lnTo>
                    <a:lnTo>
                      <a:pt x="197128" y="617109"/>
                    </a:lnTo>
                    <a:lnTo>
                      <a:pt x="196677" y="611242"/>
                    </a:lnTo>
                    <a:lnTo>
                      <a:pt x="190359" y="611242"/>
                    </a:lnTo>
                    <a:lnTo>
                      <a:pt x="186839" y="605014"/>
                    </a:lnTo>
                    <a:lnTo>
                      <a:pt x="182235" y="604021"/>
                    </a:lnTo>
                    <a:lnTo>
                      <a:pt x="180430" y="596439"/>
                    </a:lnTo>
                    <a:lnTo>
                      <a:pt x="184762" y="591023"/>
                    </a:lnTo>
                    <a:lnTo>
                      <a:pt x="184762" y="586240"/>
                    </a:lnTo>
                    <a:lnTo>
                      <a:pt x="181242" y="574957"/>
                    </a:lnTo>
                    <a:lnTo>
                      <a:pt x="172848" y="571618"/>
                    </a:lnTo>
                    <a:lnTo>
                      <a:pt x="164093" y="572881"/>
                    </a:lnTo>
                    <a:lnTo>
                      <a:pt x="159851" y="571166"/>
                    </a:lnTo>
                    <a:lnTo>
                      <a:pt x="156782" y="565209"/>
                    </a:lnTo>
                    <a:lnTo>
                      <a:pt x="152179" y="566834"/>
                    </a:lnTo>
                    <a:lnTo>
                      <a:pt x="147575" y="563404"/>
                    </a:lnTo>
                    <a:lnTo>
                      <a:pt x="143604" y="565119"/>
                    </a:lnTo>
                    <a:lnTo>
                      <a:pt x="137737" y="560064"/>
                    </a:lnTo>
                    <a:lnTo>
                      <a:pt x="132051" y="559974"/>
                    </a:lnTo>
                    <a:lnTo>
                      <a:pt x="130426" y="557808"/>
                    </a:lnTo>
                    <a:lnTo>
                      <a:pt x="126906" y="558169"/>
                    </a:lnTo>
                    <a:lnTo>
                      <a:pt x="117158" y="571708"/>
                    </a:lnTo>
                    <a:lnTo>
                      <a:pt x="117880" y="578929"/>
                    </a:lnTo>
                    <a:lnTo>
                      <a:pt x="117880" y="578929"/>
                    </a:lnTo>
                    <a:lnTo>
                      <a:pt x="114450" y="577845"/>
                    </a:lnTo>
                    <a:lnTo>
                      <a:pt x="112284" y="581366"/>
                    </a:lnTo>
                    <a:lnTo>
                      <a:pt x="106778" y="582629"/>
                    </a:lnTo>
                    <a:lnTo>
                      <a:pt x="101723" y="580824"/>
                    </a:lnTo>
                    <a:lnTo>
                      <a:pt x="97661" y="566834"/>
                    </a:lnTo>
                    <a:lnTo>
                      <a:pt x="98835" y="563765"/>
                    </a:lnTo>
                    <a:lnTo>
                      <a:pt x="105153" y="561508"/>
                    </a:lnTo>
                    <a:lnTo>
                      <a:pt x="114450" y="551941"/>
                    </a:lnTo>
                    <a:lnTo>
                      <a:pt x="114360" y="545442"/>
                    </a:lnTo>
                    <a:lnTo>
                      <a:pt x="107951" y="537589"/>
                    </a:lnTo>
                    <a:lnTo>
                      <a:pt x="115443" y="529015"/>
                    </a:lnTo>
                    <a:lnTo>
                      <a:pt x="110117" y="525765"/>
                    </a:lnTo>
                    <a:lnTo>
                      <a:pt x="102897" y="526397"/>
                    </a:lnTo>
                    <a:lnTo>
                      <a:pt x="99737" y="523148"/>
                    </a:lnTo>
                    <a:lnTo>
                      <a:pt x="102806" y="516830"/>
                    </a:lnTo>
                    <a:lnTo>
                      <a:pt x="99737" y="512136"/>
                    </a:lnTo>
                    <a:lnTo>
                      <a:pt x="80783" y="500763"/>
                    </a:lnTo>
                    <a:lnTo>
                      <a:pt x="76180" y="501034"/>
                    </a:lnTo>
                    <a:lnTo>
                      <a:pt x="72569" y="493181"/>
                    </a:lnTo>
                    <a:lnTo>
                      <a:pt x="62189" y="491015"/>
                    </a:lnTo>
                    <a:lnTo>
                      <a:pt x="55239" y="480726"/>
                    </a:lnTo>
                    <a:lnTo>
                      <a:pt x="52802" y="473324"/>
                    </a:lnTo>
                    <a:lnTo>
                      <a:pt x="60384" y="467818"/>
                    </a:lnTo>
                    <a:lnTo>
                      <a:pt x="64536" y="460236"/>
                    </a:lnTo>
                    <a:lnTo>
                      <a:pt x="50455" y="450940"/>
                    </a:lnTo>
                    <a:lnTo>
                      <a:pt x="45762" y="441553"/>
                    </a:lnTo>
                    <a:lnTo>
                      <a:pt x="36826" y="437762"/>
                    </a:lnTo>
                    <a:lnTo>
                      <a:pt x="40346" y="430812"/>
                    </a:lnTo>
                    <a:lnTo>
                      <a:pt x="42242" y="415377"/>
                    </a:lnTo>
                    <a:lnTo>
                      <a:pt x="50094" y="414475"/>
                    </a:lnTo>
                    <a:lnTo>
                      <a:pt x="56232" y="417182"/>
                    </a:lnTo>
                    <a:lnTo>
                      <a:pt x="60474" y="415467"/>
                    </a:lnTo>
                    <a:lnTo>
                      <a:pt x="59301" y="395700"/>
                    </a:lnTo>
                    <a:lnTo>
                      <a:pt x="46935" y="392180"/>
                    </a:lnTo>
                    <a:lnTo>
                      <a:pt x="40437" y="386674"/>
                    </a:lnTo>
                    <a:lnTo>
                      <a:pt x="34570" y="375392"/>
                    </a:lnTo>
                    <a:lnTo>
                      <a:pt x="34389" y="369615"/>
                    </a:lnTo>
                    <a:lnTo>
                      <a:pt x="28883" y="361943"/>
                    </a:lnTo>
                    <a:lnTo>
                      <a:pt x="11824" y="365102"/>
                    </a:lnTo>
                    <a:lnTo>
                      <a:pt x="0" y="357250"/>
                    </a:lnTo>
                    <a:lnTo>
                      <a:pt x="2708" y="346870"/>
                    </a:lnTo>
                    <a:lnTo>
                      <a:pt x="2708" y="346870"/>
                    </a:lnTo>
                    <a:lnTo>
                      <a:pt x="9838" y="355625"/>
                    </a:lnTo>
                    <a:lnTo>
                      <a:pt x="20038" y="354722"/>
                    </a:lnTo>
                    <a:lnTo>
                      <a:pt x="24370" y="349307"/>
                    </a:lnTo>
                    <a:lnTo>
                      <a:pt x="29515" y="350661"/>
                    </a:lnTo>
                    <a:lnTo>
                      <a:pt x="34840" y="338114"/>
                    </a:lnTo>
                    <a:lnTo>
                      <a:pt x="41700" y="332157"/>
                    </a:lnTo>
                    <a:lnTo>
                      <a:pt x="63633" y="322409"/>
                    </a:lnTo>
                    <a:lnTo>
                      <a:pt x="76721" y="307968"/>
                    </a:lnTo>
                    <a:lnTo>
                      <a:pt x="85296" y="302823"/>
                    </a:lnTo>
                    <a:lnTo>
                      <a:pt x="90621" y="291450"/>
                    </a:lnTo>
                    <a:lnTo>
                      <a:pt x="94593" y="287479"/>
                    </a:lnTo>
                    <a:lnTo>
                      <a:pt x="99015" y="281070"/>
                    </a:lnTo>
                    <a:lnTo>
                      <a:pt x="113547" y="274120"/>
                    </a:lnTo>
                    <a:lnTo>
                      <a:pt x="119324" y="274301"/>
                    </a:lnTo>
                    <a:lnTo>
                      <a:pt x="122483" y="277279"/>
                    </a:lnTo>
                    <a:lnTo>
                      <a:pt x="125913" y="286486"/>
                    </a:lnTo>
                    <a:lnTo>
                      <a:pt x="122934" y="289013"/>
                    </a:lnTo>
                    <a:lnTo>
                      <a:pt x="123476" y="292533"/>
                    </a:lnTo>
                    <a:lnTo>
                      <a:pt x="131599" y="291269"/>
                    </a:lnTo>
                    <a:lnTo>
                      <a:pt x="135029" y="285583"/>
                    </a:lnTo>
                    <a:lnTo>
                      <a:pt x="132321" y="282605"/>
                    </a:lnTo>
                    <a:lnTo>
                      <a:pt x="135119" y="277279"/>
                    </a:lnTo>
                    <a:lnTo>
                      <a:pt x="138549" y="282605"/>
                    </a:lnTo>
                    <a:lnTo>
                      <a:pt x="150373" y="283958"/>
                    </a:lnTo>
                    <a:lnTo>
                      <a:pt x="158136" y="291901"/>
                    </a:lnTo>
                    <a:lnTo>
                      <a:pt x="171494" y="287569"/>
                    </a:lnTo>
                    <a:lnTo>
                      <a:pt x="182055" y="290638"/>
                    </a:lnTo>
                    <a:lnTo>
                      <a:pt x="186026" y="289194"/>
                    </a:lnTo>
                    <a:lnTo>
                      <a:pt x="187741" y="284861"/>
                    </a:lnTo>
                    <a:lnTo>
                      <a:pt x="182777" y="275293"/>
                    </a:lnTo>
                    <a:lnTo>
                      <a:pt x="188824" y="270961"/>
                    </a:lnTo>
                    <a:lnTo>
                      <a:pt x="197489" y="271141"/>
                    </a:lnTo>
                    <a:lnTo>
                      <a:pt x="207418" y="247854"/>
                    </a:lnTo>
                    <a:lnTo>
                      <a:pt x="213917" y="247313"/>
                    </a:lnTo>
                    <a:lnTo>
                      <a:pt x="227907" y="238287"/>
                    </a:lnTo>
                    <a:lnTo>
                      <a:pt x="236933" y="239099"/>
                    </a:lnTo>
                    <a:lnTo>
                      <a:pt x="247042" y="226192"/>
                    </a:lnTo>
                    <a:lnTo>
                      <a:pt x="241807" y="217707"/>
                    </a:lnTo>
                    <a:lnTo>
                      <a:pt x="235940" y="213104"/>
                    </a:lnTo>
                    <a:lnTo>
                      <a:pt x="231788" y="208411"/>
                    </a:lnTo>
                    <a:lnTo>
                      <a:pt x="231969" y="200016"/>
                    </a:lnTo>
                    <a:lnTo>
                      <a:pt x="231427" y="186477"/>
                    </a:lnTo>
                    <a:lnTo>
                      <a:pt x="227546" y="180791"/>
                    </a:lnTo>
                    <a:lnTo>
                      <a:pt x="224567" y="169779"/>
                    </a:lnTo>
                    <a:lnTo>
                      <a:pt x="223755" y="163100"/>
                    </a:lnTo>
                    <a:lnTo>
                      <a:pt x="220957" y="157414"/>
                    </a:lnTo>
                    <a:lnTo>
                      <a:pt x="218791" y="137917"/>
                    </a:lnTo>
                    <a:lnTo>
                      <a:pt x="215902" y="134217"/>
                    </a:lnTo>
                    <a:lnTo>
                      <a:pt x="231607" y="131058"/>
                    </a:lnTo>
                    <a:lnTo>
                      <a:pt x="236662" y="133585"/>
                    </a:lnTo>
                    <a:lnTo>
                      <a:pt x="243251" y="132231"/>
                    </a:lnTo>
                    <a:lnTo>
                      <a:pt x="246410" y="133766"/>
                    </a:lnTo>
                    <a:lnTo>
                      <a:pt x="252277" y="134849"/>
                    </a:lnTo>
                    <a:lnTo>
                      <a:pt x="256519" y="126003"/>
                    </a:lnTo>
                    <a:lnTo>
                      <a:pt x="255978" y="115623"/>
                    </a:lnTo>
                    <a:lnTo>
                      <a:pt x="260762" y="110298"/>
                    </a:lnTo>
                    <a:lnTo>
                      <a:pt x="272766" y="105514"/>
                    </a:lnTo>
                    <a:lnTo>
                      <a:pt x="288291" y="111923"/>
                    </a:lnTo>
                    <a:lnTo>
                      <a:pt x="291631" y="106778"/>
                    </a:lnTo>
                    <a:lnTo>
                      <a:pt x="292894" y="95405"/>
                    </a:lnTo>
                    <a:lnTo>
                      <a:pt x="304989" y="92426"/>
                    </a:lnTo>
                    <a:lnTo>
                      <a:pt x="306253" y="95947"/>
                    </a:lnTo>
                    <a:lnTo>
                      <a:pt x="310766" y="95856"/>
                    </a:lnTo>
                    <a:lnTo>
                      <a:pt x="314286" y="88635"/>
                    </a:lnTo>
                    <a:lnTo>
                      <a:pt x="324124" y="87101"/>
                    </a:lnTo>
                    <a:lnTo>
                      <a:pt x="332789" y="79339"/>
                    </a:lnTo>
                    <a:lnTo>
                      <a:pt x="337031" y="72389"/>
                    </a:lnTo>
                    <a:lnTo>
                      <a:pt x="343801" y="68688"/>
                    </a:lnTo>
                    <a:lnTo>
                      <a:pt x="352014" y="62279"/>
                    </a:lnTo>
                    <a:lnTo>
                      <a:pt x="358513" y="64717"/>
                    </a:lnTo>
                    <a:lnTo>
                      <a:pt x="361041" y="69410"/>
                    </a:lnTo>
                    <a:lnTo>
                      <a:pt x="359596" y="72750"/>
                    </a:lnTo>
                    <a:lnTo>
                      <a:pt x="365283" y="74104"/>
                    </a:lnTo>
                    <a:lnTo>
                      <a:pt x="371511" y="70222"/>
                    </a:lnTo>
                    <a:lnTo>
                      <a:pt x="375121" y="68327"/>
                    </a:lnTo>
                    <a:lnTo>
                      <a:pt x="385411" y="63814"/>
                    </a:lnTo>
                    <a:lnTo>
                      <a:pt x="390736" y="55871"/>
                    </a:lnTo>
                    <a:lnTo>
                      <a:pt x="393083" y="52983"/>
                    </a:lnTo>
                    <a:lnTo>
                      <a:pt x="397325" y="53705"/>
                    </a:lnTo>
                    <a:lnTo>
                      <a:pt x="405268" y="57315"/>
                    </a:lnTo>
                    <a:lnTo>
                      <a:pt x="406351" y="60926"/>
                    </a:lnTo>
                    <a:lnTo>
                      <a:pt x="411676" y="63814"/>
                    </a:lnTo>
                    <a:lnTo>
                      <a:pt x="417814" y="62009"/>
                    </a:lnTo>
                    <a:lnTo>
                      <a:pt x="419800" y="59481"/>
                    </a:lnTo>
                    <a:lnTo>
                      <a:pt x="422327" y="54246"/>
                    </a:lnTo>
                    <a:lnTo>
                      <a:pt x="429638" y="48018"/>
                    </a:lnTo>
                    <a:lnTo>
                      <a:pt x="429458" y="42603"/>
                    </a:lnTo>
                    <a:lnTo>
                      <a:pt x="433068" y="40076"/>
                    </a:lnTo>
                    <a:lnTo>
                      <a:pt x="429548" y="30869"/>
                    </a:lnTo>
                    <a:lnTo>
                      <a:pt x="430992" y="27981"/>
                    </a:lnTo>
                    <a:lnTo>
                      <a:pt x="433429" y="25273"/>
                    </a:lnTo>
                    <a:lnTo>
                      <a:pt x="440199" y="26988"/>
                    </a:lnTo>
                    <a:lnTo>
                      <a:pt x="445073" y="25544"/>
                    </a:lnTo>
                    <a:lnTo>
                      <a:pt x="446968" y="17781"/>
                    </a:lnTo>
                    <a:lnTo>
                      <a:pt x="452023" y="12456"/>
                    </a:lnTo>
                    <a:lnTo>
                      <a:pt x="451662" y="7401"/>
                    </a:lnTo>
                    <a:lnTo>
                      <a:pt x="447510" y="7943"/>
                    </a:lnTo>
                    <a:lnTo>
                      <a:pt x="446156" y="5145"/>
                    </a:lnTo>
                    <a:lnTo>
                      <a:pt x="452474" y="3340"/>
                    </a:lnTo>
                    <a:lnTo>
                      <a:pt x="457619" y="5506"/>
                    </a:lnTo>
                    <a:lnTo>
                      <a:pt x="463937" y="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7" name="Freeform: Shape 127">
                <a:extLst>
                  <a:ext uri="{FF2B5EF4-FFF2-40B4-BE49-F238E27FC236}">
                    <a16:creationId xmlns="" xmlns:a16="http://schemas.microsoft.com/office/drawing/2014/main" id="{001C0788-CD90-479E-BDCB-65FD11821396}"/>
                  </a:ext>
                </a:extLst>
              </p:cNvPr>
              <p:cNvSpPr/>
              <p:nvPr/>
            </p:nvSpPr>
            <p:spPr>
              <a:xfrm>
                <a:off x="2261172" y="413090"/>
                <a:ext cx="682212" cy="297893"/>
              </a:xfrm>
              <a:custGeom>
                <a:avLst/>
                <a:gdLst>
                  <a:gd name="connsiteX0" fmla="*/ 139001 w 735439"/>
                  <a:gd name="connsiteY0" fmla="*/ 5055 h 385320"/>
                  <a:gd name="connsiteX1" fmla="*/ 140625 w 735439"/>
                  <a:gd name="connsiteY1" fmla="*/ 12907 h 385320"/>
                  <a:gd name="connsiteX2" fmla="*/ 139903 w 735439"/>
                  <a:gd name="connsiteY2" fmla="*/ 18413 h 385320"/>
                  <a:gd name="connsiteX3" fmla="*/ 139813 w 735439"/>
                  <a:gd name="connsiteY3" fmla="*/ 21843 h 385320"/>
                  <a:gd name="connsiteX4" fmla="*/ 143604 w 735439"/>
                  <a:gd name="connsiteY4" fmla="*/ 25183 h 385320"/>
                  <a:gd name="connsiteX5" fmla="*/ 154796 w 735439"/>
                  <a:gd name="connsiteY5" fmla="*/ 20940 h 385320"/>
                  <a:gd name="connsiteX6" fmla="*/ 162739 w 735439"/>
                  <a:gd name="connsiteY6" fmla="*/ 25363 h 385320"/>
                  <a:gd name="connsiteX7" fmla="*/ 168787 w 735439"/>
                  <a:gd name="connsiteY7" fmla="*/ 19677 h 385320"/>
                  <a:gd name="connsiteX8" fmla="*/ 174292 w 735439"/>
                  <a:gd name="connsiteY8" fmla="*/ 18503 h 385320"/>
                  <a:gd name="connsiteX9" fmla="*/ 178986 w 735439"/>
                  <a:gd name="connsiteY9" fmla="*/ 22204 h 385320"/>
                  <a:gd name="connsiteX10" fmla="*/ 186117 w 735439"/>
                  <a:gd name="connsiteY10" fmla="*/ 23919 h 385320"/>
                  <a:gd name="connsiteX11" fmla="*/ 190268 w 735439"/>
                  <a:gd name="connsiteY11" fmla="*/ 27800 h 385320"/>
                  <a:gd name="connsiteX12" fmla="*/ 208682 w 735439"/>
                  <a:gd name="connsiteY12" fmla="*/ 27349 h 385320"/>
                  <a:gd name="connsiteX13" fmla="*/ 216805 w 735439"/>
                  <a:gd name="connsiteY13" fmla="*/ 28161 h 385320"/>
                  <a:gd name="connsiteX14" fmla="*/ 217617 w 735439"/>
                  <a:gd name="connsiteY14" fmla="*/ 30869 h 385320"/>
                  <a:gd name="connsiteX15" fmla="*/ 215000 w 735439"/>
                  <a:gd name="connsiteY15" fmla="*/ 35924 h 385320"/>
                  <a:gd name="connsiteX16" fmla="*/ 219061 w 735439"/>
                  <a:gd name="connsiteY16" fmla="*/ 43325 h 385320"/>
                  <a:gd name="connsiteX17" fmla="*/ 229983 w 735439"/>
                  <a:gd name="connsiteY17" fmla="*/ 43866 h 385320"/>
                  <a:gd name="connsiteX18" fmla="*/ 230976 w 735439"/>
                  <a:gd name="connsiteY18" fmla="*/ 46484 h 385320"/>
                  <a:gd name="connsiteX19" fmla="*/ 238738 w 735439"/>
                  <a:gd name="connsiteY19" fmla="*/ 48740 h 385320"/>
                  <a:gd name="connsiteX20" fmla="*/ 243432 w 735439"/>
                  <a:gd name="connsiteY20" fmla="*/ 57496 h 385320"/>
                  <a:gd name="connsiteX21" fmla="*/ 249028 w 735439"/>
                  <a:gd name="connsiteY21" fmla="*/ 62641 h 385320"/>
                  <a:gd name="connsiteX22" fmla="*/ 260130 w 735439"/>
                  <a:gd name="connsiteY22" fmla="*/ 61918 h 385320"/>
                  <a:gd name="connsiteX23" fmla="*/ 265545 w 735439"/>
                  <a:gd name="connsiteY23" fmla="*/ 66612 h 385320"/>
                  <a:gd name="connsiteX24" fmla="*/ 270961 w 735439"/>
                  <a:gd name="connsiteY24" fmla="*/ 71396 h 385320"/>
                  <a:gd name="connsiteX25" fmla="*/ 274120 w 735439"/>
                  <a:gd name="connsiteY25" fmla="*/ 75819 h 385320"/>
                  <a:gd name="connsiteX26" fmla="*/ 278272 w 735439"/>
                  <a:gd name="connsiteY26" fmla="*/ 84032 h 385320"/>
                  <a:gd name="connsiteX27" fmla="*/ 277189 w 735439"/>
                  <a:gd name="connsiteY27" fmla="*/ 90260 h 385320"/>
                  <a:gd name="connsiteX28" fmla="*/ 282063 w 735439"/>
                  <a:gd name="connsiteY28" fmla="*/ 94232 h 385320"/>
                  <a:gd name="connsiteX29" fmla="*/ 284951 w 735439"/>
                  <a:gd name="connsiteY29" fmla="*/ 95856 h 385320"/>
                  <a:gd name="connsiteX30" fmla="*/ 289916 w 735439"/>
                  <a:gd name="connsiteY30" fmla="*/ 91885 h 385320"/>
                  <a:gd name="connsiteX31" fmla="*/ 304267 w 735439"/>
                  <a:gd name="connsiteY31" fmla="*/ 82498 h 385320"/>
                  <a:gd name="connsiteX32" fmla="*/ 308419 w 735439"/>
                  <a:gd name="connsiteY32" fmla="*/ 85025 h 385320"/>
                  <a:gd name="connsiteX33" fmla="*/ 313474 w 735439"/>
                  <a:gd name="connsiteY33" fmla="*/ 91163 h 385320"/>
                  <a:gd name="connsiteX34" fmla="*/ 321146 w 735439"/>
                  <a:gd name="connsiteY34" fmla="*/ 90892 h 385320"/>
                  <a:gd name="connsiteX35" fmla="*/ 321326 w 735439"/>
                  <a:gd name="connsiteY35" fmla="*/ 86740 h 385320"/>
                  <a:gd name="connsiteX36" fmla="*/ 325117 w 735439"/>
                  <a:gd name="connsiteY36" fmla="*/ 85476 h 385320"/>
                  <a:gd name="connsiteX37" fmla="*/ 332789 w 735439"/>
                  <a:gd name="connsiteY37" fmla="*/ 87191 h 385320"/>
                  <a:gd name="connsiteX38" fmla="*/ 338295 w 735439"/>
                  <a:gd name="connsiteY38" fmla="*/ 90982 h 385320"/>
                  <a:gd name="connsiteX39" fmla="*/ 341183 w 735439"/>
                  <a:gd name="connsiteY39" fmla="*/ 89899 h 385320"/>
                  <a:gd name="connsiteX40" fmla="*/ 342898 w 735439"/>
                  <a:gd name="connsiteY40" fmla="*/ 87191 h 385320"/>
                  <a:gd name="connsiteX41" fmla="*/ 341996 w 735439"/>
                  <a:gd name="connsiteY41" fmla="*/ 80422 h 385320"/>
                  <a:gd name="connsiteX42" fmla="*/ 342176 w 735439"/>
                  <a:gd name="connsiteY42" fmla="*/ 71035 h 385320"/>
                  <a:gd name="connsiteX43" fmla="*/ 343350 w 735439"/>
                  <a:gd name="connsiteY43" fmla="*/ 64175 h 385320"/>
                  <a:gd name="connsiteX44" fmla="*/ 360409 w 735439"/>
                  <a:gd name="connsiteY44" fmla="*/ 63272 h 385320"/>
                  <a:gd name="connsiteX45" fmla="*/ 364831 w 735439"/>
                  <a:gd name="connsiteY45" fmla="*/ 62550 h 385320"/>
                  <a:gd name="connsiteX46" fmla="*/ 381530 w 735439"/>
                  <a:gd name="connsiteY46" fmla="*/ 59933 h 385320"/>
                  <a:gd name="connsiteX47" fmla="*/ 385230 w 735439"/>
                  <a:gd name="connsiteY47" fmla="*/ 60835 h 385320"/>
                  <a:gd name="connsiteX48" fmla="*/ 391097 w 735439"/>
                  <a:gd name="connsiteY48" fmla="*/ 67154 h 385320"/>
                  <a:gd name="connsiteX49" fmla="*/ 398228 w 735439"/>
                  <a:gd name="connsiteY49" fmla="*/ 66702 h 385320"/>
                  <a:gd name="connsiteX50" fmla="*/ 403734 w 735439"/>
                  <a:gd name="connsiteY50" fmla="*/ 65348 h 385320"/>
                  <a:gd name="connsiteX51" fmla="*/ 405268 w 735439"/>
                  <a:gd name="connsiteY51" fmla="*/ 62370 h 385320"/>
                  <a:gd name="connsiteX52" fmla="*/ 409962 w 735439"/>
                  <a:gd name="connsiteY52" fmla="*/ 61918 h 385320"/>
                  <a:gd name="connsiteX53" fmla="*/ 419980 w 735439"/>
                  <a:gd name="connsiteY53" fmla="*/ 67785 h 385320"/>
                  <a:gd name="connsiteX54" fmla="*/ 426389 w 735439"/>
                  <a:gd name="connsiteY54" fmla="*/ 68778 h 385320"/>
                  <a:gd name="connsiteX55" fmla="*/ 434873 w 735439"/>
                  <a:gd name="connsiteY55" fmla="*/ 65439 h 385320"/>
                  <a:gd name="connsiteX56" fmla="*/ 441011 w 735439"/>
                  <a:gd name="connsiteY56" fmla="*/ 74735 h 385320"/>
                  <a:gd name="connsiteX57" fmla="*/ 447329 w 735439"/>
                  <a:gd name="connsiteY57" fmla="*/ 78436 h 385320"/>
                  <a:gd name="connsiteX58" fmla="*/ 452745 w 735439"/>
                  <a:gd name="connsiteY58" fmla="*/ 83852 h 385320"/>
                  <a:gd name="connsiteX59" fmla="*/ 457348 w 735439"/>
                  <a:gd name="connsiteY59" fmla="*/ 90170 h 385320"/>
                  <a:gd name="connsiteX60" fmla="*/ 460417 w 735439"/>
                  <a:gd name="connsiteY60" fmla="*/ 99918 h 385320"/>
                  <a:gd name="connsiteX61" fmla="*/ 463757 w 735439"/>
                  <a:gd name="connsiteY61" fmla="*/ 101001 h 385320"/>
                  <a:gd name="connsiteX62" fmla="*/ 468721 w 735439"/>
                  <a:gd name="connsiteY62" fmla="*/ 105334 h 385320"/>
                  <a:gd name="connsiteX63" fmla="*/ 471700 w 735439"/>
                  <a:gd name="connsiteY63" fmla="*/ 112284 h 385320"/>
                  <a:gd name="connsiteX64" fmla="*/ 472512 w 735439"/>
                  <a:gd name="connsiteY64" fmla="*/ 117970 h 385320"/>
                  <a:gd name="connsiteX65" fmla="*/ 469624 w 735439"/>
                  <a:gd name="connsiteY65" fmla="*/ 122664 h 385320"/>
                  <a:gd name="connsiteX66" fmla="*/ 476664 w 735439"/>
                  <a:gd name="connsiteY66" fmla="*/ 127177 h 385320"/>
                  <a:gd name="connsiteX67" fmla="*/ 479913 w 735439"/>
                  <a:gd name="connsiteY67" fmla="*/ 123656 h 385320"/>
                  <a:gd name="connsiteX68" fmla="*/ 488037 w 735439"/>
                  <a:gd name="connsiteY68" fmla="*/ 129072 h 385320"/>
                  <a:gd name="connsiteX69" fmla="*/ 494265 w 735439"/>
                  <a:gd name="connsiteY69" fmla="*/ 122393 h 385320"/>
                  <a:gd name="connsiteX70" fmla="*/ 503922 w 735439"/>
                  <a:gd name="connsiteY70" fmla="*/ 132682 h 385320"/>
                  <a:gd name="connsiteX71" fmla="*/ 506991 w 735439"/>
                  <a:gd name="connsiteY71" fmla="*/ 133134 h 385320"/>
                  <a:gd name="connsiteX72" fmla="*/ 512587 w 735439"/>
                  <a:gd name="connsiteY72" fmla="*/ 127628 h 385320"/>
                  <a:gd name="connsiteX73" fmla="*/ 513039 w 735439"/>
                  <a:gd name="connsiteY73" fmla="*/ 121219 h 385320"/>
                  <a:gd name="connsiteX74" fmla="*/ 515837 w 735439"/>
                  <a:gd name="connsiteY74" fmla="*/ 118602 h 385320"/>
                  <a:gd name="connsiteX75" fmla="*/ 531452 w 735439"/>
                  <a:gd name="connsiteY75" fmla="*/ 120678 h 385320"/>
                  <a:gd name="connsiteX76" fmla="*/ 533889 w 735439"/>
                  <a:gd name="connsiteY76" fmla="*/ 117609 h 385320"/>
                  <a:gd name="connsiteX77" fmla="*/ 538853 w 735439"/>
                  <a:gd name="connsiteY77" fmla="*/ 114721 h 385320"/>
                  <a:gd name="connsiteX78" fmla="*/ 543095 w 735439"/>
                  <a:gd name="connsiteY78" fmla="*/ 117699 h 385320"/>
                  <a:gd name="connsiteX79" fmla="*/ 549323 w 735439"/>
                  <a:gd name="connsiteY79" fmla="*/ 115714 h 385320"/>
                  <a:gd name="connsiteX80" fmla="*/ 552121 w 735439"/>
                  <a:gd name="connsiteY80" fmla="*/ 109034 h 385320"/>
                  <a:gd name="connsiteX81" fmla="*/ 555371 w 735439"/>
                  <a:gd name="connsiteY81" fmla="*/ 108854 h 385320"/>
                  <a:gd name="connsiteX82" fmla="*/ 560154 w 735439"/>
                  <a:gd name="connsiteY82" fmla="*/ 110208 h 385320"/>
                  <a:gd name="connsiteX83" fmla="*/ 563314 w 735439"/>
                  <a:gd name="connsiteY83" fmla="*/ 110208 h 385320"/>
                  <a:gd name="connsiteX84" fmla="*/ 568097 w 735439"/>
                  <a:gd name="connsiteY84" fmla="*/ 108944 h 385320"/>
                  <a:gd name="connsiteX85" fmla="*/ 573964 w 735439"/>
                  <a:gd name="connsiteY85" fmla="*/ 106778 h 385320"/>
                  <a:gd name="connsiteX86" fmla="*/ 578477 w 735439"/>
                  <a:gd name="connsiteY86" fmla="*/ 103528 h 385320"/>
                  <a:gd name="connsiteX87" fmla="*/ 579831 w 735439"/>
                  <a:gd name="connsiteY87" fmla="*/ 94954 h 385320"/>
                  <a:gd name="connsiteX88" fmla="*/ 582539 w 735439"/>
                  <a:gd name="connsiteY88" fmla="*/ 87282 h 385320"/>
                  <a:gd name="connsiteX89" fmla="*/ 588135 w 735439"/>
                  <a:gd name="connsiteY89" fmla="*/ 86469 h 385320"/>
                  <a:gd name="connsiteX90" fmla="*/ 596710 w 735439"/>
                  <a:gd name="connsiteY90" fmla="*/ 89358 h 385320"/>
                  <a:gd name="connsiteX91" fmla="*/ 597612 w 735439"/>
                  <a:gd name="connsiteY91" fmla="*/ 96217 h 385320"/>
                  <a:gd name="connsiteX92" fmla="*/ 607451 w 735439"/>
                  <a:gd name="connsiteY92" fmla="*/ 101272 h 385320"/>
                  <a:gd name="connsiteX93" fmla="*/ 617650 w 735439"/>
                  <a:gd name="connsiteY93" fmla="*/ 94683 h 385320"/>
                  <a:gd name="connsiteX94" fmla="*/ 622524 w 735439"/>
                  <a:gd name="connsiteY94" fmla="*/ 94051 h 385320"/>
                  <a:gd name="connsiteX95" fmla="*/ 626135 w 735439"/>
                  <a:gd name="connsiteY95" fmla="*/ 97481 h 385320"/>
                  <a:gd name="connsiteX96" fmla="*/ 630016 w 735439"/>
                  <a:gd name="connsiteY96" fmla="*/ 108583 h 385320"/>
                  <a:gd name="connsiteX97" fmla="*/ 635522 w 735439"/>
                  <a:gd name="connsiteY97" fmla="*/ 111923 h 385320"/>
                  <a:gd name="connsiteX98" fmla="*/ 638410 w 735439"/>
                  <a:gd name="connsiteY98" fmla="*/ 115533 h 385320"/>
                  <a:gd name="connsiteX99" fmla="*/ 641569 w 735439"/>
                  <a:gd name="connsiteY99" fmla="*/ 117789 h 385320"/>
                  <a:gd name="connsiteX100" fmla="*/ 641028 w 735439"/>
                  <a:gd name="connsiteY100" fmla="*/ 122573 h 385320"/>
                  <a:gd name="connsiteX101" fmla="*/ 649873 w 735439"/>
                  <a:gd name="connsiteY101" fmla="*/ 126816 h 385320"/>
                  <a:gd name="connsiteX102" fmla="*/ 654747 w 735439"/>
                  <a:gd name="connsiteY102" fmla="*/ 123205 h 385320"/>
                  <a:gd name="connsiteX103" fmla="*/ 654296 w 735439"/>
                  <a:gd name="connsiteY103" fmla="*/ 117248 h 385320"/>
                  <a:gd name="connsiteX104" fmla="*/ 656462 w 735439"/>
                  <a:gd name="connsiteY104" fmla="*/ 114540 h 385320"/>
                  <a:gd name="connsiteX105" fmla="*/ 659350 w 735439"/>
                  <a:gd name="connsiteY105" fmla="*/ 114721 h 385320"/>
                  <a:gd name="connsiteX106" fmla="*/ 667474 w 735439"/>
                  <a:gd name="connsiteY106" fmla="*/ 114269 h 385320"/>
                  <a:gd name="connsiteX107" fmla="*/ 669640 w 735439"/>
                  <a:gd name="connsiteY107" fmla="*/ 116436 h 385320"/>
                  <a:gd name="connsiteX108" fmla="*/ 676049 w 735439"/>
                  <a:gd name="connsiteY108" fmla="*/ 117428 h 385320"/>
                  <a:gd name="connsiteX109" fmla="*/ 679569 w 735439"/>
                  <a:gd name="connsiteY109" fmla="*/ 124378 h 385320"/>
                  <a:gd name="connsiteX110" fmla="*/ 675236 w 735439"/>
                  <a:gd name="connsiteY110" fmla="*/ 126454 h 385320"/>
                  <a:gd name="connsiteX111" fmla="*/ 674965 w 735439"/>
                  <a:gd name="connsiteY111" fmla="*/ 128621 h 385320"/>
                  <a:gd name="connsiteX112" fmla="*/ 690219 w 735439"/>
                  <a:gd name="connsiteY112" fmla="*/ 139271 h 385320"/>
                  <a:gd name="connsiteX113" fmla="*/ 695816 w 735439"/>
                  <a:gd name="connsiteY113" fmla="*/ 145770 h 385320"/>
                  <a:gd name="connsiteX114" fmla="*/ 702224 w 735439"/>
                  <a:gd name="connsiteY114" fmla="*/ 148297 h 385320"/>
                  <a:gd name="connsiteX115" fmla="*/ 704932 w 735439"/>
                  <a:gd name="connsiteY115" fmla="*/ 153171 h 385320"/>
                  <a:gd name="connsiteX116" fmla="*/ 710257 w 735439"/>
                  <a:gd name="connsiteY116" fmla="*/ 155699 h 385320"/>
                  <a:gd name="connsiteX117" fmla="*/ 720457 w 735439"/>
                  <a:gd name="connsiteY117" fmla="*/ 151366 h 385320"/>
                  <a:gd name="connsiteX118" fmla="*/ 727858 w 735439"/>
                  <a:gd name="connsiteY118" fmla="*/ 152901 h 385320"/>
                  <a:gd name="connsiteX119" fmla="*/ 735440 w 735439"/>
                  <a:gd name="connsiteY119" fmla="*/ 160302 h 385320"/>
                  <a:gd name="connsiteX120" fmla="*/ 734718 w 735439"/>
                  <a:gd name="connsiteY120" fmla="*/ 164905 h 385320"/>
                  <a:gd name="connsiteX121" fmla="*/ 728851 w 735439"/>
                  <a:gd name="connsiteY121" fmla="*/ 168696 h 385320"/>
                  <a:gd name="connsiteX122" fmla="*/ 728760 w 735439"/>
                  <a:gd name="connsiteY122" fmla="*/ 172397 h 385320"/>
                  <a:gd name="connsiteX123" fmla="*/ 725872 w 735439"/>
                  <a:gd name="connsiteY123" fmla="*/ 175827 h 385320"/>
                  <a:gd name="connsiteX124" fmla="*/ 719554 w 735439"/>
                  <a:gd name="connsiteY124" fmla="*/ 177993 h 385320"/>
                  <a:gd name="connsiteX125" fmla="*/ 715312 w 735439"/>
                  <a:gd name="connsiteY125" fmla="*/ 177271 h 385320"/>
                  <a:gd name="connsiteX126" fmla="*/ 711882 w 735439"/>
                  <a:gd name="connsiteY126" fmla="*/ 185394 h 385320"/>
                  <a:gd name="connsiteX127" fmla="*/ 701051 w 735439"/>
                  <a:gd name="connsiteY127" fmla="*/ 191261 h 385320"/>
                  <a:gd name="connsiteX128" fmla="*/ 700870 w 735439"/>
                  <a:gd name="connsiteY128" fmla="*/ 196316 h 385320"/>
                  <a:gd name="connsiteX129" fmla="*/ 703578 w 735439"/>
                  <a:gd name="connsiteY129" fmla="*/ 200829 h 385320"/>
                  <a:gd name="connsiteX130" fmla="*/ 708542 w 735439"/>
                  <a:gd name="connsiteY130" fmla="*/ 208952 h 385320"/>
                  <a:gd name="connsiteX131" fmla="*/ 701592 w 735439"/>
                  <a:gd name="connsiteY131" fmla="*/ 211480 h 385320"/>
                  <a:gd name="connsiteX132" fmla="*/ 698614 w 735439"/>
                  <a:gd name="connsiteY132" fmla="*/ 214729 h 385320"/>
                  <a:gd name="connsiteX133" fmla="*/ 699245 w 735439"/>
                  <a:gd name="connsiteY133" fmla="*/ 219422 h 385320"/>
                  <a:gd name="connsiteX134" fmla="*/ 697711 w 735439"/>
                  <a:gd name="connsiteY134" fmla="*/ 224838 h 385320"/>
                  <a:gd name="connsiteX135" fmla="*/ 694281 w 735439"/>
                  <a:gd name="connsiteY135" fmla="*/ 227456 h 385320"/>
                  <a:gd name="connsiteX136" fmla="*/ 690400 w 735439"/>
                  <a:gd name="connsiteY136" fmla="*/ 227095 h 385320"/>
                  <a:gd name="connsiteX137" fmla="*/ 688053 w 735439"/>
                  <a:gd name="connsiteY137" fmla="*/ 230885 h 385320"/>
                  <a:gd name="connsiteX138" fmla="*/ 686519 w 735439"/>
                  <a:gd name="connsiteY138" fmla="*/ 235579 h 385320"/>
                  <a:gd name="connsiteX139" fmla="*/ 681915 w 735439"/>
                  <a:gd name="connsiteY139" fmla="*/ 252909 h 385320"/>
                  <a:gd name="connsiteX140" fmla="*/ 685255 w 735439"/>
                  <a:gd name="connsiteY140" fmla="*/ 257151 h 385320"/>
                  <a:gd name="connsiteX141" fmla="*/ 684172 w 735439"/>
                  <a:gd name="connsiteY141" fmla="*/ 264191 h 385320"/>
                  <a:gd name="connsiteX142" fmla="*/ 686338 w 735439"/>
                  <a:gd name="connsiteY142" fmla="*/ 267441 h 385320"/>
                  <a:gd name="connsiteX143" fmla="*/ 674875 w 735439"/>
                  <a:gd name="connsiteY143" fmla="*/ 273759 h 385320"/>
                  <a:gd name="connsiteX144" fmla="*/ 669189 w 735439"/>
                  <a:gd name="connsiteY144" fmla="*/ 271141 h 385320"/>
                  <a:gd name="connsiteX145" fmla="*/ 661878 w 735439"/>
                  <a:gd name="connsiteY145" fmla="*/ 277099 h 385320"/>
                  <a:gd name="connsiteX146" fmla="*/ 655108 w 735439"/>
                  <a:gd name="connsiteY146" fmla="*/ 273940 h 385320"/>
                  <a:gd name="connsiteX147" fmla="*/ 646533 w 735439"/>
                  <a:gd name="connsiteY147" fmla="*/ 274120 h 385320"/>
                  <a:gd name="connsiteX148" fmla="*/ 639674 w 735439"/>
                  <a:gd name="connsiteY148" fmla="*/ 267351 h 385320"/>
                  <a:gd name="connsiteX149" fmla="*/ 637598 w 735439"/>
                  <a:gd name="connsiteY149" fmla="*/ 260130 h 385320"/>
                  <a:gd name="connsiteX150" fmla="*/ 627579 w 735439"/>
                  <a:gd name="connsiteY150" fmla="*/ 262025 h 385320"/>
                  <a:gd name="connsiteX151" fmla="*/ 625593 w 735439"/>
                  <a:gd name="connsiteY151" fmla="*/ 267892 h 385320"/>
                  <a:gd name="connsiteX152" fmla="*/ 624420 w 735439"/>
                  <a:gd name="connsiteY152" fmla="*/ 274932 h 385320"/>
                  <a:gd name="connsiteX153" fmla="*/ 625503 w 735439"/>
                  <a:gd name="connsiteY153" fmla="*/ 280799 h 385320"/>
                  <a:gd name="connsiteX154" fmla="*/ 623878 w 735439"/>
                  <a:gd name="connsiteY154" fmla="*/ 286937 h 385320"/>
                  <a:gd name="connsiteX155" fmla="*/ 619636 w 735439"/>
                  <a:gd name="connsiteY155" fmla="*/ 288110 h 385320"/>
                  <a:gd name="connsiteX156" fmla="*/ 619275 w 735439"/>
                  <a:gd name="connsiteY156" fmla="*/ 295692 h 385320"/>
                  <a:gd name="connsiteX157" fmla="*/ 615394 w 735439"/>
                  <a:gd name="connsiteY157" fmla="*/ 303274 h 385320"/>
                  <a:gd name="connsiteX158" fmla="*/ 616296 w 735439"/>
                  <a:gd name="connsiteY158" fmla="*/ 325117 h 385320"/>
                  <a:gd name="connsiteX159" fmla="*/ 611332 w 735439"/>
                  <a:gd name="connsiteY159" fmla="*/ 327464 h 385320"/>
                  <a:gd name="connsiteX160" fmla="*/ 607812 w 735439"/>
                  <a:gd name="connsiteY160" fmla="*/ 328908 h 385320"/>
                  <a:gd name="connsiteX161" fmla="*/ 606187 w 735439"/>
                  <a:gd name="connsiteY161" fmla="*/ 331977 h 385320"/>
                  <a:gd name="connsiteX162" fmla="*/ 604472 w 735439"/>
                  <a:gd name="connsiteY162" fmla="*/ 338295 h 385320"/>
                  <a:gd name="connsiteX163" fmla="*/ 609166 w 735439"/>
                  <a:gd name="connsiteY163" fmla="*/ 347141 h 385320"/>
                  <a:gd name="connsiteX164" fmla="*/ 605375 w 735439"/>
                  <a:gd name="connsiteY164" fmla="*/ 352556 h 385320"/>
                  <a:gd name="connsiteX165" fmla="*/ 605375 w 735439"/>
                  <a:gd name="connsiteY165" fmla="*/ 352556 h 385320"/>
                  <a:gd name="connsiteX166" fmla="*/ 593099 w 735439"/>
                  <a:gd name="connsiteY166" fmla="*/ 353910 h 385320"/>
                  <a:gd name="connsiteX167" fmla="*/ 589670 w 735439"/>
                  <a:gd name="connsiteY167" fmla="*/ 357069 h 385320"/>
                  <a:gd name="connsiteX168" fmla="*/ 591565 w 735439"/>
                  <a:gd name="connsiteY168" fmla="*/ 359596 h 385320"/>
                  <a:gd name="connsiteX169" fmla="*/ 585608 w 735439"/>
                  <a:gd name="connsiteY169" fmla="*/ 364470 h 385320"/>
                  <a:gd name="connsiteX170" fmla="*/ 578568 w 735439"/>
                  <a:gd name="connsiteY170" fmla="*/ 360950 h 385320"/>
                  <a:gd name="connsiteX171" fmla="*/ 572069 w 735439"/>
                  <a:gd name="connsiteY171" fmla="*/ 362756 h 385320"/>
                  <a:gd name="connsiteX172" fmla="*/ 573332 w 735439"/>
                  <a:gd name="connsiteY172" fmla="*/ 366095 h 385320"/>
                  <a:gd name="connsiteX173" fmla="*/ 568729 w 735439"/>
                  <a:gd name="connsiteY173" fmla="*/ 368442 h 385320"/>
                  <a:gd name="connsiteX174" fmla="*/ 571888 w 735439"/>
                  <a:gd name="connsiteY174" fmla="*/ 371511 h 385320"/>
                  <a:gd name="connsiteX175" fmla="*/ 566653 w 735439"/>
                  <a:gd name="connsiteY175" fmla="*/ 374038 h 385320"/>
                  <a:gd name="connsiteX176" fmla="*/ 571166 w 735439"/>
                  <a:gd name="connsiteY176" fmla="*/ 375753 h 385320"/>
                  <a:gd name="connsiteX177" fmla="*/ 570534 w 735439"/>
                  <a:gd name="connsiteY177" fmla="*/ 379273 h 385320"/>
                  <a:gd name="connsiteX178" fmla="*/ 560786 w 735439"/>
                  <a:gd name="connsiteY178" fmla="*/ 384147 h 385320"/>
                  <a:gd name="connsiteX179" fmla="*/ 553565 w 735439"/>
                  <a:gd name="connsiteY179" fmla="*/ 385321 h 385320"/>
                  <a:gd name="connsiteX180" fmla="*/ 546435 w 735439"/>
                  <a:gd name="connsiteY180" fmla="*/ 381891 h 385320"/>
                  <a:gd name="connsiteX181" fmla="*/ 541290 w 735439"/>
                  <a:gd name="connsiteY181" fmla="*/ 384147 h 385320"/>
                  <a:gd name="connsiteX182" fmla="*/ 536145 w 735439"/>
                  <a:gd name="connsiteY182" fmla="*/ 378732 h 385320"/>
                  <a:gd name="connsiteX183" fmla="*/ 529737 w 735439"/>
                  <a:gd name="connsiteY183" fmla="*/ 378641 h 385320"/>
                  <a:gd name="connsiteX184" fmla="*/ 527661 w 735439"/>
                  <a:gd name="connsiteY184" fmla="*/ 376836 h 385320"/>
                  <a:gd name="connsiteX185" fmla="*/ 519176 w 735439"/>
                  <a:gd name="connsiteY185" fmla="*/ 384057 h 385320"/>
                  <a:gd name="connsiteX186" fmla="*/ 511595 w 735439"/>
                  <a:gd name="connsiteY186" fmla="*/ 385321 h 385320"/>
                  <a:gd name="connsiteX187" fmla="*/ 501846 w 735439"/>
                  <a:gd name="connsiteY187" fmla="*/ 376024 h 385320"/>
                  <a:gd name="connsiteX188" fmla="*/ 503381 w 735439"/>
                  <a:gd name="connsiteY188" fmla="*/ 367720 h 385320"/>
                  <a:gd name="connsiteX189" fmla="*/ 498236 w 735439"/>
                  <a:gd name="connsiteY189" fmla="*/ 362665 h 385320"/>
                  <a:gd name="connsiteX190" fmla="*/ 498236 w 735439"/>
                  <a:gd name="connsiteY190" fmla="*/ 358513 h 385320"/>
                  <a:gd name="connsiteX191" fmla="*/ 495889 w 735439"/>
                  <a:gd name="connsiteY191" fmla="*/ 357159 h 385320"/>
                  <a:gd name="connsiteX192" fmla="*/ 492098 w 735439"/>
                  <a:gd name="connsiteY192" fmla="*/ 359596 h 385320"/>
                  <a:gd name="connsiteX193" fmla="*/ 488578 w 735439"/>
                  <a:gd name="connsiteY193" fmla="*/ 358604 h 385320"/>
                  <a:gd name="connsiteX194" fmla="*/ 480635 w 735439"/>
                  <a:gd name="connsiteY194" fmla="*/ 350570 h 385320"/>
                  <a:gd name="connsiteX195" fmla="*/ 476754 w 735439"/>
                  <a:gd name="connsiteY195" fmla="*/ 350029 h 385320"/>
                  <a:gd name="connsiteX196" fmla="*/ 471609 w 735439"/>
                  <a:gd name="connsiteY196" fmla="*/ 339468 h 385320"/>
                  <a:gd name="connsiteX197" fmla="*/ 465742 w 735439"/>
                  <a:gd name="connsiteY197" fmla="*/ 336670 h 385320"/>
                  <a:gd name="connsiteX198" fmla="*/ 463215 w 735439"/>
                  <a:gd name="connsiteY198" fmla="*/ 338115 h 385320"/>
                  <a:gd name="connsiteX199" fmla="*/ 454099 w 735439"/>
                  <a:gd name="connsiteY199" fmla="*/ 332609 h 385320"/>
                  <a:gd name="connsiteX200" fmla="*/ 450218 w 735439"/>
                  <a:gd name="connsiteY200" fmla="*/ 335768 h 385320"/>
                  <a:gd name="connsiteX201" fmla="*/ 443358 w 735439"/>
                  <a:gd name="connsiteY201" fmla="*/ 337392 h 385320"/>
                  <a:gd name="connsiteX202" fmla="*/ 443358 w 735439"/>
                  <a:gd name="connsiteY202" fmla="*/ 337392 h 385320"/>
                  <a:gd name="connsiteX203" fmla="*/ 440560 w 735439"/>
                  <a:gd name="connsiteY203" fmla="*/ 342989 h 385320"/>
                  <a:gd name="connsiteX204" fmla="*/ 440560 w 735439"/>
                  <a:gd name="connsiteY204" fmla="*/ 342989 h 385320"/>
                  <a:gd name="connsiteX205" fmla="*/ 438213 w 735439"/>
                  <a:gd name="connsiteY205" fmla="*/ 344252 h 385320"/>
                  <a:gd name="connsiteX206" fmla="*/ 432256 w 735439"/>
                  <a:gd name="connsiteY206" fmla="*/ 355715 h 385320"/>
                  <a:gd name="connsiteX207" fmla="*/ 429006 w 735439"/>
                  <a:gd name="connsiteY207" fmla="*/ 369164 h 385320"/>
                  <a:gd name="connsiteX208" fmla="*/ 429006 w 735439"/>
                  <a:gd name="connsiteY208" fmla="*/ 369164 h 385320"/>
                  <a:gd name="connsiteX209" fmla="*/ 425577 w 735439"/>
                  <a:gd name="connsiteY209" fmla="*/ 368081 h 385320"/>
                  <a:gd name="connsiteX210" fmla="*/ 425938 w 735439"/>
                  <a:gd name="connsiteY210" fmla="*/ 363568 h 385320"/>
                  <a:gd name="connsiteX211" fmla="*/ 421334 w 735439"/>
                  <a:gd name="connsiteY211" fmla="*/ 363026 h 385320"/>
                  <a:gd name="connsiteX212" fmla="*/ 421064 w 735439"/>
                  <a:gd name="connsiteY212" fmla="*/ 360319 h 385320"/>
                  <a:gd name="connsiteX213" fmla="*/ 416731 w 735439"/>
                  <a:gd name="connsiteY213" fmla="*/ 359145 h 385320"/>
                  <a:gd name="connsiteX214" fmla="*/ 407976 w 735439"/>
                  <a:gd name="connsiteY214" fmla="*/ 366907 h 385320"/>
                  <a:gd name="connsiteX215" fmla="*/ 399672 w 735439"/>
                  <a:gd name="connsiteY215" fmla="*/ 363026 h 385320"/>
                  <a:gd name="connsiteX216" fmla="*/ 394166 w 735439"/>
                  <a:gd name="connsiteY216" fmla="*/ 364651 h 385320"/>
                  <a:gd name="connsiteX217" fmla="*/ 392090 w 735439"/>
                  <a:gd name="connsiteY217" fmla="*/ 363387 h 385320"/>
                  <a:gd name="connsiteX218" fmla="*/ 389473 w 735439"/>
                  <a:gd name="connsiteY218" fmla="*/ 357069 h 385320"/>
                  <a:gd name="connsiteX219" fmla="*/ 390104 w 735439"/>
                  <a:gd name="connsiteY219" fmla="*/ 346599 h 385320"/>
                  <a:gd name="connsiteX220" fmla="*/ 386675 w 735439"/>
                  <a:gd name="connsiteY220" fmla="*/ 341905 h 385320"/>
                  <a:gd name="connsiteX221" fmla="*/ 398589 w 735439"/>
                  <a:gd name="connsiteY221" fmla="*/ 327735 h 385320"/>
                  <a:gd name="connsiteX222" fmla="*/ 396693 w 735439"/>
                  <a:gd name="connsiteY222" fmla="*/ 322229 h 385320"/>
                  <a:gd name="connsiteX223" fmla="*/ 398769 w 735439"/>
                  <a:gd name="connsiteY223" fmla="*/ 308870 h 385320"/>
                  <a:gd name="connsiteX224" fmla="*/ 390014 w 735439"/>
                  <a:gd name="connsiteY224" fmla="*/ 305621 h 385320"/>
                  <a:gd name="connsiteX225" fmla="*/ 390646 w 735439"/>
                  <a:gd name="connsiteY225" fmla="*/ 302552 h 385320"/>
                  <a:gd name="connsiteX226" fmla="*/ 387306 w 735439"/>
                  <a:gd name="connsiteY226" fmla="*/ 298851 h 385320"/>
                  <a:gd name="connsiteX227" fmla="*/ 390104 w 735439"/>
                  <a:gd name="connsiteY227" fmla="*/ 296053 h 385320"/>
                  <a:gd name="connsiteX228" fmla="*/ 386313 w 735439"/>
                  <a:gd name="connsiteY228" fmla="*/ 294880 h 385320"/>
                  <a:gd name="connsiteX229" fmla="*/ 387397 w 735439"/>
                  <a:gd name="connsiteY229" fmla="*/ 289916 h 385320"/>
                  <a:gd name="connsiteX230" fmla="*/ 383425 w 735439"/>
                  <a:gd name="connsiteY230" fmla="*/ 287118 h 385320"/>
                  <a:gd name="connsiteX231" fmla="*/ 377468 w 735439"/>
                  <a:gd name="connsiteY231" fmla="*/ 286847 h 385320"/>
                  <a:gd name="connsiteX232" fmla="*/ 377558 w 735439"/>
                  <a:gd name="connsiteY232" fmla="*/ 282966 h 385320"/>
                  <a:gd name="connsiteX233" fmla="*/ 381349 w 735439"/>
                  <a:gd name="connsiteY233" fmla="*/ 279536 h 385320"/>
                  <a:gd name="connsiteX234" fmla="*/ 380898 w 735439"/>
                  <a:gd name="connsiteY234" fmla="*/ 276647 h 385320"/>
                  <a:gd name="connsiteX235" fmla="*/ 373767 w 735439"/>
                  <a:gd name="connsiteY235" fmla="*/ 278453 h 385320"/>
                  <a:gd name="connsiteX236" fmla="*/ 365193 w 735439"/>
                  <a:gd name="connsiteY236" fmla="*/ 274301 h 385320"/>
                  <a:gd name="connsiteX237" fmla="*/ 361131 w 735439"/>
                  <a:gd name="connsiteY237" fmla="*/ 281882 h 385320"/>
                  <a:gd name="connsiteX238" fmla="*/ 345696 w 735439"/>
                  <a:gd name="connsiteY238" fmla="*/ 286034 h 385320"/>
                  <a:gd name="connsiteX239" fmla="*/ 343801 w 735439"/>
                  <a:gd name="connsiteY239" fmla="*/ 289284 h 385320"/>
                  <a:gd name="connsiteX240" fmla="*/ 328457 w 735439"/>
                  <a:gd name="connsiteY240" fmla="*/ 295512 h 385320"/>
                  <a:gd name="connsiteX241" fmla="*/ 326200 w 735439"/>
                  <a:gd name="connsiteY241" fmla="*/ 299664 h 385320"/>
                  <a:gd name="connsiteX242" fmla="*/ 321507 w 735439"/>
                  <a:gd name="connsiteY242" fmla="*/ 302101 h 385320"/>
                  <a:gd name="connsiteX243" fmla="*/ 317264 w 735439"/>
                  <a:gd name="connsiteY243" fmla="*/ 299483 h 385320"/>
                  <a:gd name="connsiteX244" fmla="*/ 310675 w 735439"/>
                  <a:gd name="connsiteY244" fmla="*/ 299844 h 385320"/>
                  <a:gd name="connsiteX245" fmla="*/ 307065 w 735439"/>
                  <a:gd name="connsiteY245" fmla="*/ 303094 h 385320"/>
                  <a:gd name="connsiteX246" fmla="*/ 300386 w 735439"/>
                  <a:gd name="connsiteY246" fmla="*/ 316001 h 385320"/>
                  <a:gd name="connsiteX247" fmla="*/ 297046 w 735439"/>
                  <a:gd name="connsiteY247" fmla="*/ 316091 h 385320"/>
                  <a:gd name="connsiteX248" fmla="*/ 294068 w 735439"/>
                  <a:gd name="connsiteY248" fmla="*/ 310224 h 385320"/>
                  <a:gd name="connsiteX249" fmla="*/ 283417 w 735439"/>
                  <a:gd name="connsiteY249" fmla="*/ 306523 h 385320"/>
                  <a:gd name="connsiteX250" fmla="*/ 280709 w 735439"/>
                  <a:gd name="connsiteY250" fmla="*/ 303094 h 385320"/>
                  <a:gd name="connsiteX251" fmla="*/ 266990 w 735439"/>
                  <a:gd name="connsiteY251" fmla="*/ 305892 h 385320"/>
                  <a:gd name="connsiteX252" fmla="*/ 263560 w 735439"/>
                  <a:gd name="connsiteY252" fmla="*/ 305621 h 385320"/>
                  <a:gd name="connsiteX253" fmla="*/ 262928 w 735439"/>
                  <a:gd name="connsiteY253" fmla="*/ 300295 h 385320"/>
                  <a:gd name="connsiteX254" fmla="*/ 258054 w 735439"/>
                  <a:gd name="connsiteY254" fmla="*/ 303635 h 385320"/>
                  <a:gd name="connsiteX255" fmla="*/ 250021 w 735439"/>
                  <a:gd name="connsiteY255" fmla="*/ 301379 h 385320"/>
                  <a:gd name="connsiteX256" fmla="*/ 241897 w 735439"/>
                  <a:gd name="connsiteY256" fmla="*/ 287840 h 385320"/>
                  <a:gd name="connsiteX257" fmla="*/ 235128 w 735439"/>
                  <a:gd name="connsiteY257" fmla="*/ 288471 h 385320"/>
                  <a:gd name="connsiteX258" fmla="*/ 236030 w 735439"/>
                  <a:gd name="connsiteY258" fmla="*/ 286486 h 385320"/>
                  <a:gd name="connsiteX259" fmla="*/ 233323 w 735439"/>
                  <a:gd name="connsiteY259" fmla="*/ 285673 h 385320"/>
                  <a:gd name="connsiteX260" fmla="*/ 235850 w 735439"/>
                  <a:gd name="connsiteY260" fmla="*/ 283688 h 385320"/>
                  <a:gd name="connsiteX261" fmla="*/ 234586 w 735439"/>
                  <a:gd name="connsiteY261" fmla="*/ 280709 h 385320"/>
                  <a:gd name="connsiteX262" fmla="*/ 238467 w 735439"/>
                  <a:gd name="connsiteY262" fmla="*/ 277099 h 385320"/>
                  <a:gd name="connsiteX263" fmla="*/ 237745 w 735439"/>
                  <a:gd name="connsiteY263" fmla="*/ 274571 h 385320"/>
                  <a:gd name="connsiteX264" fmla="*/ 232420 w 735439"/>
                  <a:gd name="connsiteY264" fmla="*/ 269246 h 385320"/>
                  <a:gd name="connsiteX265" fmla="*/ 225560 w 735439"/>
                  <a:gd name="connsiteY265" fmla="*/ 270058 h 385320"/>
                  <a:gd name="connsiteX266" fmla="*/ 222762 w 735439"/>
                  <a:gd name="connsiteY266" fmla="*/ 266087 h 385320"/>
                  <a:gd name="connsiteX267" fmla="*/ 226643 w 735439"/>
                  <a:gd name="connsiteY267" fmla="*/ 259137 h 385320"/>
                  <a:gd name="connsiteX268" fmla="*/ 220957 w 735439"/>
                  <a:gd name="connsiteY268" fmla="*/ 252909 h 385320"/>
                  <a:gd name="connsiteX269" fmla="*/ 220506 w 735439"/>
                  <a:gd name="connsiteY269" fmla="*/ 249389 h 385320"/>
                  <a:gd name="connsiteX270" fmla="*/ 215000 w 735439"/>
                  <a:gd name="connsiteY270" fmla="*/ 247403 h 385320"/>
                  <a:gd name="connsiteX271" fmla="*/ 214909 w 735439"/>
                  <a:gd name="connsiteY271" fmla="*/ 243973 h 385320"/>
                  <a:gd name="connsiteX272" fmla="*/ 220144 w 735439"/>
                  <a:gd name="connsiteY272" fmla="*/ 241717 h 385320"/>
                  <a:gd name="connsiteX273" fmla="*/ 225380 w 735439"/>
                  <a:gd name="connsiteY273" fmla="*/ 230344 h 385320"/>
                  <a:gd name="connsiteX274" fmla="*/ 236211 w 735439"/>
                  <a:gd name="connsiteY274" fmla="*/ 220596 h 385320"/>
                  <a:gd name="connsiteX275" fmla="*/ 238016 w 735439"/>
                  <a:gd name="connsiteY275" fmla="*/ 216715 h 385320"/>
                  <a:gd name="connsiteX276" fmla="*/ 229351 w 735439"/>
                  <a:gd name="connsiteY276" fmla="*/ 213465 h 385320"/>
                  <a:gd name="connsiteX277" fmla="*/ 226011 w 735439"/>
                  <a:gd name="connsiteY277" fmla="*/ 206335 h 385320"/>
                  <a:gd name="connsiteX278" fmla="*/ 229351 w 735439"/>
                  <a:gd name="connsiteY278" fmla="*/ 202273 h 385320"/>
                  <a:gd name="connsiteX279" fmla="*/ 228900 w 735439"/>
                  <a:gd name="connsiteY279" fmla="*/ 199204 h 385320"/>
                  <a:gd name="connsiteX280" fmla="*/ 225289 w 735439"/>
                  <a:gd name="connsiteY280" fmla="*/ 199024 h 385320"/>
                  <a:gd name="connsiteX281" fmla="*/ 220235 w 735439"/>
                  <a:gd name="connsiteY281" fmla="*/ 192074 h 385320"/>
                  <a:gd name="connsiteX282" fmla="*/ 214368 w 735439"/>
                  <a:gd name="connsiteY282" fmla="*/ 193337 h 385320"/>
                  <a:gd name="connsiteX283" fmla="*/ 211750 w 735439"/>
                  <a:gd name="connsiteY283" fmla="*/ 197309 h 385320"/>
                  <a:gd name="connsiteX284" fmla="*/ 206876 w 735439"/>
                  <a:gd name="connsiteY284" fmla="*/ 196406 h 385320"/>
                  <a:gd name="connsiteX285" fmla="*/ 202363 w 735439"/>
                  <a:gd name="connsiteY285" fmla="*/ 202453 h 385320"/>
                  <a:gd name="connsiteX286" fmla="*/ 199746 w 735439"/>
                  <a:gd name="connsiteY286" fmla="*/ 197940 h 385320"/>
                  <a:gd name="connsiteX287" fmla="*/ 197489 w 735439"/>
                  <a:gd name="connsiteY287" fmla="*/ 203627 h 385320"/>
                  <a:gd name="connsiteX288" fmla="*/ 188644 w 735439"/>
                  <a:gd name="connsiteY288" fmla="*/ 199926 h 385320"/>
                  <a:gd name="connsiteX289" fmla="*/ 184311 w 735439"/>
                  <a:gd name="connsiteY289" fmla="*/ 200739 h 385320"/>
                  <a:gd name="connsiteX290" fmla="*/ 176910 w 735439"/>
                  <a:gd name="connsiteY290" fmla="*/ 213465 h 385320"/>
                  <a:gd name="connsiteX291" fmla="*/ 163732 w 735439"/>
                  <a:gd name="connsiteY291" fmla="*/ 212743 h 385320"/>
                  <a:gd name="connsiteX292" fmla="*/ 163010 w 735439"/>
                  <a:gd name="connsiteY292" fmla="*/ 214819 h 385320"/>
                  <a:gd name="connsiteX293" fmla="*/ 158948 w 735439"/>
                  <a:gd name="connsiteY293" fmla="*/ 215541 h 385320"/>
                  <a:gd name="connsiteX294" fmla="*/ 155338 w 735439"/>
                  <a:gd name="connsiteY294" fmla="*/ 218520 h 385320"/>
                  <a:gd name="connsiteX295" fmla="*/ 156782 w 735439"/>
                  <a:gd name="connsiteY295" fmla="*/ 227275 h 385320"/>
                  <a:gd name="connsiteX296" fmla="*/ 152720 w 735439"/>
                  <a:gd name="connsiteY296" fmla="*/ 227365 h 385320"/>
                  <a:gd name="connsiteX297" fmla="*/ 147936 w 735439"/>
                  <a:gd name="connsiteY297" fmla="*/ 224206 h 385320"/>
                  <a:gd name="connsiteX298" fmla="*/ 145138 w 735439"/>
                  <a:gd name="connsiteY298" fmla="*/ 230163 h 385320"/>
                  <a:gd name="connsiteX299" fmla="*/ 139723 w 735439"/>
                  <a:gd name="connsiteY299" fmla="*/ 229351 h 385320"/>
                  <a:gd name="connsiteX300" fmla="*/ 128801 w 735439"/>
                  <a:gd name="connsiteY300" fmla="*/ 233774 h 385320"/>
                  <a:gd name="connsiteX301" fmla="*/ 126093 w 735439"/>
                  <a:gd name="connsiteY301" fmla="*/ 236843 h 385320"/>
                  <a:gd name="connsiteX302" fmla="*/ 126184 w 735439"/>
                  <a:gd name="connsiteY302" fmla="*/ 244063 h 385320"/>
                  <a:gd name="connsiteX303" fmla="*/ 121761 w 735439"/>
                  <a:gd name="connsiteY303" fmla="*/ 245778 h 385320"/>
                  <a:gd name="connsiteX304" fmla="*/ 121761 w 735439"/>
                  <a:gd name="connsiteY304" fmla="*/ 245778 h 385320"/>
                  <a:gd name="connsiteX305" fmla="*/ 113547 w 735439"/>
                  <a:gd name="connsiteY305" fmla="*/ 244244 h 385320"/>
                  <a:gd name="connsiteX306" fmla="*/ 106326 w 735439"/>
                  <a:gd name="connsiteY306" fmla="*/ 245417 h 385320"/>
                  <a:gd name="connsiteX307" fmla="*/ 106326 w 735439"/>
                  <a:gd name="connsiteY307" fmla="*/ 245417 h 385320"/>
                  <a:gd name="connsiteX308" fmla="*/ 105063 w 735439"/>
                  <a:gd name="connsiteY308" fmla="*/ 233593 h 385320"/>
                  <a:gd name="connsiteX309" fmla="*/ 100730 w 735439"/>
                  <a:gd name="connsiteY309" fmla="*/ 224387 h 385320"/>
                  <a:gd name="connsiteX310" fmla="*/ 101994 w 735439"/>
                  <a:gd name="connsiteY310" fmla="*/ 218430 h 385320"/>
                  <a:gd name="connsiteX311" fmla="*/ 106868 w 735439"/>
                  <a:gd name="connsiteY311" fmla="*/ 214909 h 385320"/>
                  <a:gd name="connsiteX312" fmla="*/ 101182 w 735439"/>
                  <a:gd name="connsiteY312" fmla="*/ 208681 h 385320"/>
                  <a:gd name="connsiteX313" fmla="*/ 94593 w 735439"/>
                  <a:gd name="connsiteY313" fmla="*/ 184943 h 385320"/>
                  <a:gd name="connsiteX314" fmla="*/ 84484 w 735439"/>
                  <a:gd name="connsiteY314" fmla="*/ 182867 h 385320"/>
                  <a:gd name="connsiteX315" fmla="*/ 80332 w 735439"/>
                  <a:gd name="connsiteY315" fmla="*/ 175737 h 385320"/>
                  <a:gd name="connsiteX316" fmla="*/ 72208 w 735439"/>
                  <a:gd name="connsiteY316" fmla="*/ 173209 h 385320"/>
                  <a:gd name="connsiteX317" fmla="*/ 70313 w 735439"/>
                  <a:gd name="connsiteY317" fmla="*/ 169509 h 385320"/>
                  <a:gd name="connsiteX318" fmla="*/ 60294 w 735439"/>
                  <a:gd name="connsiteY318" fmla="*/ 164905 h 385320"/>
                  <a:gd name="connsiteX319" fmla="*/ 54066 w 735439"/>
                  <a:gd name="connsiteY319" fmla="*/ 156331 h 385320"/>
                  <a:gd name="connsiteX320" fmla="*/ 42061 w 735439"/>
                  <a:gd name="connsiteY320" fmla="*/ 152991 h 385320"/>
                  <a:gd name="connsiteX321" fmla="*/ 34931 w 735439"/>
                  <a:gd name="connsiteY321" fmla="*/ 153442 h 385320"/>
                  <a:gd name="connsiteX322" fmla="*/ 33396 w 735439"/>
                  <a:gd name="connsiteY322" fmla="*/ 147936 h 385320"/>
                  <a:gd name="connsiteX323" fmla="*/ 22114 w 735439"/>
                  <a:gd name="connsiteY323" fmla="*/ 142160 h 385320"/>
                  <a:gd name="connsiteX324" fmla="*/ 17240 w 735439"/>
                  <a:gd name="connsiteY324" fmla="*/ 135571 h 385320"/>
                  <a:gd name="connsiteX325" fmla="*/ 5777 w 735439"/>
                  <a:gd name="connsiteY325" fmla="*/ 133675 h 385320"/>
                  <a:gd name="connsiteX326" fmla="*/ 632 w 735439"/>
                  <a:gd name="connsiteY326" fmla="*/ 130877 h 385320"/>
                  <a:gd name="connsiteX327" fmla="*/ 0 w 735439"/>
                  <a:gd name="connsiteY327" fmla="*/ 123115 h 385320"/>
                  <a:gd name="connsiteX328" fmla="*/ 16427 w 735439"/>
                  <a:gd name="connsiteY328" fmla="*/ 124198 h 385320"/>
                  <a:gd name="connsiteX329" fmla="*/ 16066 w 735439"/>
                  <a:gd name="connsiteY329" fmla="*/ 111652 h 385320"/>
                  <a:gd name="connsiteX330" fmla="*/ 18774 w 735439"/>
                  <a:gd name="connsiteY330" fmla="*/ 104521 h 385320"/>
                  <a:gd name="connsiteX331" fmla="*/ 24551 w 735439"/>
                  <a:gd name="connsiteY331" fmla="*/ 103438 h 385320"/>
                  <a:gd name="connsiteX332" fmla="*/ 30418 w 735439"/>
                  <a:gd name="connsiteY332" fmla="*/ 94863 h 385320"/>
                  <a:gd name="connsiteX333" fmla="*/ 40888 w 735439"/>
                  <a:gd name="connsiteY333" fmla="*/ 92968 h 385320"/>
                  <a:gd name="connsiteX334" fmla="*/ 43596 w 735439"/>
                  <a:gd name="connsiteY334" fmla="*/ 90802 h 385320"/>
                  <a:gd name="connsiteX335" fmla="*/ 41700 w 735439"/>
                  <a:gd name="connsiteY335" fmla="*/ 86650 h 385320"/>
                  <a:gd name="connsiteX336" fmla="*/ 44408 w 735439"/>
                  <a:gd name="connsiteY336" fmla="*/ 78707 h 385320"/>
                  <a:gd name="connsiteX337" fmla="*/ 41700 w 735439"/>
                  <a:gd name="connsiteY337" fmla="*/ 75006 h 385320"/>
                  <a:gd name="connsiteX338" fmla="*/ 42061 w 735439"/>
                  <a:gd name="connsiteY338" fmla="*/ 71937 h 385320"/>
                  <a:gd name="connsiteX339" fmla="*/ 48470 w 735439"/>
                  <a:gd name="connsiteY339" fmla="*/ 65709 h 385320"/>
                  <a:gd name="connsiteX340" fmla="*/ 59933 w 735439"/>
                  <a:gd name="connsiteY340" fmla="*/ 65078 h 385320"/>
                  <a:gd name="connsiteX341" fmla="*/ 66161 w 735439"/>
                  <a:gd name="connsiteY341" fmla="*/ 63092 h 385320"/>
                  <a:gd name="connsiteX342" fmla="*/ 68598 w 735439"/>
                  <a:gd name="connsiteY342" fmla="*/ 59933 h 385320"/>
                  <a:gd name="connsiteX343" fmla="*/ 83491 w 735439"/>
                  <a:gd name="connsiteY343" fmla="*/ 61016 h 385320"/>
                  <a:gd name="connsiteX344" fmla="*/ 92065 w 735439"/>
                  <a:gd name="connsiteY344" fmla="*/ 56774 h 385320"/>
                  <a:gd name="connsiteX345" fmla="*/ 101633 w 735439"/>
                  <a:gd name="connsiteY345" fmla="*/ 55691 h 385320"/>
                  <a:gd name="connsiteX346" fmla="*/ 104612 w 735439"/>
                  <a:gd name="connsiteY346" fmla="*/ 43686 h 385320"/>
                  <a:gd name="connsiteX347" fmla="*/ 108673 w 735439"/>
                  <a:gd name="connsiteY347" fmla="*/ 39173 h 385320"/>
                  <a:gd name="connsiteX348" fmla="*/ 110839 w 735439"/>
                  <a:gd name="connsiteY348" fmla="*/ 29966 h 385320"/>
                  <a:gd name="connsiteX349" fmla="*/ 116436 w 735439"/>
                  <a:gd name="connsiteY349" fmla="*/ 22114 h 385320"/>
                  <a:gd name="connsiteX350" fmla="*/ 115352 w 735439"/>
                  <a:gd name="connsiteY350" fmla="*/ 17872 h 385320"/>
                  <a:gd name="connsiteX351" fmla="*/ 120497 w 735439"/>
                  <a:gd name="connsiteY351" fmla="*/ 5506 h 385320"/>
                  <a:gd name="connsiteX352" fmla="*/ 131238 w 735439"/>
                  <a:gd name="connsiteY352" fmla="*/ 4603 h 385320"/>
                  <a:gd name="connsiteX353" fmla="*/ 137557 w 735439"/>
                  <a:gd name="connsiteY353" fmla="*/ 0 h 385320"/>
                  <a:gd name="connsiteX354" fmla="*/ 137557 w 735439"/>
                  <a:gd name="connsiteY354" fmla="*/ 0 h 38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</a:cxnLst>
                <a:rect l="l" t="t" r="r" b="b"/>
                <a:pathLst>
                  <a:path w="735439" h="385320">
                    <a:moveTo>
                      <a:pt x="139001" y="5055"/>
                    </a:moveTo>
                    <a:lnTo>
                      <a:pt x="140625" y="12907"/>
                    </a:lnTo>
                    <a:lnTo>
                      <a:pt x="139903" y="18413"/>
                    </a:lnTo>
                    <a:lnTo>
                      <a:pt x="139813" y="21843"/>
                    </a:lnTo>
                    <a:lnTo>
                      <a:pt x="143604" y="25183"/>
                    </a:lnTo>
                    <a:lnTo>
                      <a:pt x="154796" y="20940"/>
                    </a:lnTo>
                    <a:lnTo>
                      <a:pt x="162739" y="25363"/>
                    </a:lnTo>
                    <a:lnTo>
                      <a:pt x="168787" y="19677"/>
                    </a:lnTo>
                    <a:lnTo>
                      <a:pt x="174292" y="18503"/>
                    </a:lnTo>
                    <a:lnTo>
                      <a:pt x="178986" y="22204"/>
                    </a:lnTo>
                    <a:lnTo>
                      <a:pt x="186117" y="23919"/>
                    </a:lnTo>
                    <a:lnTo>
                      <a:pt x="190268" y="27800"/>
                    </a:lnTo>
                    <a:lnTo>
                      <a:pt x="208682" y="27349"/>
                    </a:lnTo>
                    <a:lnTo>
                      <a:pt x="216805" y="28161"/>
                    </a:lnTo>
                    <a:lnTo>
                      <a:pt x="217617" y="30869"/>
                    </a:lnTo>
                    <a:lnTo>
                      <a:pt x="215000" y="35924"/>
                    </a:lnTo>
                    <a:lnTo>
                      <a:pt x="219061" y="43325"/>
                    </a:lnTo>
                    <a:lnTo>
                      <a:pt x="229983" y="43866"/>
                    </a:lnTo>
                    <a:lnTo>
                      <a:pt x="230976" y="46484"/>
                    </a:lnTo>
                    <a:lnTo>
                      <a:pt x="238738" y="48740"/>
                    </a:lnTo>
                    <a:lnTo>
                      <a:pt x="243432" y="57496"/>
                    </a:lnTo>
                    <a:lnTo>
                      <a:pt x="249028" y="62641"/>
                    </a:lnTo>
                    <a:lnTo>
                      <a:pt x="260130" y="61918"/>
                    </a:lnTo>
                    <a:lnTo>
                      <a:pt x="265545" y="66612"/>
                    </a:lnTo>
                    <a:lnTo>
                      <a:pt x="270961" y="71396"/>
                    </a:lnTo>
                    <a:lnTo>
                      <a:pt x="274120" y="75819"/>
                    </a:lnTo>
                    <a:lnTo>
                      <a:pt x="278272" y="84032"/>
                    </a:lnTo>
                    <a:lnTo>
                      <a:pt x="277189" y="90260"/>
                    </a:lnTo>
                    <a:lnTo>
                      <a:pt x="282063" y="94232"/>
                    </a:lnTo>
                    <a:lnTo>
                      <a:pt x="284951" y="95856"/>
                    </a:lnTo>
                    <a:lnTo>
                      <a:pt x="289916" y="91885"/>
                    </a:lnTo>
                    <a:lnTo>
                      <a:pt x="304267" y="82498"/>
                    </a:lnTo>
                    <a:lnTo>
                      <a:pt x="308419" y="85025"/>
                    </a:lnTo>
                    <a:lnTo>
                      <a:pt x="313474" y="91163"/>
                    </a:lnTo>
                    <a:lnTo>
                      <a:pt x="321146" y="90892"/>
                    </a:lnTo>
                    <a:lnTo>
                      <a:pt x="321326" y="86740"/>
                    </a:lnTo>
                    <a:lnTo>
                      <a:pt x="325117" y="85476"/>
                    </a:lnTo>
                    <a:lnTo>
                      <a:pt x="332789" y="87191"/>
                    </a:lnTo>
                    <a:lnTo>
                      <a:pt x="338295" y="90982"/>
                    </a:lnTo>
                    <a:lnTo>
                      <a:pt x="341183" y="89899"/>
                    </a:lnTo>
                    <a:lnTo>
                      <a:pt x="342898" y="87191"/>
                    </a:lnTo>
                    <a:lnTo>
                      <a:pt x="341996" y="80422"/>
                    </a:lnTo>
                    <a:lnTo>
                      <a:pt x="342176" y="71035"/>
                    </a:lnTo>
                    <a:lnTo>
                      <a:pt x="343350" y="64175"/>
                    </a:lnTo>
                    <a:lnTo>
                      <a:pt x="360409" y="63272"/>
                    </a:lnTo>
                    <a:lnTo>
                      <a:pt x="364831" y="62550"/>
                    </a:lnTo>
                    <a:lnTo>
                      <a:pt x="381530" y="59933"/>
                    </a:lnTo>
                    <a:lnTo>
                      <a:pt x="385230" y="60835"/>
                    </a:lnTo>
                    <a:lnTo>
                      <a:pt x="391097" y="67154"/>
                    </a:lnTo>
                    <a:lnTo>
                      <a:pt x="398228" y="66702"/>
                    </a:lnTo>
                    <a:lnTo>
                      <a:pt x="403734" y="65348"/>
                    </a:lnTo>
                    <a:lnTo>
                      <a:pt x="405268" y="62370"/>
                    </a:lnTo>
                    <a:lnTo>
                      <a:pt x="409962" y="61918"/>
                    </a:lnTo>
                    <a:lnTo>
                      <a:pt x="419980" y="67785"/>
                    </a:lnTo>
                    <a:lnTo>
                      <a:pt x="426389" y="68778"/>
                    </a:lnTo>
                    <a:lnTo>
                      <a:pt x="434873" y="65439"/>
                    </a:lnTo>
                    <a:lnTo>
                      <a:pt x="441011" y="74735"/>
                    </a:lnTo>
                    <a:lnTo>
                      <a:pt x="447329" y="78436"/>
                    </a:lnTo>
                    <a:lnTo>
                      <a:pt x="452745" y="83852"/>
                    </a:lnTo>
                    <a:lnTo>
                      <a:pt x="457348" y="90170"/>
                    </a:lnTo>
                    <a:lnTo>
                      <a:pt x="460417" y="99918"/>
                    </a:lnTo>
                    <a:lnTo>
                      <a:pt x="463757" y="101001"/>
                    </a:lnTo>
                    <a:lnTo>
                      <a:pt x="468721" y="105334"/>
                    </a:lnTo>
                    <a:lnTo>
                      <a:pt x="471700" y="112284"/>
                    </a:lnTo>
                    <a:lnTo>
                      <a:pt x="472512" y="117970"/>
                    </a:lnTo>
                    <a:lnTo>
                      <a:pt x="469624" y="122664"/>
                    </a:lnTo>
                    <a:lnTo>
                      <a:pt x="476664" y="127177"/>
                    </a:lnTo>
                    <a:lnTo>
                      <a:pt x="479913" y="123656"/>
                    </a:lnTo>
                    <a:lnTo>
                      <a:pt x="488037" y="129072"/>
                    </a:lnTo>
                    <a:lnTo>
                      <a:pt x="494265" y="122393"/>
                    </a:lnTo>
                    <a:lnTo>
                      <a:pt x="503922" y="132682"/>
                    </a:lnTo>
                    <a:lnTo>
                      <a:pt x="506991" y="133134"/>
                    </a:lnTo>
                    <a:lnTo>
                      <a:pt x="512587" y="127628"/>
                    </a:lnTo>
                    <a:lnTo>
                      <a:pt x="513039" y="121219"/>
                    </a:lnTo>
                    <a:lnTo>
                      <a:pt x="515837" y="118602"/>
                    </a:lnTo>
                    <a:lnTo>
                      <a:pt x="531452" y="120678"/>
                    </a:lnTo>
                    <a:lnTo>
                      <a:pt x="533889" y="117609"/>
                    </a:lnTo>
                    <a:lnTo>
                      <a:pt x="538853" y="114721"/>
                    </a:lnTo>
                    <a:lnTo>
                      <a:pt x="543095" y="117699"/>
                    </a:lnTo>
                    <a:lnTo>
                      <a:pt x="549323" y="115714"/>
                    </a:lnTo>
                    <a:lnTo>
                      <a:pt x="552121" y="109034"/>
                    </a:lnTo>
                    <a:lnTo>
                      <a:pt x="555371" y="108854"/>
                    </a:lnTo>
                    <a:lnTo>
                      <a:pt x="560154" y="110208"/>
                    </a:lnTo>
                    <a:lnTo>
                      <a:pt x="563314" y="110208"/>
                    </a:lnTo>
                    <a:lnTo>
                      <a:pt x="568097" y="108944"/>
                    </a:lnTo>
                    <a:lnTo>
                      <a:pt x="573964" y="106778"/>
                    </a:lnTo>
                    <a:lnTo>
                      <a:pt x="578477" y="103528"/>
                    </a:lnTo>
                    <a:lnTo>
                      <a:pt x="579831" y="94954"/>
                    </a:lnTo>
                    <a:lnTo>
                      <a:pt x="582539" y="87282"/>
                    </a:lnTo>
                    <a:lnTo>
                      <a:pt x="588135" y="86469"/>
                    </a:lnTo>
                    <a:lnTo>
                      <a:pt x="596710" y="89358"/>
                    </a:lnTo>
                    <a:lnTo>
                      <a:pt x="597612" y="96217"/>
                    </a:lnTo>
                    <a:lnTo>
                      <a:pt x="607451" y="101272"/>
                    </a:lnTo>
                    <a:lnTo>
                      <a:pt x="617650" y="94683"/>
                    </a:lnTo>
                    <a:lnTo>
                      <a:pt x="622524" y="94051"/>
                    </a:lnTo>
                    <a:lnTo>
                      <a:pt x="626135" y="97481"/>
                    </a:lnTo>
                    <a:lnTo>
                      <a:pt x="630016" y="108583"/>
                    </a:lnTo>
                    <a:lnTo>
                      <a:pt x="635522" y="111923"/>
                    </a:lnTo>
                    <a:lnTo>
                      <a:pt x="638410" y="115533"/>
                    </a:lnTo>
                    <a:lnTo>
                      <a:pt x="641569" y="117789"/>
                    </a:lnTo>
                    <a:lnTo>
                      <a:pt x="641028" y="122573"/>
                    </a:lnTo>
                    <a:lnTo>
                      <a:pt x="649873" y="126816"/>
                    </a:lnTo>
                    <a:lnTo>
                      <a:pt x="654747" y="123205"/>
                    </a:lnTo>
                    <a:lnTo>
                      <a:pt x="654296" y="117248"/>
                    </a:lnTo>
                    <a:lnTo>
                      <a:pt x="656462" y="114540"/>
                    </a:lnTo>
                    <a:lnTo>
                      <a:pt x="659350" y="114721"/>
                    </a:lnTo>
                    <a:lnTo>
                      <a:pt x="667474" y="114269"/>
                    </a:lnTo>
                    <a:lnTo>
                      <a:pt x="669640" y="116436"/>
                    </a:lnTo>
                    <a:lnTo>
                      <a:pt x="676049" y="117428"/>
                    </a:lnTo>
                    <a:lnTo>
                      <a:pt x="679569" y="124378"/>
                    </a:lnTo>
                    <a:lnTo>
                      <a:pt x="675236" y="126454"/>
                    </a:lnTo>
                    <a:lnTo>
                      <a:pt x="674965" y="128621"/>
                    </a:lnTo>
                    <a:lnTo>
                      <a:pt x="690219" y="139271"/>
                    </a:lnTo>
                    <a:lnTo>
                      <a:pt x="695816" y="145770"/>
                    </a:lnTo>
                    <a:lnTo>
                      <a:pt x="702224" y="148297"/>
                    </a:lnTo>
                    <a:lnTo>
                      <a:pt x="704932" y="153171"/>
                    </a:lnTo>
                    <a:lnTo>
                      <a:pt x="710257" y="155699"/>
                    </a:lnTo>
                    <a:lnTo>
                      <a:pt x="720457" y="151366"/>
                    </a:lnTo>
                    <a:lnTo>
                      <a:pt x="727858" y="152901"/>
                    </a:lnTo>
                    <a:lnTo>
                      <a:pt x="735440" y="160302"/>
                    </a:lnTo>
                    <a:lnTo>
                      <a:pt x="734718" y="164905"/>
                    </a:lnTo>
                    <a:lnTo>
                      <a:pt x="728851" y="168696"/>
                    </a:lnTo>
                    <a:lnTo>
                      <a:pt x="728760" y="172397"/>
                    </a:lnTo>
                    <a:lnTo>
                      <a:pt x="725872" y="175827"/>
                    </a:lnTo>
                    <a:lnTo>
                      <a:pt x="719554" y="177993"/>
                    </a:lnTo>
                    <a:lnTo>
                      <a:pt x="715312" y="177271"/>
                    </a:lnTo>
                    <a:lnTo>
                      <a:pt x="711882" y="185394"/>
                    </a:lnTo>
                    <a:lnTo>
                      <a:pt x="701051" y="191261"/>
                    </a:lnTo>
                    <a:lnTo>
                      <a:pt x="700870" y="196316"/>
                    </a:lnTo>
                    <a:lnTo>
                      <a:pt x="703578" y="200829"/>
                    </a:lnTo>
                    <a:lnTo>
                      <a:pt x="708542" y="208952"/>
                    </a:lnTo>
                    <a:lnTo>
                      <a:pt x="701592" y="211480"/>
                    </a:lnTo>
                    <a:lnTo>
                      <a:pt x="698614" y="214729"/>
                    </a:lnTo>
                    <a:lnTo>
                      <a:pt x="699245" y="219422"/>
                    </a:lnTo>
                    <a:lnTo>
                      <a:pt x="697711" y="224838"/>
                    </a:lnTo>
                    <a:lnTo>
                      <a:pt x="694281" y="227456"/>
                    </a:lnTo>
                    <a:lnTo>
                      <a:pt x="690400" y="227095"/>
                    </a:lnTo>
                    <a:lnTo>
                      <a:pt x="688053" y="230885"/>
                    </a:lnTo>
                    <a:lnTo>
                      <a:pt x="686519" y="235579"/>
                    </a:lnTo>
                    <a:lnTo>
                      <a:pt x="681915" y="252909"/>
                    </a:lnTo>
                    <a:lnTo>
                      <a:pt x="685255" y="257151"/>
                    </a:lnTo>
                    <a:lnTo>
                      <a:pt x="684172" y="264191"/>
                    </a:lnTo>
                    <a:lnTo>
                      <a:pt x="686338" y="267441"/>
                    </a:lnTo>
                    <a:lnTo>
                      <a:pt x="674875" y="273759"/>
                    </a:lnTo>
                    <a:lnTo>
                      <a:pt x="669189" y="271141"/>
                    </a:lnTo>
                    <a:lnTo>
                      <a:pt x="661878" y="277099"/>
                    </a:lnTo>
                    <a:lnTo>
                      <a:pt x="655108" y="273940"/>
                    </a:lnTo>
                    <a:lnTo>
                      <a:pt x="646533" y="274120"/>
                    </a:lnTo>
                    <a:lnTo>
                      <a:pt x="639674" y="267351"/>
                    </a:lnTo>
                    <a:lnTo>
                      <a:pt x="637598" y="260130"/>
                    </a:lnTo>
                    <a:lnTo>
                      <a:pt x="627579" y="262025"/>
                    </a:lnTo>
                    <a:lnTo>
                      <a:pt x="625593" y="267892"/>
                    </a:lnTo>
                    <a:lnTo>
                      <a:pt x="624420" y="274932"/>
                    </a:lnTo>
                    <a:lnTo>
                      <a:pt x="625503" y="280799"/>
                    </a:lnTo>
                    <a:lnTo>
                      <a:pt x="623878" y="286937"/>
                    </a:lnTo>
                    <a:lnTo>
                      <a:pt x="619636" y="288110"/>
                    </a:lnTo>
                    <a:lnTo>
                      <a:pt x="619275" y="295692"/>
                    </a:lnTo>
                    <a:lnTo>
                      <a:pt x="615394" y="303274"/>
                    </a:lnTo>
                    <a:lnTo>
                      <a:pt x="616296" y="325117"/>
                    </a:lnTo>
                    <a:lnTo>
                      <a:pt x="611332" y="327464"/>
                    </a:lnTo>
                    <a:lnTo>
                      <a:pt x="607812" y="328908"/>
                    </a:lnTo>
                    <a:lnTo>
                      <a:pt x="606187" y="331977"/>
                    </a:lnTo>
                    <a:lnTo>
                      <a:pt x="604472" y="338295"/>
                    </a:lnTo>
                    <a:lnTo>
                      <a:pt x="609166" y="347141"/>
                    </a:lnTo>
                    <a:lnTo>
                      <a:pt x="605375" y="352556"/>
                    </a:lnTo>
                    <a:lnTo>
                      <a:pt x="605375" y="352556"/>
                    </a:lnTo>
                    <a:lnTo>
                      <a:pt x="593099" y="353910"/>
                    </a:lnTo>
                    <a:lnTo>
                      <a:pt x="589670" y="357069"/>
                    </a:lnTo>
                    <a:lnTo>
                      <a:pt x="591565" y="359596"/>
                    </a:lnTo>
                    <a:lnTo>
                      <a:pt x="585608" y="364470"/>
                    </a:lnTo>
                    <a:lnTo>
                      <a:pt x="578568" y="360950"/>
                    </a:lnTo>
                    <a:lnTo>
                      <a:pt x="572069" y="362756"/>
                    </a:lnTo>
                    <a:lnTo>
                      <a:pt x="573332" y="366095"/>
                    </a:lnTo>
                    <a:lnTo>
                      <a:pt x="568729" y="368442"/>
                    </a:lnTo>
                    <a:lnTo>
                      <a:pt x="571888" y="371511"/>
                    </a:lnTo>
                    <a:lnTo>
                      <a:pt x="566653" y="374038"/>
                    </a:lnTo>
                    <a:lnTo>
                      <a:pt x="571166" y="375753"/>
                    </a:lnTo>
                    <a:lnTo>
                      <a:pt x="570534" y="379273"/>
                    </a:lnTo>
                    <a:lnTo>
                      <a:pt x="560786" y="384147"/>
                    </a:lnTo>
                    <a:lnTo>
                      <a:pt x="553565" y="385321"/>
                    </a:lnTo>
                    <a:lnTo>
                      <a:pt x="546435" y="381891"/>
                    </a:lnTo>
                    <a:lnTo>
                      <a:pt x="541290" y="384147"/>
                    </a:lnTo>
                    <a:lnTo>
                      <a:pt x="536145" y="378732"/>
                    </a:lnTo>
                    <a:lnTo>
                      <a:pt x="529737" y="378641"/>
                    </a:lnTo>
                    <a:lnTo>
                      <a:pt x="527661" y="376836"/>
                    </a:lnTo>
                    <a:lnTo>
                      <a:pt x="519176" y="384057"/>
                    </a:lnTo>
                    <a:lnTo>
                      <a:pt x="511595" y="385321"/>
                    </a:lnTo>
                    <a:lnTo>
                      <a:pt x="501846" y="376024"/>
                    </a:lnTo>
                    <a:lnTo>
                      <a:pt x="503381" y="367720"/>
                    </a:lnTo>
                    <a:lnTo>
                      <a:pt x="498236" y="362665"/>
                    </a:lnTo>
                    <a:lnTo>
                      <a:pt x="498236" y="358513"/>
                    </a:lnTo>
                    <a:lnTo>
                      <a:pt x="495889" y="357159"/>
                    </a:lnTo>
                    <a:lnTo>
                      <a:pt x="492098" y="359596"/>
                    </a:lnTo>
                    <a:lnTo>
                      <a:pt x="488578" y="358604"/>
                    </a:lnTo>
                    <a:lnTo>
                      <a:pt x="480635" y="350570"/>
                    </a:lnTo>
                    <a:lnTo>
                      <a:pt x="476754" y="350029"/>
                    </a:lnTo>
                    <a:lnTo>
                      <a:pt x="471609" y="339468"/>
                    </a:lnTo>
                    <a:lnTo>
                      <a:pt x="465742" y="336670"/>
                    </a:lnTo>
                    <a:lnTo>
                      <a:pt x="463215" y="338115"/>
                    </a:lnTo>
                    <a:lnTo>
                      <a:pt x="454099" y="332609"/>
                    </a:lnTo>
                    <a:lnTo>
                      <a:pt x="450218" y="335768"/>
                    </a:lnTo>
                    <a:lnTo>
                      <a:pt x="443358" y="337392"/>
                    </a:lnTo>
                    <a:lnTo>
                      <a:pt x="443358" y="337392"/>
                    </a:lnTo>
                    <a:lnTo>
                      <a:pt x="440560" y="342989"/>
                    </a:lnTo>
                    <a:lnTo>
                      <a:pt x="440560" y="342989"/>
                    </a:lnTo>
                    <a:lnTo>
                      <a:pt x="438213" y="344252"/>
                    </a:lnTo>
                    <a:lnTo>
                      <a:pt x="432256" y="355715"/>
                    </a:lnTo>
                    <a:lnTo>
                      <a:pt x="429006" y="369164"/>
                    </a:lnTo>
                    <a:lnTo>
                      <a:pt x="429006" y="369164"/>
                    </a:lnTo>
                    <a:lnTo>
                      <a:pt x="425577" y="368081"/>
                    </a:lnTo>
                    <a:lnTo>
                      <a:pt x="425938" y="363568"/>
                    </a:lnTo>
                    <a:lnTo>
                      <a:pt x="421334" y="363026"/>
                    </a:lnTo>
                    <a:lnTo>
                      <a:pt x="421064" y="360319"/>
                    </a:lnTo>
                    <a:lnTo>
                      <a:pt x="416731" y="359145"/>
                    </a:lnTo>
                    <a:lnTo>
                      <a:pt x="407976" y="366907"/>
                    </a:lnTo>
                    <a:lnTo>
                      <a:pt x="399672" y="363026"/>
                    </a:lnTo>
                    <a:lnTo>
                      <a:pt x="394166" y="364651"/>
                    </a:lnTo>
                    <a:lnTo>
                      <a:pt x="392090" y="363387"/>
                    </a:lnTo>
                    <a:lnTo>
                      <a:pt x="389473" y="357069"/>
                    </a:lnTo>
                    <a:lnTo>
                      <a:pt x="390104" y="346599"/>
                    </a:lnTo>
                    <a:lnTo>
                      <a:pt x="386675" y="341905"/>
                    </a:lnTo>
                    <a:lnTo>
                      <a:pt x="398589" y="327735"/>
                    </a:lnTo>
                    <a:lnTo>
                      <a:pt x="396693" y="322229"/>
                    </a:lnTo>
                    <a:lnTo>
                      <a:pt x="398769" y="308870"/>
                    </a:lnTo>
                    <a:lnTo>
                      <a:pt x="390014" y="305621"/>
                    </a:lnTo>
                    <a:lnTo>
                      <a:pt x="390646" y="302552"/>
                    </a:lnTo>
                    <a:lnTo>
                      <a:pt x="387306" y="298851"/>
                    </a:lnTo>
                    <a:lnTo>
                      <a:pt x="390104" y="296053"/>
                    </a:lnTo>
                    <a:lnTo>
                      <a:pt x="386313" y="294880"/>
                    </a:lnTo>
                    <a:lnTo>
                      <a:pt x="387397" y="289916"/>
                    </a:lnTo>
                    <a:lnTo>
                      <a:pt x="383425" y="287118"/>
                    </a:lnTo>
                    <a:lnTo>
                      <a:pt x="377468" y="286847"/>
                    </a:lnTo>
                    <a:lnTo>
                      <a:pt x="377558" y="282966"/>
                    </a:lnTo>
                    <a:lnTo>
                      <a:pt x="381349" y="279536"/>
                    </a:lnTo>
                    <a:lnTo>
                      <a:pt x="380898" y="276647"/>
                    </a:lnTo>
                    <a:lnTo>
                      <a:pt x="373767" y="278453"/>
                    </a:lnTo>
                    <a:lnTo>
                      <a:pt x="365193" y="274301"/>
                    </a:lnTo>
                    <a:lnTo>
                      <a:pt x="361131" y="281882"/>
                    </a:lnTo>
                    <a:lnTo>
                      <a:pt x="345696" y="286034"/>
                    </a:lnTo>
                    <a:lnTo>
                      <a:pt x="343801" y="289284"/>
                    </a:lnTo>
                    <a:lnTo>
                      <a:pt x="328457" y="295512"/>
                    </a:lnTo>
                    <a:lnTo>
                      <a:pt x="326200" y="299664"/>
                    </a:lnTo>
                    <a:lnTo>
                      <a:pt x="321507" y="302101"/>
                    </a:lnTo>
                    <a:lnTo>
                      <a:pt x="317264" y="299483"/>
                    </a:lnTo>
                    <a:lnTo>
                      <a:pt x="310675" y="299844"/>
                    </a:lnTo>
                    <a:lnTo>
                      <a:pt x="307065" y="303094"/>
                    </a:lnTo>
                    <a:lnTo>
                      <a:pt x="300386" y="316001"/>
                    </a:lnTo>
                    <a:lnTo>
                      <a:pt x="297046" y="316091"/>
                    </a:lnTo>
                    <a:lnTo>
                      <a:pt x="294068" y="310224"/>
                    </a:lnTo>
                    <a:lnTo>
                      <a:pt x="283417" y="306523"/>
                    </a:lnTo>
                    <a:lnTo>
                      <a:pt x="280709" y="303094"/>
                    </a:lnTo>
                    <a:lnTo>
                      <a:pt x="266990" y="305892"/>
                    </a:lnTo>
                    <a:lnTo>
                      <a:pt x="263560" y="305621"/>
                    </a:lnTo>
                    <a:lnTo>
                      <a:pt x="262928" y="300295"/>
                    </a:lnTo>
                    <a:lnTo>
                      <a:pt x="258054" y="303635"/>
                    </a:lnTo>
                    <a:lnTo>
                      <a:pt x="250021" y="301379"/>
                    </a:lnTo>
                    <a:lnTo>
                      <a:pt x="241897" y="287840"/>
                    </a:lnTo>
                    <a:lnTo>
                      <a:pt x="235128" y="288471"/>
                    </a:lnTo>
                    <a:lnTo>
                      <a:pt x="236030" y="286486"/>
                    </a:lnTo>
                    <a:lnTo>
                      <a:pt x="233323" y="285673"/>
                    </a:lnTo>
                    <a:lnTo>
                      <a:pt x="235850" y="283688"/>
                    </a:lnTo>
                    <a:lnTo>
                      <a:pt x="234586" y="280709"/>
                    </a:lnTo>
                    <a:lnTo>
                      <a:pt x="238467" y="277099"/>
                    </a:lnTo>
                    <a:lnTo>
                      <a:pt x="237745" y="274571"/>
                    </a:lnTo>
                    <a:lnTo>
                      <a:pt x="232420" y="269246"/>
                    </a:lnTo>
                    <a:lnTo>
                      <a:pt x="225560" y="270058"/>
                    </a:lnTo>
                    <a:lnTo>
                      <a:pt x="222762" y="266087"/>
                    </a:lnTo>
                    <a:lnTo>
                      <a:pt x="226643" y="259137"/>
                    </a:lnTo>
                    <a:lnTo>
                      <a:pt x="220957" y="252909"/>
                    </a:lnTo>
                    <a:lnTo>
                      <a:pt x="220506" y="249389"/>
                    </a:lnTo>
                    <a:lnTo>
                      <a:pt x="215000" y="247403"/>
                    </a:lnTo>
                    <a:lnTo>
                      <a:pt x="214909" y="243973"/>
                    </a:lnTo>
                    <a:lnTo>
                      <a:pt x="220144" y="241717"/>
                    </a:lnTo>
                    <a:lnTo>
                      <a:pt x="225380" y="230344"/>
                    </a:lnTo>
                    <a:lnTo>
                      <a:pt x="236211" y="220596"/>
                    </a:lnTo>
                    <a:lnTo>
                      <a:pt x="238016" y="216715"/>
                    </a:lnTo>
                    <a:lnTo>
                      <a:pt x="229351" y="213465"/>
                    </a:lnTo>
                    <a:lnTo>
                      <a:pt x="226011" y="206335"/>
                    </a:lnTo>
                    <a:lnTo>
                      <a:pt x="229351" y="202273"/>
                    </a:lnTo>
                    <a:lnTo>
                      <a:pt x="228900" y="199204"/>
                    </a:lnTo>
                    <a:lnTo>
                      <a:pt x="225289" y="199024"/>
                    </a:lnTo>
                    <a:lnTo>
                      <a:pt x="220235" y="192074"/>
                    </a:lnTo>
                    <a:lnTo>
                      <a:pt x="214368" y="193337"/>
                    </a:lnTo>
                    <a:lnTo>
                      <a:pt x="211750" y="197309"/>
                    </a:lnTo>
                    <a:lnTo>
                      <a:pt x="206876" y="196406"/>
                    </a:lnTo>
                    <a:lnTo>
                      <a:pt x="202363" y="202453"/>
                    </a:lnTo>
                    <a:lnTo>
                      <a:pt x="199746" y="197940"/>
                    </a:lnTo>
                    <a:lnTo>
                      <a:pt x="197489" y="203627"/>
                    </a:lnTo>
                    <a:lnTo>
                      <a:pt x="188644" y="199926"/>
                    </a:lnTo>
                    <a:lnTo>
                      <a:pt x="184311" y="200739"/>
                    </a:lnTo>
                    <a:lnTo>
                      <a:pt x="176910" y="213465"/>
                    </a:lnTo>
                    <a:lnTo>
                      <a:pt x="163732" y="212743"/>
                    </a:lnTo>
                    <a:lnTo>
                      <a:pt x="163010" y="214819"/>
                    </a:lnTo>
                    <a:lnTo>
                      <a:pt x="158948" y="215541"/>
                    </a:lnTo>
                    <a:lnTo>
                      <a:pt x="155338" y="218520"/>
                    </a:lnTo>
                    <a:lnTo>
                      <a:pt x="156782" y="227275"/>
                    </a:lnTo>
                    <a:lnTo>
                      <a:pt x="152720" y="227365"/>
                    </a:lnTo>
                    <a:lnTo>
                      <a:pt x="147936" y="224206"/>
                    </a:lnTo>
                    <a:lnTo>
                      <a:pt x="145138" y="230163"/>
                    </a:lnTo>
                    <a:lnTo>
                      <a:pt x="139723" y="229351"/>
                    </a:lnTo>
                    <a:lnTo>
                      <a:pt x="128801" y="233774"/>
                    </a:lnTo>
                    <a:lnTo>
                      <a:pt x="126093" y="236843"/>
                    </a:lnTo>
                    <a:lnTo>
                      <a:pt x="126184" y="244063"/>
                    </a:lnTo>
                    <a:lnTo>
                      <a:pt x="121761" y="245778"/>
                    </a:lnTo>
                    <a:lnTo>
                      <a:pt x="121761" y="245778"/>
                    </a:lnTo>
                    <a:lnTo>
                      <a:pt x="113547" y="244244"/>
                    </a:lnTo>
                    <a:lnTo>
                      <a:pt x="106326" y="245417"/>
                    </a:lnTo>
                    <a:lnTo>
                      <a:pt x="106326" y="245417"/>
                    </a:lnTo>
                    <a:lnTo>
                      <a:pt x="105063" y="233593"/>
                    </a:lnTo>
                    <a:lnTo>
                      <a:pt x="100730" y="224387"/>
                    </a:lnTo>
                    <a:lnTo>
                      <a:pt x="101994" y="218430"/>
                    </a:lnTo>
                    <a:lnTo>
                      <a:pt x="106868" y="214909"/>
                    </a:lnTo>
                    <a:lnTo>
                      <a:pt x="101182" y="208681"/>
                    </a:lnTo>
                    <a:lnTo>
                      <a:pt x="94593" y="184943"/>
                    </a:lnTo>
                    <a:lnTo>
                      <a:pt x="84484" y="182867"/>
                    </a:lnTo>
                    <a:lnTo>
                      <a:pt x="80332" y="175737"/>
                    </a:lnTo>
                    <a:lnTo>
                      <a:pt x="72208" y="173209"/>
                    </a:lnTo>
                    <a:lnTo>
                      <a:pt x="70313" y="169509"/>
                    </a:lnTo>
                    <a:lnTo>
                      <a:pt x="60294" y="164905"/>
                    </a:lnTo>
                    <a:lnTo>
                      <a:pt x="54066" y="156331"/>
                    </a:lnTo>
                    <a:lnTo>
                      <a:pt x="42061" y="152991"/>
                    </a:lnTo>
                    <a:lnTo>
                      <a:pt x="34931" y="153442"/>
                    </a:lnTo>
                    <a:lnTo>
                      <a:pt x="33396" y="147936"/>
                    </a:lnTo>
                    <a:lnTo>
                      <a:pt x="22114" y="142160"/>
                    </a:lnTo>
                    <a:lnTo>
                      <a:pt x="17240" y="135571"/>
                    </a:lnTo>
                    <a:lnTo>
                      <a:pt x="5777" y="133675"/>
                    </a:lnTo>
                    <a:lnTo>
                      <a:pt x="632" y="130877"/>
                    </a:lnTo>
                    <a:lnTo>
                      <a:pt x="0" y="123115"/>
                    </a:lnTo>
                    <a:lnTo>
                      <a:pt x="16427" y="124198"/>
                    </a:lnTo>
                    <a:lnTo>
                      <a:pt x="16066" y="111652"/>
                    </a:lnTo>
                    <a:lnTo>
                      <a:pt x="18774" y="104521"/>
                    </a:lnTo>
                    <a:lnTo>
                      <a:pt x="24551" y="103438"/>
                    </a:lnTo>
                    <a:lnTo>
                      <a:pt x="30418" y="94863"/>
                    </a:lnTo>
                    <a:lnTo>
                      <a:pt x="40888" y="92968"/>
                    </a:lnTo>
                    <a:lnTo>
                      <a:pt x="43596" y="90802"/>
                    </a:lnTo>
                    <a:lnTo>
                      <a:pt x="41700" y="86650"/>
                    </a:lnTo>
                    <a:lnTo>
                      <a:pt x="44408" y="78707"/>
                    </a:lnTo>
                    <a:lnTo>
                      <a:pt x="41700" y="75006"/>
                    </a:lnTo>
                    <a:lnTo>
                      <a:pt x="42061" y="71937"/>
                    </a:lnTo>
                    <a:lnTo>
                      <a:pt x="48470" y="65709"/>
                    </a:lnTo>
                    <a:lnTo>
                      <a:pt x="59933" y="65078"/>
                    </a:lnTo>
                    <a:lnTo>
                      <a:pt x="66161" y="63092"/>
                    </a:lnTo>
                    <a:lnTo>
                      <a:pt x="68598" y="59933"/>
                    </a:lnTo>
                    <a:lnTo>
                      <a:pt x="83491" y="61016"/>
                    </a:lnTo>
                    <a:lnTo>
                      <a:pt x="92065" y="56774"/>
                    </a:lnTo>
                    <a:lnTo>
                      <a:pt x="101633" y="55691"/>
                    </a:lnTo>
                    <a:lnTo>
                      <a:pt x="104612" y="43686"/>
                    </a:lnTo>
                    <a:lnTo>
                      <a:pt x="108673" y="39173"/>
                    </a:lnTo>
                    <a:lnTo>
                      <a:pt x="110839" y="29966"/>
                    </a:lnTo>
                    <a:lnTo>
                      <a:pt x="116436" y="22114"/>
                    </a:lnTo>
                    <a:lnTo>
                      <a:pt x="115352" y="17872"/>
                    </a:lnTo>
                    <a:lnTo>
                      <a:pt x="120497" y="5506"/>
                    </a:lnTo>
                    <a:lnTo>
                      <a:pt x="131238" y="4603"/>
                    </a:lnTo>
                    <a:lnTo>
                      <a:pt x="137557" y="0"/>
                    </a:lnTo>
                    <a:lnTo>
                      <a:pt x="137557" y="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: Shape 128">
                <a:extLst>
                  <a:ext uri="{FF2B5EF4-FFF2-40B4-BE49-F238E27FC236}">
                    <a16:creationId xmlns="" xmlns:a16="http://schemas.microsoft.com/office/drawing/2014/main" id="{AFCADAB7-7071-47A9-853C-F11A564E8955}"/>
                  </a:ext>
                </a:extLst>
              </p:cNvPr>
              <p:cNvSpPr/>
              <p:nvPr/>
            </p:nvSpPr>
            <p:spPr>
              <a:xfrm>
                <a:off x="1338129" y="831969"/>
                <a:ext cx="802998" cy="669523"/>
              </a:xfrm>
              <a:custGeom>
                <a:avLst/>
                <a:gdLst>
                  <a:gd name="connsiteX0" fmla="*/ 132773 w 849979"/>
                  <a:gd name="connsiteY0" fmla="*/ 29515 h 729843"/>
                  <a:gd name="connsiteX1" fmla="*/ 134578 w 849979"/>
                  <a:gd name="connsiteY1" fmla="*/ 24641 h 729843"/>
                  <a:gd name="connsiteX2" fmla="*/ 138820 w 849979"/>
                  <a:gd name="connsiteY2" fmla="*/ 22294 h 729843"/>
                  <a:gd name="connsiteX3" fmla="*/ 140896 w 849979"/>
                  <a:gd name="connsiteY3" fmla="*/ 18413 h 729843"/>
                  <a:gd name="connsiteX4" fmla="*/ 140084 w 849979"/>
                  <a:gd name="connsiteY4" fmla="*/ 9297 h 729843"/>
                  <a:gd name="connsiteX5" fmla="*/ 146131 w 849979"/>
                  <a:gd name="connsiteY5" fmla="*/ 2527 h 729843"/>
                  <a:gd name="connsiteX6" fmla="*/ 155157 w 849979"/>
                  <a:gd name="connsiteY6" fmla="*/ 0 h 729843"/>
                  <a:gd name="connsiteX7" fmla="*/ 159941 w 849979"/>
                  <a:gd name="connsiteY7" fmla="*/ 3430 h 729843"/>
                  <a:gd name="connsiteX8" fmla="*/ 184311 w 849979"/>
                  <a:gd name="connsiteY8" fmla="*/ 8755 h 729843"/>
                  <a:gd name="connsiteX9" fmla="*/ 186929 w 849979"/>
                  <a:gd name="connsiteY9" fmla="*/ 13810 h 729843"/>
                  <a:gd name="connsiteX10" fmla="*/ 195142 w 849979"/>
                  <a:gd name="connsiteY10" fmla="*/ 19947 h 729843"/>
                  <a:gd name="connsiteX11" fmla="*/ 205432 w 849979"/>
                  <a:gd name="connsiteY11" fmla="*/ 20399 h 729843"/>
                  <a:gd name="connsiteX12" fmla="*/ 209404 w 849979"/>
                  <a:gd name="connsiteY12" fmla="*/ 26627 h 729843"/>
                  <a:gd name="connsiteX13" fmla="*/ 211931 w 849979"/>
                  <a:gd name="connsiteY13" fmla="*/ 39895 h 729843"/>
                  <a:gd name="connsiteX14" fmla="*/ 222943 w 849979"/>
                  <a:gd name="connsiteY14" fmla="*/ 45220 h 729843"/>
                  <a:gd name="connsiteX15" fmla="*/ 220415 w 849979"/>
                  <a:gd name="connsiteY15" fmla="*/ 54517 h 729843"/>
                  <a:gd name="connsiteX16" fmla="*/ 230976 w 849979"/>
                  <a:gd name="connsiteY16" fmla="*/ 63543 h 729843"/>
                  <a:gd name="connsiteX17" fmla="*/ 230615 w 849979"/>
                  <a:gd name="connsiteY17" fmla="*/ 72840 h 729843"/>
                  <a:gd name="connsiteX18" fmla="*/ 235037 w 849979"/>
                  <a:gd name="connsiteY18" fmla="*/ 72840 h 729843"/>
                  <a:gd name="connsiteX19" fmla="*/ 235489 w 849979"/>
                  <a:gd name="connsiteY19" fmla="*/ 75277 h 729843"/>
                  <a:gd name="connsiteX20" fmla="*/ 238558 w 849979"/>
                  <a:gd name="connsiteY20" fmla="*/ 75999 h 729843"/>
                  <a:gd name="connsiteX21" fmla="*/ 230524 w 849979"/>
                  <a:gd name="connsiteY21" fmla="*/ 94412 h 729843"/>
                  <a:gd name="connsiteX22" fmla="*/ 226282 w 849979"/>
                  <a:gd name="connsiteY22" fmla="*/ 96398 h 729843"/>
                  <a:gd name="connsiteX23" fmla="*/ 226372 w 849979"/>
                  <a:gd name="connsiteY23" fmla="*/ 102806 h 729843"/>
                  <a:gd name="connsiteX24" fmla="*/ 233503 w 849979"/>
                  <a:gd name="connsiteY24" fmla="*/ 105153 h 729843"/>
                  <a:gd name="connsiteX25" fmla="*/ 239641 w 849979"/>
                  <a:gd name="connsiteY25" fmla="*/ 112554 h 729843"/>
                  <a:gd name="connsiteX26" fmla="*/ 242710 w 849979"/>
                  <a:gd name="connsiteY26" fmla="*/ 110388 h 729843"/>
                  <a:gd name="connsiteX27" fmla="*/ 255978 w 849979"/>
                  <a:gd name="connsiteY27" fmla="*/ 111652 h 729843"/>
                  <a:gd name="connsiteX28" fmla="*/ 253180 w 849979"/>
                  <a:gd name="connsiteY28" fmla="*/ 122212 h 729843"/>
                  <a:gd name="connsiteX29" fmla="*/ 253902 w 849979"/>
                  <a:gd name="connsiteY29" fmla="*/ 126454 h 729843"/>
                  <a:gd name="connsiteX30" fmla="*/ 265004 w 849979"/>
                  <a:gd name="connsiteY30" fmla="*/ 126364 h 729843"/>
                  <a:gd name="connsiteX31" fmla="*/ 266990 w 849979"/>
                  <a:gd name="connsiteY31" fmla="*/ 134217 h 729843"/>
                  <a:gd name="connsiteX32" fmla="*/ 270239 w 849979"/>
                  <a:gd name="connsiteY32" fmla="*/ 134217 h 729843"/>
                  <a:gd name="connsiteX33" fmla="*/ 278543 w 849979"/>
                  <a:gd name="connsiteY33" fmla="*/ 147124 h 729843"/>
                  <a:gd name="connsiteX34" fmla="*/ 281341 w 849979"/>
                  <a:gd name="connsiteY34" fmla="*/ 145590 h 729843"/>
                  <a:gd name="connsiteX35" fmla="*/ 287749 w 849979"/>
                  <a:gd name="connsiteY35" fmla="*/ 148207 h 729843"/>
                  <a:gd name="connsiteX36" fmla="*/ 291089 w 849979"/>
                  <a:gd name="connsiteY36" fmla="*/ 144055 h 729843"/>
                  <a:gd name="connsiteX37" fmla="*/ 293255 w 849979"/>
                  <a:gd name="connsiteY37" fmla="*/ 162829 h 729843"/>
                  <a:gd name="connsiteX38" fmla="*/ 297949 w 849979"/>
                  <a:gd name="connsiteY38" fmla="*/ 165447 h 729843"/>
                  <a:gd name="connsiteX39" fmla="*/ 300386 w 849979"/>
                  <a:gd name="connsiteY39" fmla="*/ 170050 h 729843"/>
                  <a:gd name="connsiteX40" fmla="*/ 312300 w 849979"/>
                  <a:gd name="connsiteY40" fmla="*/ 172577 h 729843"/>
                  <a:gd name="connsiteX41" fmla="*/ 313654 w 849979"/>
                  <a:gd name="connsiteY41" fmla="*/ 161114 h 729843"/>
                  <a:gd name="connsiteX42" fmla="*/ 316994 w 849979"/>
                  <a:gd name="connsiteY42" fmla="*/ 165086 h 729843"/>
                  <a:gd name="connsiteX43" fmla="*/ 324395 w 849979"/>
                  <a:gd name="connsiteY43" fmla="*/ 168606 h 729843"/>
                  <a:gd name="connsiteX44" fmla="*/ 332428 w 849979"/>
                  <a:gd name="connsiteY44" fmla="*/ 165627 h 729843"/>
                  <a:gd name="connsiteX45" fmla="*/ 332428 w 849979"/>
                  <a:gd name="connsiteY45" fmla="*/ 165627 h 729843"/>
                  <a:gd name="connsiteX46" fmla="*/ 339378 w 849979"/>
                  <a:gd name="connsiteY46" fmla="*/ 169870 h 729843"/>
                  <a:gd name="connsiteX47" fmla="*/ 339107 w 849979"/>
                  <a:gd name="connsiteY47" fmla="*/ 180520 h 729843"/>
                  <a:gd name="connsiteX48" fmla="*/ 350480 w 849979"/>
                  <a:gd name="connsiteY48" fmla="*/ 180430 h 729843"/>
                  <a:gd name="connsiteX49" fmla="*/ 353820 w 849979"/>
                  <a:gd name="connsiteY49" fmla="*/ 183409 h 729843"/>
                  <a:gd name="connsiteX50" fmla="*/ 361131 w 849979"/>
                  <a:gd name="connsiteY50" fmla="*/ 176278 h 729843"/>
                  <a:gd name="connsiteX51" fmla="*/ 362575 w 849979"/>
                  <a:gd name="connsiteY51" fmla="*/ 178354 h 729843"/>
                  <a:gd name="connsiteX52" fmla="*/ 366456 w 849979"/>
                  <a:gd name="connsiteY52" fmla="*/ 177451 h 729843"/>
                  <a:gd name="connsiteX53" fmla="*/ 371150 w 849979"/>
                  <a:gd name="connsiteY53" fmla="*/ 179166 h 729843"/>
                  <a:gd name="connsiteX54" fmla="*/ 372233 w 849979"/>
                  <a:gd name="connsiteY54" fmla="*/ 182325 h 729843"/>
                  <a:gd name="connsiteX55" fmla="*/ 375753 w 849979"/>
                  <a:gd name="connsiteY55" fmla="*/ 180069 h 729843"/>
                  <a:gd name="connsiteX56" fmla="*/ 381078 w 849979"/>
                  <a:gd name="connsiteY56" fmla="*/ 180701 h 729843"/>
                  <a:gd name="connsiteX57" fmla="*/ 381530 w 849979"/>
                  <a:gd name="connsiteY57" fmla="*/ 179076 h 729843"/>
                  <a:gd name="connsiteX58" fmla="*/ 391458 w 849979"/>
                  <a:gd name="connsiteY58" fmla="*/ 186568 h 729843"/>
                  <a:gd name="connsiteX59" fmla="*/ 404817 w 849979"/>
                  <a:gd name="connsiteY59" fmla="*/ 189998 h 729843"/>
                  <a:gd name="connsiteX60" fmla="*/ 410684 w 849979"/>
                  <a:gd name="connsiteY60" fmla="*/ 194059 h 729843"/>
                  <a:gd name="connsiteX61" fmla="*/ 416460 w 849979"/>
                  <a:gd name="connsiteY61" fmla="*/ 191622 h 729843"/>
                  <a:gd name="connsiteX62" fmla="*/ 422327 w 849979"/>
                  <a:gd name="connsiteY62" fmla="*/ 192074 h 729843"/>
                  <a:gd name="connsiteX63" fmla="*/ 427562 w 849979"/>
                  <a:gd name="connsiteY63" fmla="*/ 189276 h 729843"/>
                  <a:gd name="connsiteX64" fmla="*/ 442726 w 849979"/>
                  <a:gd name="connsiteY64" fmla="*/ 187561 h 729843"/>
                  <a:gd name="connsiteX65" fmla="*/ 450308 w 849979"/>
                  <a:gd name="connsiteY65" fmla="*/ 191081 h 729843"/>
                  <a:gd name="connsiteX66" fmla="*/ 459153 w 849979"/>
                  <a:gd name="connsiteY66" fmla="*/ 191622 h 729843"/>
                  <a:gd name="connsiteX67" fmla="*/ 464118 w 849979"/>
                  <a:gd name="connsiteY67" fmla="*/ 187561 h 729843"/>
                  <a:gd name="connsiteX68" fmla="*/ 468360 w 849979"/>
                  <a:gd name="connsiteY68" fmla="*/ 180250 h 729843"/>
                  <a:gd name="connsiteX69" fmla="*/ 471519 w 849979"/>
                  <a:gd name="connsiteY69" fmla="*/ 178986 h 729843"/>
                  <a:gd name="connsiteX70" fmla="*/ 487766 w 849979"/>
                  <a:gd name="connsiteY70" fmla="*/ 180069 h 729843"/>
                  <a:gd name="connsiteX71" fmla="*/ 490744 w 849979"/>
                  <a:gd name="connsiteY71" fmla="*/ 183770 h 729843"/>
                  <a:gd name="connsiteX72" fmla="*/ 503652 w 849979"/>
                  <a:gd name="connsiteY72" fmla="*/ 184672 h 729843"/>
                  <a:gd name="connsiteX73" fmla="*/ 507713 w 849979"/>
                  <a:gd name="connsiteY73" fmla="*/ 189005 h 729843"/>
                  <a:gd name="connsiteX74" fmla="*/ 516378 w 849979"/>
                  <a:gd name="connsiteY74" fmla="*/ 187290 h 729843"/>
                  <a:gd name="connsiteX75" fmla="*/ 527480 w 849979"/>
                  <a:gd name="connsiteY75" fmla="*/ 188914 h 729843"/>
                  <a:gd name="connsiteX76" fmla="*/ 528022 w 849979"/>
                  <a:gd name="connsiteY76" fmla="*/ 194781 h 729843"/>
                  <a:gd name="connsiteX77" fmla="*/ 523599 w 849979"/>
                  <a:gd name="connsiteY77" fmla="*/ 196767 h 729843"/>
                  <a:gd name="connsiteX78" fmla="*/ 511865 w 849979"/>
                  <a:gd name="connsiteY78" fmla="*/ 211480 h 729843"/>
                  <a:gd name="connsiteX79" fmla="*/ 503291 w 849979"/>
                  <a:gd name="connsiteY79" fmla="*/ 215812 h 729843"/>
                  <a:gd name="connsiteX80" fmla="*/ 508165 w 849979"/>
                  <a:gd name="connsiteY80" fmla="*/ 229983 h 729843"/>
                  <a:gd name="connsiteX81" fmla="*/ 503922 w 849979"/>
                  <a:gd name="connsiteY81" fmla="*/ 231337 h 729843"/>
                  <a:gd name="connsiteX82" fmla="*/ 498326 w 849979"/>
                  <a:gd name="connsiteY82" fmla="*/ 240002 h 729843"/>
                  <a:gd name="connsiteX83" fmla="*/ 506089 w 849979"/>
                  <a:gd name="connsiteY83" fmla="*/ 252909 h 729843"/>
                  <a:gd name="connsiteX84" fmla="*/ 506811 w 849979"/>
                  <a:gd name="connsiteY84" fmla="*/ 260310 h 729843"/>
                  <a:gd name="connsiteX85" fmla="*/ 502027 w 849979"/>
                  <a:gd name="connsiteY85" fmla="*/ 269788 h 729843"/>
                  <a:gd name="connsiteX86" fmla="*/ 501124 w 849979"/>
                  <a:gd name="connsiteY86" fmla="*/ 279806 h 729843"/>
                  <a:gd name="connsiteX87" fmla="*/ 503381 w 849979"/>
                  <a:gd name="connsiteY87" fmla="*/ 284049 h 729843"/>
                  <a:gd name="connsiteX88" fmla="*/ 510241 w 849979"/>
                  <a:gd name="connsiteY88" fmla="*/ 288381 h 729843"/>
                  <a:gd name="connsiteX89" fmla="*/ 508796 w 849979"/>
                  <a:gd name="connsiteY89" fmla="*/ 296324 h 729843"/>
                  <a:gd name="connsiteX90" fmla="*/ 518454 w 849979"/>
                  <a:gd name="connsiteY90" fmla="*/ 301559 h 729843"/>
                  <a:gd name="connsiteX91" fmla="*/ 524050 w 849979"/>
                  <a:gd name="connsiteY91" fmla="*/ 311939 h 729843"/>
                  <a:gd name="connsiteX92" fmla="*/ 529827 w 849979"/>
                  <a:gd name="connsiteY92" fmla="*/ 310946 h 729843"/>
                  <a:gd name="connsiteX93" fmla="*/ 529105 w 849979"/>
                  <a:gd name="connsiteY93" fmla="*/ 308148 h 729843"/>
                  <a:gd name="connsiteX94" fmla="*/ 531813 w 849979"/>
                  <a:gd name="connsiteY94" fmla="*/ 306794 h 729843"/>
                  <a:gd name="connsiteX95" fmla="*/ 540929 w 849979"/>
                  <a:gd name="connsiteY95" fmla="*/ 316181 h 729843"/>
                  <a:gd name="connsiteX96" fmla="*/ 547969 w 849979"/>
                  <a:gd name="connsiteY96" fmla="*/ 314737 h 729843"/>
                  <a:gd name="connsiteX97" fmla="*/ 552212 w 849979"/>
                  <a:gd name="connsiteY97" fmla="*/ 316001 h 729843"/>
                  <a:gd name="connsiteX98" fmla="*/ 554919 w 849979"/>
                  <a:gd name="connsiteY98" fmla="*/ 319882 h 729843"/>
                  <a:gd name="connsiteX99" fmla="*/ 564667 w 849979"/>
                  <a:gd name="connsiteY99" fmla="*/ 325749 h 729843"/>
                  <a:gd name="connsiteX100" fmla="*/ 565570 w 849979"/>
                  <a:gd name="connsiteY100" fmla="*/ 334685 h 729843"/>
                  <a:gd name="connsiteX101" fmla="*/ 571166 w 849979"/>
                  <a:gd name="connsiteY101" fmla="*/ 339288 h 729843"/>
                  <a:gd name="connsiteX102" fmla="*/ 577214 w 849979"/>
                  <a:gd name="connsiteY102" fmla="*/ 337302 h 729843"/>
                  <a:gd name="connsiteX103" fmla="*/ 588767 w 849979"/>
                  <a:gd name="connsiteY103" fmla="*/ 340552 h 729843"/>
                  <a:gd name="connsiteX104" fmla="*/ 592197 w 849979"/>
                  <a:gd name="connsiteY104" fmla="*/ 339829 h 729843"/>
                  <a:gd name="connsiteX105" fmla="*/ 605194 w 849979"/>
                  <a:gd name="connsiteY105" fmla="*/ 327915 h 729843"/>
                  <a:gd name="connsiteX106" fmla="*/ 616928 w 849979"/>
                  <a:gd name="connsiteY106" fmla="*/ 309592 h 729843"/>
                  <a:gd name="connsiteX107" fmla="*/ 631460 w 849979"/>
                  <a:gd name="connsiteY107" fmla="*/ 311668 h 729843"/>
                  <a:gd name="connsiteX108" fmla="*/ 635973 w 849979"/>
                  <a:gd name="connsiteY108" fmla="*/ 309683 h 729843"/>
                  <a:gd name="connsiteX109" fmla="*/ 640396 w 849979"/>
                  <a:gd name="connsiteY109" fmla="*/ 311939 h 729843"/>
                  <a:gd name="connsiteX110" fmla="*/ 641930 w 849979"/>
                  <a:gd name="connsiteY110" fmla="*/ 307155 h 729843"/>
                  <a:gd name="connsiteX111" fmla="*/ 644999 w 849979"/>
                  <a:gd name="connsiteY111" fmla="*/ 304899 h 729843"/>
                  <a:gd name="connsiteX112" fmla="*/ 653303 w 849979"/>
                  <a:gd name="connsiteY112" fmla="*/ 308599 h 729843"/>
                  <a:gd name="connsiteX113" fmla="*/ 657545 w 849979"/>
                  <a:gd name="connsiteY113" fmla="*/ 315279 h 729843"/>
                  <a:gd name="connsiteX114" fmla="*/ 671355 w 849979"/>
                  <a:gd name="connsiteY114" fmla="*/ 324485 h 729843"/>
                  <a:gd name="connsiteX115" fmla="*/ 674875 w 849979"/>
                  <a:gd name="connsiteY115" fmla="*/ 323673 h 729843"/>
                  <a:gd name="connsiteX116" fmla="*/ 686519 w 849979"/>
                  <a:gd name="connsiteY116" fmla="*/ 328727 h 729843"/>
                  <a:gd name="connsiteX117" fmla="*/ 691393 w 849979"/>
                  <a:gd name="connsiteY117" fmla="*/ 325568 h 729843"/>
                  <a:gd name="connsiteX118" fmla="*/ 692566 w 849979"/>
                  <a:gd name="connsiteY118" fmla="*/ 316272 h 729843"/>
                  <a:gd name="connsiteX119" fmla="*/ 695815 w 849979"/>
                  <a:gd name="connsiteY119" fmla="*/ 316362 h 729843"/>
                  <a:gd name="connsiteX120" fmla="*/ 699336 w 849979"/>
                  <a:gd name="connsiteY120" fmla="*/ 313564 h 729843"/>
                  <a:gd name="connsiteX121" fmla="*/ 701953 w 849979"/>
                  <a:gd name="connsiteY121" fmla="*/ 316452 h 729843"/>
                  <a:gd name="connsiteX122" fmla="*/ 706827 w 849979"/>
                  <a:gd name="connsiteY122" fmla="*/ 316542 h 729843"/>
                  <a:gd name="connsiteX123" fmla="*/ 712784 w 849979"/>
                  <a:gd name="connsiteY123" fmla="*/ 313112 h 729843"/>
                  <a:gd name="connsiteX124" fmla="*/ 713326 w 849979"/>
                  <a:gd name="connsiteY124" fmla="*/ 325568 h 729843"/>
                  <a:gd name="connsiteX125" fmla="*/ 719554 w 849979"/>
                  <a:gd name="connsiteY125" fmla="*/ 332789 h 729843"/>
                  <a:gd name="connsiteX126" fmla="*/ 720366 w 849979"/>
                  <a:gd name="connsiteY126" fmla="*/ 340732 h 729843"/>
                  <a:gd name="connsiteX127" fmla="*/ 723796 w 849979"/>
                  <a:gd name="connsiteY127" fmla="*/ 340100 h 729843"/>
                  <a:gd name="connsiteX128" fmla="*/ 723886 w 849979"/>
                  <a:gd name="connsiteY128" fmla="*/ 342537 h 729843"/>
                  <a:gd name="connsiteX129" fmla="*/ 729302 w 849979"/>
                  <a:gd name="connsiteY129" fmla="*/ 343530 h 729843"/>
                  <a:gd name="connsiteX130" fmla="*/ 729482 w 849979"/>
                  <a:gd name="connsiteY130" fmla="*/ 351383 h 729843"/>
                  <a:gd name="connsiteX131" fmla="*/ 734086 w 849979"/>
                  <a:gd name="connsiteY131" fmla="*/ 353549 h 729843"/>
                  <a:gd name="connsiteX132" fmla="*/ 741126 w 849979"/>
                  <a:gd name="connsiteY132" fmla="*/ 349217 h 729843"/>
                  <a:gd name="connsiteX133" fmla="*/ 745639 w 849979"/>
                  <a:gd name="connsiteY133" fmla="*/ 351202 h 729843"/>
                  <a:gd name="connsiteX134" fmla="*/ 751777 w 849979"/>
                  <a:gd name="connsiteY134" fmla="*/ 349126 h 729843"/>
                  <a:gd name="connsiteX135" fmla="*/ 751777 w 849979"/>
                  <a:gd name="connsiteY135" fmla="*/ 349126 h 729843"/>
                  <a:gd name="connsiteX136" fmla="*/ 753131 w 849979"/>
                  <a:gd name="connsiteY136" fmla="*/ 355535 h 729843"/>
                  <a:gd name="connsiteX137" fmla="*/ 764594 w 849979"/>
                  <a:gd name="connsiteY137" fmla="*/ 362304 h 729843"/>
                  <a:gd name="connsiteX138" fmla="*/ 763691 w 849979"/>
                  <a:gd name="connsiteY138" fmla="*/ 385772 h 729843"/>
                  <a:gd name="connsiteX139" fmla="*/ 767843 w 849979"/>
                  <a:gd name="connsiteY139" fmla="*/ 389111 h 729843"/>
                  <a:gd name="connsiteX140" fmla="*/ 767482 w 849979"/>
                  <a:gd name="connsiteY140" fmla="*/ 394076 h 729843"/>
                  <a:gd name="connsiteX141" fmla="*/ 770461 w 849979"/>
                  <a:gd name="connsiteY141" fmla="*/ 400755 h 729843"/>
                  <a:gd name="connsiteX142" fmla="*/ 767843 w 849979"/>
                  <a:gd name="connsiteY142" fmla="*/ 400755 h 729843"/>
                  <a:gd name="connsiteX143" fmla="*/ 765406 w 849979"/>
                  <a:gd name="connsiteY143" fmla="*/ 404636 h 729843"/>
                  <a:gd name="connsiteX144" fmla="*/ 770822 w 849979"/>
                  <a:gd name="connsiteY144" fmla="*/ 407615 h 729843"/>
                  <a:gd name="connsiteX145" fmla="*/ 774522 w 849979"/>
                  <a:gd name="connsiteY145" fmla="*/ 413482 h 729843"/>
                  <a:gd name="connsiteX146" fmla="*/ 768655 w 849979"/>
                  <a:gd name="connsiteY146" fmla="*/ 427291 h 729843"/>
                  <a:gd name="connsiteX147" fmla="*/ 772175 w 849979"/>
                  <a:gd name="connsiteY147" fmla="*/ 430451 h 729843"/>
                  <a:gd name="connsiteX148" fmla="*/ 769197 w 849979"/>
                  <a:gd name="connsiteY148" fmla="*/ 441372 h 729843"/>
                  <a:gd name="connsiteX149" fmla="*/ 771002 w 849979"/>
                  <a:gd name="connsiteY149" fmla="*/ 443809 h 729843"/>
                  <a:gd name="connsiteX150" fmla="*/ 776779 w 849979"/>
                  <a:gd name="connsiteY150" fmla="*/ 444983 h 729843"/>
                  <a:gd name="connsiteX151" fmla="*/ 782194 w 849979"/>
                  <a:gd name="connsiteY151" fmla="*/ 450398 h 729843"/>
                  <a:gd name="connsiteX152" fmla="*/ 789144 w 849979"/>
                  <a:gd name="connsiteY152" fmla="*/ 452564 h 729843"/>
                  <a:gd name="connsiteX153" fmla="*/ 792935 w 849979"/>
                  <a:gd name="connsiteY153" fmla="*/ 457438 h 729843"/>
                  <a:gd name="connsiteX154" fmla="*/ 796907 w 849979"/>
                  <a:gd name="connsiteY154" fmla="*/ 458431 h 729843"/>
                  <a:gd name="connsiteX155" fmla="*/ 797719 w 849979"/>
                  <a:gd name="connsiteY155" fmla="*/ 461139 h 729843"/>
                  <a:gd name="connsiteX156" fmla="*/ 796365 w 849979"/>
                  <a:gd name="connsiteY156" fmla="*/ 461229 h 729843"/>
                  <a:gd name="connsiteX157" fmla="*/ 796365 w 849979"/>
                  <a:gd name="connsiteY157" fmla="*/ 461229 h 729843"/>
                  <a:gd name="connsiteX158" fmla="*/ 787339 w 849979"/>
                  <a:gd name="connsiteY158" fmla="*/ 463125 h 729843"/>
                  <a:gd name="connsiteX159" fmla="*/ 779938 w 849979"/>
                  <a:gd name="connsiteY159" fmla="*/ 467548 h 729843"/>
                  <a:gd name="connsiteX160" fmla="*/ 775786 w 849979"/>
                  <a:gd name="connsiteY160" fmla="*/ 478920 h 729843"/>
                  <a:gd name="connsiteX161" fmla="*/ 770912 w 849979"/>
                  <a:gd name="connsiteY161" fmla="*/ 477025 h 729843"/>
                  <a:gd name="connsiteX162" fmla="*/ 768836 w 849979"/>
                  <a:gd name="connsiteY162" fmla="*/ 478469 h 729843"/>
                  <a:gd name="connsiteX163" fmla="*/ 771363 w 849979"/>
                  <a:gd name="connsiteY163" fmla="*/ 490113 h 729843"/>
                  <a:gd name="connsiteX164" fmla="*/ 775786 w 849979"/>
                  <a:gd name="connsiteY164" fmla="*/ 501576 h 729843"/>
                  <a:gd name="connsiteX165" fmla="*/ 782194 w 849979"/>
                  <a:gd name="connsiteY165" fmla="*/ 505457 h 729843"/>
                  <a:gd name="connsiteX166" fmla="*/ 786256 w 849979"/>
                  <a:gd name="connsiteY166" fmla="*/ 512046 h 729843"/>
                  <a:gd name="connsiteX167" fmla="*/ 788783 w 849979"/>
                  <a:gd name="connsiteY167" fmla="*/ 523057 h 729843"/>
                  <a:gd name="connsiteX168" fmla="*/ 801239 w 849979"/>
                  <a:gd name="connsiteY168" fmla="*/ 534250 h 729843"/>
                  <a:gd name="connsiteX169" fmla="*/ 809634 w 849979"/>
                  <a:gd name="connsiteY169" fmla="*/ 550497 h 729843"/>
                  <a:gd name="connsiteX170" fmla="*/ 827866 w 849979"/>
                  <a:gd name="connsiteY170" fmla="*/ 563675 h 729843"/>
                  <a:gd name="connsiteX171" fmla="*/ 828498 w 849979"/>
                  <a:gd name="connsiteY171" fmla="*/ 570625 h 729843"/>
                  <a:gd name="connsiteX172" fmla="*/ 838697 w 849979"/>
                  <a:gd name="connsiteY172" fmla="*/ 588677 h 729843"/>
                  <a:gd name="connsiteX173" fmla="*/ 836712 w 849979"/>
                  <a:gd name="connsiteY173" fmla="*/ 593460 h 729843"/>
                  <a:gd name="connsiteX174" fmla="*/ 841044 w 849979"/>
                  <a:gd name="connsiteY174" fmla="*/ 594273 h 729843"/>
                  <a:gd name="connsiteX175" fmla="*/ 840141 w 849979"/>
                  <a:gd name="connsiteY175" fmla="*/ 603479 h 729843"/>
                  <a:gd name="connsiteX176" fmla="*/ 831657 w 849979"/>
                  <a:gd name="connsiteY176" fmla="*/ 609617 h 729843"/>
                  <a:gd name="connsiteX177" fmla="*/ 835087 w 849979"/>
                  <a:gd name="connsiteY177" fmla="*/ 610971 h 729843"/>
                  <a:gd name="connsiteX178" fmla="*/ 838968 w 849979"/>
                  <a:gd name="connsiteY178" fmla="*/ 609617 h 729843"/>
                  <a:gd name="connsiteX179" fmla="*/ 849980 w 849979"/>
                  <a:gd name="connsiteY179" fmla="*/ 615484 h 729843"/>
                  <a:gd name="connsiteX180" fmla="*/ 844023 w 849979"/>
                  <a:gd name="connsiteY180" fmla="*/ 623968 h 729843"/>
                  <a:gd name="connsiteX181" fmla="*/ 840683 w 849979"/>
                  <a:gd name="connsiteY181" fmla="*/ 621983 h 729843"/>
                  <a:gd name="connsiteX182" fmla="*/ 837434 w 849979"/>
                  <a:gd name="connsiteY182" fmla="*/ 633987 h 729843"/>
                  <a:gd name="connsiteX183" fmla="*/ 834275 w 849979"/>
                  <a:gd name="connsiteY183" fmla="*/ 637237 h 729843"/>
                  <a:gd name="connsiteX184" fmla="*/ 835267 w 849979"/>
                  <a:gd name="connsiteY184" fmla="*/ 641208 h 729843"/>
                  <a:gd name="connsiteX185" fmla="*/ 844474 w 849979"/>
                  <a:gd name="connsiteY185" fmla="*/ 645992 h 729843"/>
                  <a:gd name="connsiteX186" fmla="*/ 844384 w 849979"/>
                  <a:gd name="connsiteY186" fmla="*/ 649873 h 729843"/>
                  <a:gd name="connsiteX187" fmla="*/ 839871 w 849979"/>
                  <a:gd name="connsiteY187" fmla="*/ 651949 h 729843"/>
                  <a:gd name="connsiteX188" fmla="*/ 831657 w 849979"/>
                  <a:gd name="connsiteY188" fmla="*/ 652852 h 729843"/>
                  <a:gd name="connsiteX189" fmla="*/ 828678 w 849979"/>
                  <a:gd name="connsiteY189" fmla="*/ 651227 h 729843"/>
                  <a:gd name="connsiteX190" fmla="*/ 825519 w 849979"/>
                  <a:gd name="connsiteY190" fmla="*/ 653122 h 729843"/>
                  <a:gd name="connsiteX191" fmla="*/ 816583 w 849979"/>
                  <a:gd name="connsiteY191" fmla="*/ 646624 h 729843"/>
                  <a:gd name="connsiteX192" fmla="*/ 812973 w 849979"/>
                  <a:gd name="connsiteY192" fmla="*/ 648429 h 729843"/>
                  <a:gd name="connsiteX193" fmla="*/ 809634 w 849979"/>
                  <a:gd name="connsiteY193" fmla="*/ 644457 h 729843"/>
                  <a:gd name="connsiteX194" fmla="*/ 802413 w 849979"/>
                  <a:gd name="connsiteY194" fmla="*/ 644638 h 729843"/>
                  <a:gd name="connsiteX195" fmla="*/ 799254 w 849979"/>
                  <a:gd name="connsiteY195" fmla="*/ 639944 h 729843"/>
                  <a:gd name="connsiteX196" fmla="*/ 792935 w 849979"/>
                  <a:gd name="connsiteY196" fmla="*/ 639674 h 729843"/>
                  <a:gd name="connsiteX197" fmla="*/ 782826 w 849979"/>
                  <a:gd name="connsiteY197" fmla="*/ 632814 h 729843"/>
                  <a:gd name="connsiteX198" fmla="*/ 779216 w 849979"/>
                  <a:gd name="connsiteY198" fmla="*/ 632814 h 729843"/>
                  <a:gd name="connsiteX199" fmla="*/ 772175 w 849979"/>
                  <a:gd name="connsiteY199" fmla="*/ 639764 h 729843"/>
                  <a:gd name="connsiteX200" fmla="*/ 762608 w 849979"/>
                  <a:gd name="connsiteY200" fmla="*/ 641750 h 729843"/>
                  <a:gd name="connsiteX201" fmla="*/ 761525 w 849979"/>
                  <a:gd name="connsiteY201" fmla="*/ 649241 h 729843"/>
                  <a:gd name="connsiteX202" fmla="*/ 765316 w 849979"/>
                  <a:gd name="connsiteY202" fmla="*/ 651046 h 729843"/>
                  <a:gd name="connsiteX203" fmla="*/ 762427 w 849979"/>
                  <a:gd name="connsiteY203" fmla="*/ 658809 h 729843"/>
                  <a:gd name="connsiteX204" fmla="*/ 767392 w 849979"/>
                  <a:gd name="connsiteY204" fmla="*/ 664946 h 729843"/>
                  <a:gd name="connsiteX205" fmla="*/ 761344 w 849979"/>
                  <a:gd name="connsiteY205" fmla="*/ 668015 h 729843"/>
                  <a:gd name="connsiteX206" fmla="*/ 763781 w 849979"/>
                  <a:gd name="connsiteY206" fmla="*/ 673612 h 729843"/>
                  <a:gd name="connsiteX207" fmla="*/ 761615 w 849979"/>
                  <a:gd name="connsiteY207" fmla="*/ 686338 h 729843"/>
                  <a:gd name="connsiteX208" fmla="*/ 766038 w 849979"/>
                  <a:gd name="connsiteY208" fmla="*/ 690310 h 729843"/>
                  <a:gd name="connsiteX209" fmla="*/ 766038 w 849979"/>
                  <a:gd name="connsiteY209" fmla="*/ 690310 h 729843"/>
                  <a:gd name="connsiteX210" fmla="*/ 766579 w 849979"/>
                  <a:gd name="connsiteY210" fmla="*/ 691573 h 729843"/>
                  <a:gd name="connsiteX211" fmla="*/ 753943 w 849979"/>
                  <a:gd name="connsiteY211" fmla="*/ 698523 h 729843"/>
                  <a:gd name="connsiteX212" fmla="*/ 752138 w 849979"/>
                  <a:gd name="connsiteY212" fmla="*/ 701321 h 729843"/>
                  <a:gd name="connsiteX213" fmla="*/ 750333 w 849979"/>
                  <a:gd name="connsiteY213" fmla="*/ 700148 h 729843"/>
                  <a:gd name="connsiteX214" fmla="*/ 743924 w 849979"/>
                  <a:gd name="connsiteY214" fmla="*/ 707278 h 729843"/>
                  <a:gd name="connsiteX215" fmla="*/ 745007 w 849979"/>
                  <a:gd name="connsiteY215" fmla="*/ 725421 h 729843"/>
                  <a:gd name="connsiteX216" fmla="*/ 745007 w 849979"/>
                  <a:gd name="connsiteY216" fmla="*/ 725421 h 729843"/>
                  <a:gd name="connsiteX217" fmla="*/ 736613 w 849979"/>
                  <a:gd name="connsiteY217" fmla="*/ 725601 h 729843"/>
                  <a:gd name="connsiteX218" fmla="*/ 736613 w 849979"/>
                  <a:gd name="connsiteY218" fmla="*/ 725601 h 729843"/>
                  <a:gd name="connsiteX219" fmla="*/ 733273 w 849979"/>
                  <a:gd name="connsiteY219" fmla="*/ 729844 h 729843"/>
                  <a:gd name="connsiteX220" fmla="*/ 727045 w 849979"/>
                  <a:gd name="connsiteY220" fmla="*/ 725240 h 729843"/>
                  <a:gd name="connsiteX221" fmla="*/ 723525 w 849979"/>
                  <a:gd name="connsiteY221" fmla="*/ 728851 h 729843"/>
                  <a:gd name="connsiteX222" fmla="*/ 717478 w 849979"/>
                  <a:gd name="connsiteY222" fmla="*/ 729844 h 729843"/>
                  <a:gd name="connsiteX223" fmla="*/ 711250 w 849979"/>
                  <a:gd name="connsiteY223" fmla="*/ 723074 h 729843"/>
                  <a:gd name="connsiteX224" fmla="*/ 708362 w 849979"/>
                  <a:gd name="connsiteY224" fmla="*/ 715131 h 729843"/>
                  <a:gd name="connsiteX225" fmla="*/ 704932 w 849979"/>
                  <a:gd name="connsiteY225" fmla="*/ 714138 h 729843"/>
                  <a:gd name="connsiteX226" fmla="*/ 696628 w 849979"/>
                  <a:gd name="connsiteY226" fmla="*/ 715402 h 729843"/>
                  <a:gd name="connsiteX227" fmla="*/ 695274 w 849979"/>
                  <a:gd name="connsiteY227" fmla="*/ 718200 h 729843"/>
                  <a:gd name="connsiteX228" fmla="*/ 691212 w 849979"/>
                  <a:gd name="connsiteY228" fmla="*/ 719193 h 729843"/>
                  <a:gd name="connsiteX229" fmla="*/ 690490 w 849979"/>
                  <a:gd name="connsiteY229" fmla="*/ 710889 h 729843"/>
                  <a:gd name="connsiteX230" fmla="*/ 684894 w 849979"/>
                  <a:gd name="connsiteY230" fmla="*/ 705834 h 729843"/>
                  <a:gd name="connsiteX231" fmla="*/ 680562 w 849979"/>
                  <a:gd name="connsiteY231" fmla="*/ 704841 h 729843"/>
                  <a:gd name="connsiteX232" fmla="*/ 677763 w 849979"/>
                  <a:gd name="connsiteY232" fmla="*/ 698162 h 729843"/>
                  <a:gd name="connsiteX233" fmla="*/ 674424 w 849979"/>
                  <a:gd name="connsiteY233" fmla="*/ 696899 h 729843"/>
                  <a:gd name="connsiteX234" fmla="*/ 669279 w 849979"/>
                  <a:gd name="connsiteY234" fmla="*/ 690129 h 729843"/>
                  <a:gd name="connsiteX235" fmla="*/ 669279 w 849979"/>
                  <a:gd name="connsiteY235" fmla="*/ 690129 h 729843"/>
                  <a:gd name="connsiteX236" fmla="*/ 668196 w 849979"/>
                  <a:gd name="connsiteY236" fmla="*/ 680832 h 729843"/>
                  <a:gd name="connsiteX237" fmla="*/ 652220 w 849979"/>
                  <a:gd name="connsiteY237" fmla="*/ 681284 h 729843"/>
                  <a:gd name="connsiteX238" fmla="*/ 644096 w 849979"/>
                  <a:gd name="connsiteY238" fmla="*/ 676861 h 729843"/>
                  <a:gd name="connsiteX239" fmla="*/ 643374 w 849979"/>
                  <a:gd name="connsiteY239" fmla="*/ 668015 h 729843"/>
                  <a:gd name="connsiteX240" fmla="*/ 633987 w 849979"/>
                  <a:gd name="connsiteY240" fmla="*/ 658718 h 729843"/>
                  <a:gd name="connsiteX241" fmla="*/ 627759 w 849979"/>
                  <a:gd name="connsiteY241" fmla="*/ 657004 h 729843"/>
                  <a:gd name="connsiteX242" fmla="*/ 618101 w 849979"/>
                  <a:gd name="connsiteY242" fmla="*/ 661968 h 729843"/>
                  <a:gd name="connsiteX243" fmla="*/ 614762 w 849979"/>
                  <a:gd name="connsiteY243" fmla="*/ 667203 h 729843"/>
                  <a:gd name="connsiteX244" fmla="*/ 607270 w 849979"/>
                  <a:gd name="connsiteY244" fmla="*/ 662419 h 729843"/>
                  <a:gd name="connsiteX245" fmla="*/ 603028 w 849979"/>
                  <a:gd name="connsiteY245" fmla="*/ 660433 h 729843"/>
                  <a:gd name="connsiteX246" fmla="*/ 598335 w 849979"/>
                  <a:gd name="connsiteY246" fmla="*/ 652491 h 729843"/>
                  <a:gd name="connsiteX247" fmla="*/ 595717 w 849979"/>
                  <a:gd name="connsiteY247" fmla="*/ 633446 h 729843"/>
                  <a:gd name="connsiteX248" fmla="*/ 590121 w 849979"/>
                  <a:gd name="connsiteY248" fmla="*/ 630106 h 729843"/>
                  <a:gd name="connsiteX249" fmla="*/ 581456 w 849979"/>
                  <a:gd name="connsiteY249" fmla="*/ 626496 h 729843"/>
                  <a:gd name="connsiteX250" fmla="*/ 579380 w 849979"/>
                  <a:gd name="connsiteY250" fmla="*/ 618101 h 729843"/>
                  <a:gd name="connsiteX251" fmla="*/ 571978 w 849979"/>
                  <a:gd name="connsiteY251" fmla="*/ 618914 h 729843"/>
                  <a:gd name="connsiteX252" fmla="*/ 569361 w 849979"/>
                  <a:gd name="connsiteY252" fmla="*/ 621712 h 729843"/>
                  <a:gd name="connsiteX253" fmla="*/ 553565 w 849979"/>
                  <a:gd name="connsiteY253" fmla="*/ 605916 h 729843"/>
                  <a:gd name="connsiteX254" fmla="*/ 547428 w 849979"/>
                  <a:gd name="connsiteY254" fmla="*/ 607180 h 729843"/>
                  <a:gd name="connsiteX255" fmla="*/ 544359 w 849979"/>
                  <a:gd name="connsiteY255" fmla="*/ 606097 h 729843"/>
                  <a:gd name="connsiteX256" fmla="*/ 528834 w 849979"/>
                  <a:gd name="connsiteY256" fmla="*/ 591294 h 729843"/>
                  <a:gd name="connsiteX257" fmla="*/ 523148 w 849979"/>
                  <a:gd name="connsiteY257" fmla="*/ 588677 h 729843"/>
                  <a:gd name="connsiteX258" fmla="*/ 526126 w 849979"/>
                  <a:gd name="connsiteY258" fmla="*/ 581275 h 729843"/>
                  <a:gd name="connsiteX259" fmla="*/ 525134 w 849979"/>
                  <a:gd name="connsiteY259" fmla="*/ 576311 h 729843"/>
                  <a:gd name="connsiteX260" fmla="*/ 515295 w 849979"/>
                  <a:gd name="connsiteY260" fmla="*/ 564758 h 729843"/>
                  <a:gd name="connsiteX261" fmla="*/ 507623 w 849979"/>
                  <a:gd name="connsiteY261" fmla="*/ 561869 h 729843"/>
                  <a:gd name="connsiteX262" fmla="*/ 505728 w 849979"/>
                  <a:gd name="connsiteY262" fmla="*/ 555371 h 729843"/>
                  <a:gd name="connsiteX263" fmla="*/ 500583 w 849979"/>
                  <a:gd name="connsiteY263" fmla="*/ 554288 h 729843"/>
                  <a:gd name="connsiteX264" fmla="*/ 493723 w 849979"/>
                  <a:gd name="connsiteY264" fmla="*/ 558078 h 729843"/>
                  <a:gd name="connsiteX265" fmla="*/ 489481 w 849979"/>
                  <a:gd name="connsiteY265" fmla="*/ 567646 h 729843"/>
                  <a:gd name="connsiteX266" fmla="*/ 481357 w 849979"/>
                  <a:gd name="connsiteY266" fmla="*/ 561238 h 729843"/>
                  <a:gd name="connsiteX267" fmla="*/ 482440 w 849979"/>
                  <a:gd name="connsiteY267" fmla="*/ 550226 h 729843"/>
                  <a:gd name="connsiteX268" fmla="*/ 460959 w 849979"/>
                  <a:gd name="connsiteY268" fmla="*/ 544269 h 729843"/>
                  <a:gd name="connsiteX269" fmla="*/ 458251 w 849979"/>
                  <a:gd name="connsiteY269" fmla="*/ 538672 h 729843"/>
                  <a:gd name="connsiteX270" fmla="*/ 441462 w 849979"/>
                  <a:gd name="connsiteY270" fmla="*/ 539665 h 729843"/>
                  <a:gd name="connsiteX271" fmla="*/ 433610 w 849979"/>
                  <a:gd name="connsiteY271" fmla="*/ 543095 h 729843"/>
                  <a:gd name="connsiteX272" fmla="*/ 430270 w 849979"/>
                  <a:gd name="connsiteY272" fmla="*/ 542644 h 729843"/>
                  <a:gd name="connsiteX273" fmla="*/ 427472 w 849979"/>
                  <a:gd name="connsiteY273" fmla="*/ 533708 h 729843"/>
                  <a:gd name="connsiteX274" fmla="*/ 418897 w 849979"/>
                  <a:gd name="connsiteY274" fmla="*/ 528383 h 729843"/>
                  <a:gd name="connsiteX275" fmla="*/ 412038 w 849979"/>
                  <a:gd name="connsiteY275" fmla="*/ 534882 h 729843"/>
                  <a:gd name="connsiteX276" fmla="*/ 402831 w 849979"/>
                  <a:gd name="connsiteY276" fmla="*/ 536687 h 729843"/>
                  <a:gd name="connsiteX277" fmla="*/ 393444 w 849979"/>
                  <a:gd name="connsiteY277" fmla="*/ 541922 h 729843"/>
                  <a:gd name="connsiteX278" fmla="*/ 396152 w 849979"/>
                  <a:gd name="connsiteY278" fmla="*/ 547067 h 729843"/>
                  <a:gd name="connsiteX279" fmla="*/ 391910 w 849979"/>
                  <a:gd name="connsiteY279" fmla="*/ 552934 h 729843"/>
                  <a:gd name="connsiteX280" fmla="*/ 392271 w 849979"/>
                  <a:gd name="connsiteY280" fmla="*/ 559342 h 729843"/>
                  <a:gd name="connsiteX281" fmla="*/ 383515 w 849979"/>
                  <a:gd name="connsiteY281" fmla="*/ 565660 h 729843"/>
                  <a:gd name="connsiteX282" fmla="*/ 367539 w 849979"/>
                  <a:gd name="connsiteY282" fmla="*/ 565029 h 729843"/>
                  <a:gd name="connsiteX283" fmla="*/ 364019 w 849979"/>
                  <a:gd name="connsiteY283" fmla="*/ 562050 h 729843"/>
                  <a:gd name="connsiteX284" fmla="*/ 359235 w 849979"/>
                  <a:gd name="connsiteY284" fmla="*/ 562682 h 729843"/>
                  <a:gd name="connsiteX285" fmla="*/ 350480 w 849979"/>
                  <a:gd name="connsiteY285" fmla="*/ 567917 h 729843"/>
                  <a:gd name="connsiteX286" fmla="*/ 344072 w 849979"/>
                  <a:gd name="connsiteY286" fmla="*/ 569903 h 729843"/>
                  <a:gd name="connsiteX287" fmla="*/ 339559 w 849979"/>
                  <a:gd name="connsiteY287" fmla="*/ 566112 h 729843"/>
                  <a:gd name="connsiteX288" fmla="*/ 321597 w 849979"/>
                  <a:gd name="connsiteY288" fmla="*/ 565029 h 729843"/>
                  <a:gd name="connsiteX289" fmla="*/ 309773 w 849979"/>
                  <a:gd name="connsiteY289" fmla="*/ 574506 h 729843"/>
                  <a:gd name="connsiteX290" fmla="*/ 299393 w 849979"/>
                  <a:gd name="connsiteY290" fmla="*/ 587052 h 729843"/>
                  <a:gd name="connsiteX291" fmla="*/ 290728 w 849979"/>
                  <a:gd name="connsiteY291" fmla="*/ 581727 h 729843"/>
                  <a:gd name="connsiteX292" fmla="*/ 281160 w 849979"/>
                  <a:gd name="connsiteY292" fmla="*/ 584615 h 729843"/>
                  <a:gd name="connsiteX293" fmla="*/ 281973 w 849979"/>
                  <a:gd name="connsiteY293" fmla="*/ 589850 h 729843"/>
                  <a:gd name="connsiteX294" fmla="*/ 275474 w 849979"/>
                  <a:gd name="connsiteY294" fmla="*/ 592287 h 729843"/>
                  <a:gd name="connsiteX295" fmla="*/ 279536 w 849979"/>
                  <a:gd name="connsiteY295" fmla="*/ 602125 h 729843"/>
                  <a:gd name="connsiteX296" fmla="*/ 279084 w 849979"/>
                  <a:gd name="connsiteY296" fmla="*/ 605285 h 729843"/>
                  <a:gd name="connsiteX297" fmla="*/ 273669 w 849979"/>
                  <a:gd name="connsiteY297" fmla="*/ 607722 h 729843"/>
                  <a:gd name="connsiteX298" fmla="*/ 265545 w 849979"/>
                  <a:gd name="connsiteY298" fmla="*/ 615845 h 729843"/>
                  <a:gd name="connsiteX299" fmla="*/ 265906 w 849979"/>
                  <a:gd name="connsiteY299" fmla="*/ 621983 h 729843"/>
                  <a:gd name="connsiteX300" fmla="*/ 270239 w 849979"/>
                  <a:gd name="connsiteY300" fmla="*/ 626947 h 729843"/>
                  <a:gd name="connsiteX301" fmla="*/ 267080 w 849979"/>
                  <a:gd name="connsiteY301" fmla="*/ 634258 h 729843"/>
                  <a:gd name="connsiteX302" fmla="*/ 270510 w 849979"/>
                  <a:gd name="connsiteY302" fmla="*/ 643284 h 729843"/>
                  <a:gd name="connsiteX303" fmla="*/ 261484 w 849979"/>
                  <a:gd name="connsiteY303" fmla="*/ 649692 h 729843"/>
                  <a:gd name="connsiteX304" fmla="*/ 254443 w 849979"/>
                  <a:gd name="connsiteY304" fmla="*/ 651317 h 729843"/>
                  <a:gd name="connsiteX305" fmla="*/ 243883 w 849979"/>
                  <a:gd name="connsiteY305" fmla="*/ 650505 h 729843"/>
                  <a:gd name="connsiteX306" fmla="*/ 241897 w 849979"/>
                  <a:gd name="connsiteY306" fmla="*/ 656462 h 729843"/>
                  <a:gd name="connsiteX307" fmla="*/ 244966 w 849979"/>
                  <a:gd name="connsiteY307" fmla="*/ 661065 h 729843"/>
                  <a:gd name="connsiteX308" fmla="*/ 244515 w 849979"/>
                  <a:gd name="connsiteY308" fmla="*/ 670182 h 729843"/>
                  <a:gd name="connsiteX309" fmla="*/ 247945 w 849979"/>
                  <a:gd name="connsiteY309" fmla="*/ 673070 h 729843"/>
                  <a:gd name="connsiteX310" fmla="*/ 248937 w 849979"/>
                  <a:gd name="connsiteY310" fmla="*/ 678666 h 729843"/>
                  <a:gd name="connsiteX311" fmla="*/ 244244 w 849979"/>
                  <a:gd name="connsiteY311" fmla="*/ 682818 h 729843"/>
                  <a:gd name="connsiteX312" fmla="*/ 235759 w 849979"/>
                  <a:gd name="connsiteY312" fmla="*/ 682818 h 729843"/>
                  <a:gd name="connsiteX313" fmla="*/ 223935 w 849979"/>
                  <a:gd name="connsiteY313" fmla="*/ 686248 h 729843"/>
                  <a:gd name="connsiteX314" fmla="*/ 219783 w 849979"/>
                  <a:gd name="connsiteY314" fmla="*/ 686338 h 729843"/>
                  <a:gd name="connsiteX315" fmla="*/ 216444 w 849979"/>
                  <a:gd name="connsiteY315" fmla="*/ 683089 h 729843"/>
                  <a:gd name="connsiteX316" fmla="*/ 215993 w 849979"/>
                  <a:gd name="connsiteY316" fmla="*/ 675326 h 729843"/>
                  <a:gd name="connsiteX317" fmla="*/ 212743 w 849979"/>
                  <a:gd name="connsiteY317" fmla="*/ 667293 h 729843"/>
                  <a:gd name="connsiteX318" fmla="*/ 207508 w 849979"/>
                  <a:gd name="connsiteY318" fmla="*/ 669369 h 729843"/>
                  <a:gd name="connsiteX319" fmla="*/ 198753 w 849979"/>
                  <a:gd name="connsiteY319" fmla="*/ 657455 h 729843"/>
                  <a:gd name="connsiteX320" fmla="*/ 185665 w 849979"/>
                  <a:gd name="connsiteY320" fmla="*/ 651678 h 729843"/>
                  <a:gd name="connsiteX321" fmla="*/ 181784 w 849979"/>
                  <a:gd name="connsiteY321" fmla="*/ 645179 h 729843"/>
                  <a:gd name="connsiteX322" fmla="*/ 164093 w 849979"/>
                  <a:gd name="connsiteY322" fmla="*/ 642381 h 729843"/>
                  <a:gd name="connsiteX323" fmla="*/ 158226 w 849979"/>
                  <a:gd name="connsiteY323" fmla="*/ 644818 h 729843"/>
                  <a:gd name="connsiteX324" fmla="*/ 151637 w 849979"/>
                  <a:gd name="connsiteY324" fmla="*/ 640396 h 729843"/>
                  <a:gd name="connsiteX325" fmla="*/ 144597 w 849979"/>
                  <a:gd name="connsiteY325" fmla="*/ 642472 h 729843"/>
                  <a:gd name="connsiteX326" fmla="*/ 138549 w 849979"/>
                  <a:gd name="connsiteY326" fmla="*/ 639944 h 729843"/>
                  <a:gd name="connsiteX327" fmla="*/ 134849 w 849979"/>
                  <a:gd name="connsiteY327" fmla="*/ 629655 h 729843"/>
                  <a:gd name="connsiteX328" fmla="*/ 126184 w 849979"/>
                  <a:gd name="connsiteY328" fmla="*/ 619275 h 729843"/>
                  <a:gd name="connsiteX329" fmla="*/ 126996 w 849979"/>
                  <a:gd name="connsiteY329" fmla="*/ 611332 h 729843"/>
                  <a:gd name="connsiteX330" fmla="*/ 118692 w 849979"/>
                  <a:gd name="connsiteY330" fmla="*/ 603479 h 729843"/>
                  <a:gd name="connsiteX331" fmla="*/ 111562 w 849979"/>
                  <a:gd name="connsiteY331" fmla="*/ 606007 h 729843"/>
                  <a:gd name="connsiteX332" fmla="*/ 107861 w 849979"/>
                  <a:gd name="connsiteY332" fmla="*/ 612144 h 729843"/>
                  <a:gd name="connsiteX333" fmla="*/ 106236 w 849979"/>
                  <a:gd name="connsiteY333" fmla="*/ 619816 h 729843"/>
                  <a:gd name="connsiteX334" fmla="*/ 93690 w 849979"/>
                  <a:gd name="connsiteY334" fmla="*/ 618553 h 729843"/>
                  <a:gd name="connsiteX335" fmla="*/ 87282 w 849979"/>
                  <a:gd name="connsiteY335" fmla="*/ 625142 h 729843"/>
                  <a:gd name="connsiteX336" fmla="*/ 79970 w 849979"/>
                  <a:gd name="connsiteY336" fmla="*/ 623607 h 729843"/>
                  <a:gd name="connsiteX337" fmla="*/ 70944 w 849979"/>
                  <a:gd name="connsiteY337" fmla="*/ 613498 h 729843"/>
                  <a:gd name="connsiteX338" fmla="*/ 63994 w 849979"/>
                  <a:gd name="connsiteY338" fmla="*/ 615394 h 729843"/>
                  <a:gd name="connsiteX339" fmla="*/ 50907 w 849979"/>
                  <a:gd name="connsiteY339" fmla="*/ 607541 h 729843"/>
                  <a:gd name="connsiteX340" fmla="*/ 40527 w 849979"/>
                  <a:gd name="connsiteY340" fmla="*/ 606007 h 729843"/>
                  <a:gd name="connsiteX341" fmla="*/ 39895 w 849979"/>
                  <a:gd name="connsiteY341" fmla="*/ 602396 h 729843"/>
                  <a:gd name="connsiteX342" fmla="*/ 35833 w 849979"/>
                  <a:gd name="connsiteY342" fmla="*/ 597883 h 729843"/>
                  <a:gd name="connsiteX343" fmla="*/ 25544 w 849979"/>
                  <a:gd name="connsiteY343" fmla="*/ 605285 h 729843"/>
                  <a:gd name="connsiteX344" fmla="*/ 10741 w 849979"/>
                  <a:gd name="connsiteY344" fmla="*/ 599869 h 729843"/>
                  <a:gd name="connsiteX345" fmla="*/ 6589 w 849979"/>
                  <a:gd name="connsiteY345" fmla="*/ 595085 h 729843"/>
                  <a:gd name="connsiteX346" fmla="*/ 5777 w 849979"/>
                  <a:gd name="connsiteY346" fmla="*/ 590933 h 729843"/>
                  <a:gd name="connsiteX347" fmla="*/ 9748 w 849979"/>
                  <a:gd name="connsiteY347" fmla="*/ 580012 h 729843"/>
                  <a:gd name="connsiteX348" fmla="*/ 0 w 849979"/>
                  <a:gd name="connsiteY348" fmla="*/ 571347 h 729843"/>
                  <a:gd name="connsiteX349" fmla="*/ 3430 w 849979"/>
                  <a:gd name="connsiteY349" fmla="*/ 568819 h 729843"/>
                  <a:gd name="connsiteX350" fmla="*/ 3430 w 849979"/>
                  <a:gd name="connsiteY350" fmla="*/ 568819 h 729843"/>
                  <a:gd name="connsiteX351" fmla="*/ 15976 w 849979"/>
                  <a:gd name="connsiteY351" fmla="*/ 569632 h 729843"/>
                  <a:gd name="connsiteX352" fmla="*/ 27710 w 849979"/>
                  <a:gd name="connsiteY352" fmla="*/ 565390 h 729843"/>
                  <a:gd name="connsiteX353" fmla="*/ 31862 w 849979"/>
                  <a:gd name="connsiteY353" fmla="*/ 567827 h 729843"/>
                  <a:gd name="connsiteX354" fmla="*/ 36014 w 849979"/>
                  <a:gd name="connsiteY354" fmla="*/ 562862 h 729843"/>
                  <a:gd name="connsiteX355" fmla="*/ 31591 w 849979"/>
                  <a:gd name="connsiteY355" fmla="*/ 556183 h 729843"/>
                  <a:gd name="connsiteX356" fmla="*/ 30057 w 849979"/>
                  <a:gd name="connsiteY356" fmla="*/ 549323 h 729843"/>
                  <a:gd name="connsiteX357" fmla="*/ 34118 w 849979"/>
                  <a:gd name="connsiteY357" fmla="*/ 543998 h 729843"/>
                  <a:gd name="connsiteX358" fmla="*/ 41159 w 849979"/>
                  <a:gd name="connsiteY358" fmla="*/ 543005 h 729843"/>
                  <a:gd name="connsiteX359" fmla="*/ 41339 w 849979"/>
                  <a:gd name="connsiteY359" fmla="*/ 533979 h 729843"/>
                  <a:gd name="connsiteX360" fmla="*/ 35653 w 849979"/>
                  <a:gd name="connsiteY360" fmla="*/ 520350 h 729843"/>
                  <a:gd name="connsiteX361" fmla="*/ 32764 w 849979"/>
                  <a:gd name="connsiteY361" fmla="*/ 518184 h 729843"/>
                  <a:gd name="connsiteX362" fmla="*/ 33487 w 849979"/>
                  <a:gd name="connsiteY362" fmla="*/ 516920 h 729843"/>
                  <a:gd name="connsiteX363" fmla="*/ 30959 w 849979"/>
                  <a:gd name="connsiteY363" fmla="*/ 516920 h 729843"/>
                  <a:gd name="connsiteX364" fmla="*/ 34750 w 849979"/>
                  <a:gd name="connsiteY364" fmla="*/ 511504 h 729843"/>
                  <a:gd name="connsiteX365" fmla="*/ 34028 w 849979"/>
                  <a:gd name="connsiteY365" fmla="*/ 508526 h 729843"/>
                  <a:gd name="connsiteX366" fmla="*/ 37729 w 849979"/>
                  <a:gd name="connsiteY366" fmla="*/ 506450 h 729843"/>
                  <a:gd name="connsiteX367" fmla="*/ 33396 w 849979"/>
                  <a:gd name="connsiteY367" fmla="*/ 497063 h 729843"/>
                  <a:gd name="connsiteX368" fmla="*/ 33396 w 849979"/>
                  <a:gd name="connsiteY368" fmla="*/ 497063 h 729843"/>
                  <a:gd name="connsiteX369" fmla="*/ 30688 w 849979"/>
                  <a:gd name="connsiteY369" fmla="*/ 493813 h 729843"/>
                  <a:gd name="connsiteX370" fmla="*/ 30688 w 849979"/>
                  <a:gd name="connsiteY370" fmla="*/ 493813 h 729843"/>
                  <a:gd name="connsiteX371" fmla="*/ 30147 w 849979"/>
                  <a:gd name="connsiteY371" fmla="*/ 485509 h 729843"/>
                  <a:gd name="connsiteX372" fmla="*/ 32584 w 849979"/>
                  <a:gd name="connsiteY372" fmla="*/ 485961 h 729843"/>
                  <a:gd name="connsiteX373" fmla="*/ 32764 w 849979"/>
                  <a:gd name="connsiteY373" fmla="*/ 484155 h 729843"/>
                  <a:gd name="connsiteX374" fmla="*/ 41790 w 849979"/>
                  <a:gd name="connsiteY374" fmla="*/ 485961 h 729843"/>
                  <a:gd name="connsiteX375" fmla="*/ 36194 w 849979"/>
                  <a:gd name="connsiteY375" fmla="*/ 477566 h 729843"/>
                  <a:gd name="connsiteX376" fmla="*/ 37368 w 849979"/>
                  <a:gd name="connsiteY376" fmla="*/ 474678 h 729843"/>
                  <a:gd name="connsiteX377" fmla="*/ 35562 w 849979"/>
                  <a:gd name="connsiteY377" fmla="*/ 469804 h 729843"/>
                  <a:gd name="connsiteX378" fmla="*/ 38270 w 849979"/>
                  <a:gd name="connsiteY378" fmla="*/ 468270 h 729843"/>
                  <a:gd name="connsiteX379" fmla="*/ 57676 w 849979"/>
                  <a:gd name="connsiteY379" fmla="*/ 471609 h 729843"/>
                  <a:gd name="connsiteX380" fmla="*/ 75096 w 849979"/>
                  <a:gd name="connsiteY380" fmla="*/ 485238 h 729843"/>
                  <a:gd name="connsiteX381" fmla="*/ 89989 w 849979"/>
                  <a:gd name="connsiteY381" fmla="*/ 486592 h 729843"/>
                  <a:gd name="connsiteX382" fmla="*/ 100821 w 849979"/>
                  <a:gd name="connsiteY382" fmla="*/ 482440 h 729843"/>
                  <a:gd name="connsiteX383" fmla="*/ 92787 w 849979"/>
                  <a:gd name="connsiteY383" fmla="*/ 473053 h 729843"/>
                  <a:gd name="connsiteX384" fmla="*/ 89267 w 849979"/>
                  <a:gd name="connsiteY384" fmla="*/ 463937 h 729843"/>
                  <a:gd name="connsiteX385" fmla="*/ 86108 w 849979"/>
                  <a:gd name="connsiteY385" fmla="*/ 443177 h 729843"/>
                  <a:gd name="connsiteX386" fmla="*/ 91795 w 849979"/>
                  <a:gd name="connsiteY386" fmla="*/ 439567 h 729843"/>
                  <a:gd name="connsiteX387" fmla="*/ 94773 w 849979"/>
                  <a:gd name="connsiteY387" fmla="*/ 433971 h 729843"/>
                  <a:gd name="connsiteX388" fmla="*/ 101543 w 849979"/>
                  <a:gd name="connsiteY388" fmla="*/ 435144 h 729843"/>
                  <a:gd name="connsiteX389" fmla="*/ 103709 w 849979"/>
                  <a:gd name="connsiteY389" fmla="*/ 432707 h 729843"/>
                  <a:gd name="connsiteX390" fmla="*/ 105604 w 849979"/>
                  <a:gd name="connsiteY390" fmla="*/ 420703 h 729843"/>
                  <a:gd name="connsiteX391" fmla="*/ 103348 w 849979"/>
                  <a:gd name="connsiteY391" fmla="*/ 412128 h 729843"/>
                  <a:gd name="connsiteX392" fmla="*/ 104611 w 849979"/>
                  <a:gd name="connsiteY392" fmla="*/ 396332 h 729843"/>
                  <a:gd name="connsiteX393" fmla="*/ 102626 w 849979"/>
                  <a:gd name="connsiteY393" fmla="*/ 390917 h 729843"/>
                  <a:gd name="connsiteX394" fmla="*/ 106146 w 849979"/>
                  <a:gd name="connsiteY394" fmla="*/ 384147 h 729843"/>
                  <a:gd name="connsiteX395" fmla="*/ 106868 w 849979"/>
                  <a:gd name="connsiteY395" fmla="*/ 373857 h 729843"/>
                  <a:gd name="connsiteX396" fmla="*/ 101543 w 849979"/>
                  <a:gd name="connsiteY396" fmla="*/ 360499 h 729843"/>
                  <a:gd name="connsiteX397" fmla="*/ 85206 w 849979"/>
                  <a:gd name="connsiteY397" fmla="*/ 357611 h 729843"/>
                  <a:gd name="connsiteX398" fmla="*/ 72569 w 849979"/>
                  <a:gd name="connsiteY398" fmla="*/ 350209 h 729843"/>
                  <a:gd name="connsiteX399" fmla="*/ 82407 w 849979"/>
                  <a:gd name="connsiteY399" fmla="*/ 334685 h 729843"/>
                  <a:gd name="connsiteX400" fmla="*/ 80602 w 849979"/>
                  <a:gd name="connsiteY400" fmla="*/ 332518 h 729843"/>
                  <a:gd name="connsiteX401" fmla="*/ 69681 w 849979"/>
                  <a:gd name="connsiteY401" fmla="*/ 330623 h 729843"/>
                  <a:gd name="connsiteX402" fmla="*/ 68146 w 849979"/>
                  <a:gd name="connsiteY402" fmla="*/ 323041 h 729843"/>
                  <a:gd name="connsiteX403" fmla="*/ 60384 w 849979"/>
                  <a:gd name="connsiteY403" fmla="*/ 316633 h 729843"/>
                  <a:gd name="connsiteX404" fmla="*/ 55961 w 849979"/>
                  <a:gd name="connsiteY404" fmla="*/ 309412 h 729843"/>
                  <a:gd name="connsiteX405" fmla="*/ 61918 w 849979"/>
                  <a:gd name="connsiteY405" fmla="*/ 302010 h 729843"/>
                  <a:gd name="connsiteX406" fmla="*/ 66792 w 849979"/>
                  <a:gd name="connsiteY406" fmla="*/ 304357 h 729843"/>
                  <a:gd name="connsiteX407" fmla="*/ 77353 w 849979"/>
                  <a:gd name="connsiteY407" fmla="*/ 302010 h 729843"/>
                  <a:gd name="connsiteX408" fmla="*/ 78075 w 849979"/>
                  <a:gd name="connsiteY408" fmla="*/ 298942 h 729843"/>
                  <a:gd name="connsiteX409" fmla="*/ 84845 w 849979"/>
                  <a:gd name="connsiteY409" fmla="*/ 298581 h 729843"/>
                  <a:gd name="connsiteX410" fmla="*/ 96127 w 849979"/>
                  <a:gd name="connsiteY410" fmla="*/ 303364 h 729843"/>
                  <a:gd name="connsiteX411" fmla="*/ 98654 w 849979"/>
                  <a:gd name="connsiteY411" fmla="*/ 301559 h 729843"/>
                  <a:gd name="connsiteX412" fmla="*/ 107680 w 849979"/>
                  <a:gd name="connsiteY412" fmla="*/ 301288 h 729843"/>
                  <a:gd name="connsiteX413" fmla="*/ 111020 w 849979"/>
                  <a:gd name="connsiteY413" fmla="*/ 298490 h 729843"/>
                  <a:gd name="connsiteX414" fmla="*/ 109937 w 849979"/>
                  <a:gd name="connsiteY414" fmla="*/ 295060 h 729843"/>
                  <a:gd name="connsiteX415" fmla="*/ 114269 w 849979"/>
                  <a:gd name="connsiteY415" fmla="*/ 286215 h 729843"/>
                  <a:gd name="connsiteX416" fmla="*/ 110659 w 849979"/>
                  <a:gd name="connsiteY416" fmla="*/ 273127 h 729843"/>
                  <a:gd name="connsiteX417" fmla="*/ 112374 w 849979"/>
                  <a:gd name="connsiteY417" fmla="*/ 266087 h 729843"/>
                  <a:gd name="connsiteX418" fmla="*/ 116526 w 849979"/>
                  <a:gd name="connsiteY418" fmla="*/ 260671 h 729843"/>
                  <a:gd name="connsiteX419" fmla="*/ 116165 w 849979"/>
                  <a:gd name="connsiteY419" fmla="*/ 257602 h 729843"/>
                  <a:gd name="connsiteX420" fmla="*/ 127447 w 849979"/>
                  <a:gd name="connsiteY420" fmla="*/ 255887 h 729843"/>
                  <a:gd name="connsiteX421" fmla="*/ 135300 w 849979"/>
                  <a:gd name="connsiteY421" fmla="*/ 250291 h 729843"/>
                  <a:gd name="connsiteX422" fmla="*/ 143243 w 849979"/>
                  <a:gd name="connsiteY422" fmla="*/ 250201 h 729843"/>
                  <a:gd name="connsiteX423" fmla="*/ 145048 w 849979"/>
                  <a:gd name="connsiteY423" fmla="*/ 243883 h 729843"/>
                  <a:gd name="connsiteX424" fmla="*/ 144326 w 849979"/>
                  <a:gd name="connsiteY424" fmla="*/ 235308 h 729843"/>
                  <a:gd name="connsiteX425" fmla="*/ 150373 w 849979"/>
                  <a:gd name="connsiteY425" fmla="*/ 232781 h 729843"/>
                  <a:gd name="connsiteX426" fmla="*/ 149020 w 849979"/>
                  <a:gd name="connsiteY426" fmla="*/ 223484 h 729843"/>
                  <a:gd name="connsiteX427" fmla="*/ 152540 w 849979"/>
                  <a:gd name="connsiteY427" fmla="*/ 220596 h 729843"/>
                  <a:gd name="connsiteX428" fmla="*/ 153442 w 849979"/>
                  <a:gd name="connsiteY428" fmla="*/ 216354 h 729843"/>
                  <a:gd name="connsiteX429" fmla="*/ 157594 w 849979"/>
                  <a:gd name="connsiteY429" fmla="*/ 214819 h 729843"/>
                  <a:gd name="connsiteX430" fmla="*/ 162649 w 849979"/>
                  <a:gd name="connsiteY430" fmla="*/ 203356 h 729843"/>
                  <a:gd name="connsiteX431" fmla="*/ 154345 w 849979"/>
                  <a:gd name="connsiteY431" fmla="*/ 192976 h 729843"/>
                  <a:gd name="connsiteX432" fmla="*/ 160934 w 849979"/>
                  <a:gd name="connsiteY432" fmla="*/ 188734 h 729843"/>
                  <a:gd name="connsiteX433" fmla="*/ 164003 w 849979"/>
                  <a:gd name="connsiteY433" fmla="*/ 181694 h 729843"/>
                  <a:gd name="connsiteX434" fmla="*/ 170772 w 849979"/>
                  <a:gd name="connsiteY434" fmla="*/ 174563 h 729843"/>
                  <a:gd name="connsiteX435" fmla="*/ 173751 w 849979"/>
                  <a:gd name="connsiteY435" fmla="*/ 173841 h 729843"/>
                  <a:gd name="connsiteX436" fmla="*/ 178715 w 849979"/>
                  <a:gd name="connsiteY436" fmla="*/ 177993 h 729843"/>
                  <a:gd name="connsiteX437" fmla="*/ 180520 w 849979"/>
                  <a:gd name="connsiteY437" fmla="*/ 175737 h 729843"/>
                  <a:gd name="connsiteX438" fmla="*/ 168696 w 849979"/>
                  <a:gd name="connsiteY438" fmla="*/ 146041 h 729843"/>
                  <a:gd name="connsiteX439" fmla="*/ 163642 w 849979"/>
                  <a:gd name="connsiteY439" fmla="*/ 140896 h 729843"/>
                  <a:gd name="connsiteX440" fmla="*/ 162107 w 849979"/>
                  <a:gd name="connsiteY440" fmla="*/ 134939 h 729843"/>
                  <a:gd name="connsiteX441" fmla="*/ 154255 w 849979"/>
                  <a:gd name="connsiteY441" fmla="*/ 127267 h 729843"/>
                  <a:gd name="connsiteX442" fmla="*/ 156692 w 849979"/>
                  <a:gd name="connsiteY442" fmla="*/ 117338 h 729843"/>
                  <a:gd name="connsiteX443" fmla="*/ 152179 w 849979"/>
                  <a:gd name="connsiteY443" fmla="*/ 108402 h 729843"/>
                  <a:gd name="connsiteX444" fmla="*/ 153894 w 849979"/>
                  <a:gd name="connsiteY444" fmla="*/ 103619 h 729843"/>
                  <a:gd name="connsiteX445" fmla="*/ 148568 w 849979"/>
                  <a:gd name="connsiteY445" fmla="*/ 98474 h 729843"/>
                  <a:gd name="connsiteX446" fmla="*/ 145138 w 849979"/>
                  <a:gd name="connsiteY446" fmla="*/ 85567 h 729843"/>
                  <a:gd name="connsiteX447" fmla="*/ 137647 w 849979"/>
                  <a:gd name="connsiteY447" fmla="*/ 79880 h 729843"/>
                  <a:gd name="connsiteX448" fmla="*/ 130877 w 849979"/>
                  <a:gd name="connsiteY448" fmla="*/ 78617 h 729843"/>
                  <a:gd name="connsiteX449" fmla="*/ 129614 w 849979"/>
                  <a:gd name="connsiteY449" fmla="*/ 71035 h 729843"/>
                  <a:gd name="connsiteX450" fmla="*/ 127177 w 849979"/>
                  <a:gd name="connsiteY450" fmla="*/ 68237 h 729843"/>
                  <a:gd name="connsiteX451" fmla="*/ 128621 w 849979"/>
                  <a:gd name="connsiteY451" fmla="*/ 64085 h 729843"/>
                  <a:gd name="connsiteX452" fmla="*/ 125010 w 849979"/>
                  <a:gd name="connsiteY452" fmla="*/ 61106 h 729843"/>
                  <a:gd name="connsiteX453" fmla="*/ 126454 w 849979"/>
                  <a:gd name="connsiteY453" fmla="*/ 51990 h 729843"/>
                  <a:gd name="connsiteX454" fmla="*/ 129614 w 849979"/>
                  <a:gd name="connsiteY454" fmla="*/ 49282 h 729843"/>
                  <a:gd name="connsiteX455" fmla="*/ 127447 w 849979"/>
                  <a:gd name="connsiteY455" fmla="*/ 47206 h 729843"/>
                  <a:gd name="connsiteX456" fmla="*/ 133134 w 849979"/>
                  <a:gd name="connsiteY456" fmla="*/ 43776 h 729843"/>
                  <a:gd name="connsiteX457" fmla="*/ 133495 w 849979"/>
                  <a:gd name="connsiteY457" fmla="*/ 40617 h 729843"/>
                  <a:gd name="connsiteX458" fmla="*/ 136744 w 849979"/>
                  <a:gd name="connsiteY458" fmla="*/ 37909 h 729843"/>
                  <a:gd name="connsiteX459" fmla="*/ 132773 w 849979"/>
                  <a:gd name="connsiteY459" fmla="*/ 29515 h 729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</a:cxnLst>
                <a:rect l="l" t="t" r="r" b="b"/>
                <a:pathLst>
                  <a:path w="849979" h="729843">
                    <a:moveTo>
                      <a:pt x="132773" y="29515"/>
                    </a:moveTo>
                    <a:lnTo>
                      <a:pt x="134578" y="24641"/>
                    </a:lnTo>
                    <a:lnTo>
                      <a:pt x="138820" y="22294"/>
                    </a:lnTo>
                    <a:lnTo>
                      <a:pt x="140896" y="18413"/>
                    </a:lnTo>
                    <a:lnTo>
                      <a:pt x="140084" y="9297"/>
                    </a:lnTo>
                    <a:lnTo>
                      <a:pt x="146131" y="2527"/>
                    </a:lnTo>
                    <a:lnTo>
                      <a:pt x="155157" y="0"/>
                    </a:lnTo>
                    <a:lnTo>
                      <a:pt x="159941" y="3430"/>
                    </a:lnTo>
                    <a:lnTo>
                      <a:pt x="184311" y="8755"/>
                    </a:lnTo>
                    <a:lnTo>
                      <a:pt x="186929" y="13810"/>
                    </a:lnTo>
                    <a:lnTo>
                      <a:pt x="195142" y="19947"/>
                    </a:lnTo>
                    <a:lnTo>
                      <a:pt x="205432" y="20399"/>
                    </a:lnTo>
                    <a:lnTo>
                      <a:pt x="209404" y="26627"/>
                    </a:lnTo>
                    <a:lnTo>
                      <a:pt x="211931" y="39895"/>
                    </a:lnTo>
                    <a:lnTo>
                      <a:pt x="222943" y="45220"/>
                    </a:lnTo>
                    <a:lnTo>
                      <a:pt x="220415" y="54517"/>
                    </a:lnTo>
                    <a:lnTo>
                      <a:pt x="230976" y="63543"/>
                    </a:lnTo>
                    <a:lnTo>
                      <a:pt x="230615" y="72840"/>
                    </a:lnTo>
                    <a:lnTo>
                      <a:pt x="235037" y="72840"/>
                    </a:lnTo>
                    <a:lnTo>
                      <a:pt x="235489" y="75277"/>
                    </a:lnTo>
                    <a:lnTo>
                      <a:pt x="238558" y="75999"/>
                    </a:lnTo>
                    <a:lnTo>
                      <a:pt x="230524" y="94412"/>
                    </a:lnTo>
                    <a:lnTo>
                      <a:pt x="226282" y="96398"/>
                    </a:lnTo>
                    <a:lnTo>
                      <a:pt x="226372" y="102806"/>
                    </a:lnTo>
                    <a:lnTo>
                      <a:pt x="233503" y="105153"/>
                    </a:lnTo>
                    <a:lnTo>
                      <a:pt x="239641" y="112554"/>
                    </a:lnTo>
                    <a:lnTo>
                      <a:pt x="242710" y="110388"/>
                    </a:lnTo>
                    <a:lnTo>
                      <a:pt x="255978" y="111652"/>
                    </a:lnTo>
                    <a:lnTo>
                      <a:pt x="253180" y="122212"/>
                    </a:lnTo>
                    <a:lnTo>
                      <a:pt x="253902" y="126454"/>
                    </a:lnTo>
                    <a:lnTo>
                      <a:pt x="265004" y="126364"/>
                    </a:lnTo>
                    <a:lnTo>
                      <a:pt x="266990" y="134217"/>
                    </a:lnTo>
                    <a:lnTo>
                      <a:pt x="270239" y="134217"/>
                    </a:lnTo>
                    <a:lnTo>
                      <a:pt x="278543" y="147124"/>
                    </a:lnTo>
                    <a:lnTo>
                      <a:pt x="281341" y="145590"/>
                    </a:lnTo>
                    <a:lnTo>
                      <a:pt x="287749" y="148207"/>
                    </a:lnTo>
                    <a:lnTo>
                      <a:pt x="291089" y="144055"/>
                    </a:lnTo>
                    <a:lnTo>
                      <a:pt x="293255" y="162829"/>
                    </a:lnTo>
                    <a:lnTo>
                      <a:pt x="297949" y="165447"/>
                    </a:lnTo>
                    <a:lnTo>
                      <a:pt x="300386" y="170050"/>
                    </a:lnTo>
                    <a:lnTo>
                      <a:pt x="312300" y="172577"/>
                    </a:lnTo>
                    <a:lnTo>
                      <a:pt x="313654" y="161114"/>
                    </a:lnTo>
                    <a:lnTo>
                      <a:pt x="316994" y="165086"/>
                    </a:lnTo>
                    <a:lnTo>
                      <a:pt x="324395" y="168606"/>
                    </a:lnTo>
                    <a:lnTo>
                      <a:pt x="332428" y="165627"/>
                    </a:lnTo>
                    <a:lnTo>
                      <a:pt x="332428" y="165627"/>
                    </a:lnTo>
                    <a:lnTo>
                      <a:pt x="339378" y="169870"/>
                    </a:lnTo>
                    <a:lnTo>
                      <a:pt x="339107" y="180520"/>
                    </a:lnTo>
                    <a:lnTo>
                      <a:pt x="350480" y="180430"/>
                    </a:lnTo>
                    <a:lnTo>
                      <a:pt x="353820" y="183409"/>
                    </a:lnTo>
                    <a:lnTo>
                      <a:pt x="361131" y="176278"/>
                    </a:lnTo>
                    <a:lnTo>
                      <a:pt x="362575" y="178354"/>
                    </a:lnTo>
                    <a:lnTo>
                      <a:pt x="366456" y="177451"/>
                    </a:lnTo>
                    <a:lnTo>
                      <a:pt x="371150" y="179166"/>
                    </a:lnTo>
                    <a:lnTo>
                      <a:pt x="372233" y="182325"/>
                    </a:lnTo>
                    <a:lnTo>
                      <a:pt x="375753" y="180069"/>
                    </a:lnTo>
                    <a:lnTo>
                      <a:pt x="381078" y="180701"/>
                    </a:lnTo>
                    <a:lnTo>
                      <a:pt x="381530" y="179076"/>
                    </a:lnTo>
                    <a:lnTo>
                      <a:pt x="391458" y="186568"/>
                    </a:lnTo>
                    <a:lnTo>
                      <a:pt x="404817" y="189998"/>
                    </a:lnTo>
                    <a:lnTo>
                      <a:pt x="410684" y="194059"/>
                    </a:lnTo>
                    <a:lnTo>
                      <a:pt x="416460" y="191622"/>
                    </a:lnTo>
                    <a:lnTo>
                      <a:pt x="422327" y="192074"/>
                    </a:lnTo>
                    <a:lnTo>
                      <a:pt x="427562" y="189276"/>
                    </a:lnTo>
                    <a:lnTo>
                      <a:pt x="442726" y="187561"/>
                    </a:lnTo>
                    <a:lnTo>
                      <a:pt x="450308" y="191081"/>
                    </a:lnTo>
                    <a:lnTo>
                      <a:pt x="459153" y="191622"/>
                    </a:lnTo>
                    <a:lnTo>
                      <a:pt x="464118" y="187561"/>
                    </a:lnTo>
                    <a:lnTo>
                      <a:pt x="468360" y="180250"/>
                    </a:lnTo>
                    <a:lnTo>
                      <a:pt x="471519" y="178986"/>
                    </a:lnTo>
                    <a:lnTo>
                      <a:pt x="487766" y="180069"/>
                    </a:lnTo>
                    <a:lnTo>
                      <a:pt x="490744" y="183770"/>
                    </a:lnTo>
                    <a:lnTo>
                      <a:pt x="503652" y="184672"/>
                    </a:lnTo>
                    <a:lnTo>
                      <a:pt x="507713" y="189005"/>
                    </a:lnTo>
                    <a:lnTo>
                      <a:pt x="516378" y="187290"/>
                    </a:lnTo>
                    <a:lnTo>
                      <a:pt x="527480" y="188914"/>
                    </a:lnTo>
                    <a:lnTo>
                      <a:pt x="528022" y="194781"/>
                    </a:lnTo>
                    <a:lnTo>
                      <a:pt x="523599" y="196767"/>
                    </a:lnTo>
                    <a:lnTo>
                      <a:pt x="511865" y="211480"/>
                    </a:lnTo>
                    <a:lnTo>
                      <a:pt x="503291" y="215812"/>
                    </a:lnTo>
                    <a:lnTo>
                      <a:pt x="508165" y="229983"/>
                    </a:lnTo>
                    <a:lnTo>
                      <a:pt x="503922" y="231337"/>
                    </a:lnTo>
                    <a:lnTo>
                      <a:pt x="498326" y="240002"/>
                    </a:lnTo>
                    <a:lnTo>
                      <a:pt x="506089" y="252909"/>
                    </a:lnTo>
                    <a:lnTo>
                      <a:pt x="506811" y="260310"/>
                    </a:lnTo>
                    <a:lnTo>
                      <a:pt x="502027" y="269788"/>
                    </a:lnTo>
                    <a:lnTo>
                      <a:pt x="501124" y="279806"/>
                    </a:lnTo>
                    <a:lnTo>
                      <a:pt x="503381" y="284049"/>
                    </a:lnTo>
                    <a:lnTo>
                      <a:pt x="510241" y="288381"/>
                    </a:lnTo>
                    <a:lnTo>
                      <a:pt x="508796" y="296324"/>
                    </a:lnTo>
                    <a:lnTo>
                      <a:pt x="518454" y="301559"/>
                    </a:lnTo>
                    <a:lnTo>
                      <a:pt x="524050" y="311939"/>
                    </a:lnTo>
                    <a:lnTo>
                      <a:pt x="529827" y="310946"/>
                    </a:lnTo>
                    <a:lnTo>
                      <a:pt x="529105" y="308148"/>
                    </a:lnTo>
                    <a:lnTo>
                      <a:pt x="531813" y="306794"/>
                    </a:lnTo>
                    <a:lnTo>
                      <a:pt x="540929" y="316181"/>
                    </a:lnTo>
                    <a:lnTo>
                      <a:pt x="547969" y="314737"/>
                    </a:lnTo>
                    <a:lnTo>
                      <a:pt x="552212" y="316001"/>
                    </a:lnTo>
                    <a:lnTo>
                      <a:pt x="554919" y="319882"/>
                    </a:lnTo>
                    <a:lnTo>
                      <a:pt x="564667" y="325749"/>
                    </a:lnTo>
                    <a:lnTo>
                      <a:pt x="565570" y="334685"/>
                    </a:lnTo>
                    <a:lnTo>
                      <a:pt x="571166" y="339288"/>
                    </a:lnTo>
                    <a:lnTo>
                      <a:pt x="577214" y="337302"/>
                    </a:lnTo>
                    <a:lnTo>
                      <a:pt x="588767" y="340552"/>
                    </a:lnTo>
                    <a:lnTo>
                      <a:pt x="592197" y="339829"/>
                    </a:lnTo>
                    <a:lnTo>
                      <a:pt x="605194" y="327915"/>
                    </a:lnTo>
                    <a:lnTo>
                      <a:pt x="616928" y="309592"/>
                    </a:lnTo>
                    <a:lnTo>
                      <a:pt x="631460" y="311668"/>
                    </a:lnTo>
                    <a:lnTo>
                      <a:pt x="635973" y="309683"/>
                    </a:lnTo>
                    <a:lnTo>
                      <a:pt x="640396" y="311939"/>
                    </a:lnTo>
                    <a:lnTo>
                      <a:pt x="641930" y="307155"/>
                    </a:lnTo>
                    <a:lnTo>
                      <a:pt x="644999" y="304899"/>
                    </a:lnTo>
                    <a:lnTo>
                      <a:pt x="653303" y="308599"/>
                    </a:lnTo>
                    <a:lnTo>
                      <a:pt x="657545" y="315279"/>
                    </a:lnTo>
                    <a:lnTo>
                      <a:pt x="671355" y="324485"/>
                    </a:lnTo>
                    <a:lnTo>
                      <a:pt x="674875" y="323673"/>
                    </a:lnTo>
                    <a:lnTo>
                      <a:pt x="686519" y="328727"/>
                    </a:lnTo>
                    <a:lnTo>
                      <a:pt x="691393" y="325568"/>
                    </a:lnTo>
                    <a:lnTo>
                      <a:pt x="692566" y="316272"/>
                    </a:lnTo>
                    <a:lnTo>
                      <a:pt x="695815" y="316362"/>
                    </a:lnTo>
                    <a:lnTo>
                      <a:pt x="699336" y="313564"/>
                    </a:lnTo>
                    <a:lnTo>
                      <a:pt x="701953" y="316452"/>
                    </a:lnTo>
                    <a:lnTo>
                      <a:pt x="706827" y="316542"/>
                    </a:lnTo>
                    <a:lnTo>
                      <a:pt x="712784" y="313112"/>
                    </a:lnTo>
                    <a:lnTo>
                      <a:pt x="713326" y="325568"/>
                    </a:lnTo>
                    <a:lnTo>
                      <a:pt x="719554" y="332789"/>
                    </a:lnTo>
                    <a:lnTo>
                      <a:pt x="720366" y="340732"/>
                    </a:lnTo>
                    <a:lnTo>
                      <a:pt x="723796" y="340100"/>
                    </a:lnTo>
                    <a:lnTo>
                      <a:pt x="723886" y="342537"/>
                    </a:lnTo>
                    <a:lnTo>
                      <a:pt x="729302" y="343530"/>
                    </a:lnTo>
                    <a:lnTo>
                      <a:pt x="729482" y="351383"/>
                    </a:lnTo>
                    <a:lnTo>
                      <a:pt x="734086" y="353549"/>
                    </a:lnTo>
                    <a:lnTo>
                      <a:pt x="741126" y="349217"/>
                    </a:lnTo>
                    <a:lnTo>
                      <a:pt x="745639" y="351202"/>
                    </a:lnTo>
                    <a:lnTo>
                      <a:pt x="751777" y="349126"/>
                    </a:lnTo>
                    <a:lnTo>
                      <a:pt x="751777" y="349126"/>
                    </a:lnTo>
                    <a:lnTo>
                      <a:pt x="753131" y="355535"/>
                    </a:lnTo>
                    <a:lnTo>
                      <a:pt x="764594" y="362304"/>
                    </a:lnTo>
                    <a:lnTo>
                      <a:pt x="763691" y="385772"/>
                    </a:lnTo>
                    <a:lnTo>
                      <a:pt x="767843" y="389111"/>
                    </a:lnTo>
                    <a:lnTo>
                      <a:pt x="767482" y="394076"/>
                    </a:lnTo>
                    <a:lnTo>
                      <a:pt x="770461" y="400755"/>
                    </a:lnTo>
                    <a:lnTo>
                      <a:pt x="767843" y="400755"/>
                    </a:lnTo>
                    <a:lnTo>
                      <a:pt x="765406" y="404636"/>
                    </a:lnTo>
                    <a:lnTo>
                      <a:pt x="770822" y="407615"/>
                    </a:lnTo>
                    <a:lnTo>
                      <a:pt x="774522" y="413482"/>
                    </a:lnTo>
                    <a:lnTo>
                      <a:pt x="768655" y="427291"/>
                    </a:lnTo>
                    <a:lnTo>
                      <a:pt x="772175" y="430451"/>
                    </a:lnTo>
                    <a:lnTo>
                      <a:pt x="769197" y="441372"/>
                    </a:lnTo>
                    <a:lnTo>
                      <a:pt x="771002" y="443809"/>
                    </a:lnTo>
                    <a:lnTo>
                      <a:pt x="776779" y="444983"/>
                    </a:lnTo>
                    <a:lnTo>
                      <a:pt x="782194" y="450398"/>
                    </a:lnTo>
                    <a:lnTo>
                      <a:pt x="789144" y="452564"/>
                    </a:lnTo>
                    <a:lnTo>
                      <a:pt x="792935" y="457438"/>
                    </a:lnTo>
                    <a:lnTo>
                      <a:pt x="796907" y="458431"/>
                    </a:lnTo>
                    <a:lnTo>
                      <a:pt x="797719" y="461139"/>
                    </a:lnTo>
                    <a:lnTo>
                      <a:pt x="796365" y="461229"/>
                    </a:lnTo>
                    <a:lnTo>
                      <a:pt x="796365" y="461229"/>
                    </a:lnTo>
                    <a:lnTo>
                      <a:pt x="787339" y="463125"/>
                    </a:lnTo>
                    <a:lnTo>
                      <a:pt x="779938" y="467548"/>
                    </a:lnTo>
                    <a:lnTo>
                      <a:pt x="775786" y="478920"/>
                    </a:lnTo>
                    <a:lnTo>
                      <a:pt x="770912" y="477025"/>
                    </a:lnTo>
                    <a:lnTo>
                      <a:pt x="768836" y="478469"/>
                    </a:lnTo>
                    <a:lnTo>
                      <a:pt x="771363" y="490113"/>
                    </a:lnTo>
                    <a:lnTo>
                      <a:pt x="775786" y="501576"/>
                    </a:lnTo>
                    <a:lnTo>
                      <a:pt x="782194" y="505457"/>
                    </a:lnTo>
                    <a:lnTo>
                      <a:pt x="786256" y="512046"/>
                    </a:lnTo>
                    <a:lnTo>
                      <a:pt x="788783" y="523057"/>
                    </a:lnTo>
                    <a:lnTo>
                      <a:pt x="801239" y="534250"/>
                    </a:lnTo>
                    <a:lnTo>
                      <a:pt x="809634" y="550497"/>
                    </a:lnTo>
                    <a:lnTo>
                      <a:pt x="827866" y="563675"/>
                    </a:lnTo>
                    <a:lnTo>
                      <a:pt x="828498" y="570625"/>
                    </a:lnTo>
                    <a:lnTo>
                      <a:pt x="838697" y="588677"/>
                    </a:lnTo>
                    <a:lnTo>
                      <a:pt x="836712" y="593460"/>
                    </a:lnTo>
                    <a:lnTo>
                      <a:pt x="841044" y="594273"/>
                    </a:lnTo>
                    <a:lnTo>
                      <a:pt x="840141" y="603479"/>
                    </a:lnTo>
                    <a:lnTo>
                      <a:pt x="831657" y="609617"/>
                    </a:lnTo>
                    <a:lnTo>
                      <a:pt x="835087" y="610971"/>
                    </a:lnTo>
                    <a:lnTo>
                      <a:pt x="838968" y="609617"/>
                    </a:lnTo>
                    <a:lnTo>
                      <a:pt x="849980" y="615484"/>
                    </a:lnTo>
                    <a:lnTo>
                      <a:pt x="844023" y="623968"/>
                    </a:lnTo>
                    <a:lnTo>
                      <a:pt x="840683" y="621983"/>
                    </a:lnTo>
                    <a:lnTo>
                      <a:pt x="837434" y="633987"/>
                    </a:lnTo>
                    <a:lnTo>
                      <a:pt x="834275" y="637237"/>
                    </a:lnTo>
                    <a:lnTo>
                      <a:pt x="835267" y="641208"/>
                    </a:lnTo>
                    <a:lnTo>
                      <a:pt x="844474" y="645992"/>
                    </a:lnTo>
                    <a:lnTo>
                      <a:pt x="844384" y="649873"/>
                    </a:lnTo>
                    <a:lnTo>
                      <a:pt x="839871" y="651949"/>
                    </a:lnTo>
                    <a:lnTo>
                      <a:pt x="831657" y="652852"/>
                    </a:lnTo>
                    <a:lnTo>
                      <a:pt x="828678" y="651227"/>
                    </a:lnTo>
                    <a:lnTo>
                      <a:pt x="825519" y="653122"/>
                    </a:lnTo>
                    <a:lnTo>
                      <a:pt x="816583" y="646624"/>
                    </a:lnTo>
                    <a:lnTo>
                      <a:pt x="812973" y="648429"/>
                    </a:lnTo>
                    <a:lnTo>
                      <a:pt x="809634" y="644457"/>
                    </a:lnTo>
                    <a:lnTo>
                      <a:pt x="802413" y="644638"/>
                    </a:lnTo>
                    <a:lnTo>
                      <a:pt x="799254" y="639944"/>
                    </a:lnTo>
                    <a:lnTo>
                      <a:pt x="792935" y="639674"/>
                    </a:lnTo>
                    <a:lnTo>
                      <a:pt x="782826" y="632814"/>
                    </a:lnTo>
                    <a:lnTo>
                      <a:pt x="779216" y="632814"/>
                    </a:lnTo>
                    <a:lnTo>
                      <a:pt x="772175" y="639764"/>
                    </a:lnTo>
                    <a:lnTo>
                      <a:pt x="762608" y="641750"/>
                    </a:lnTo>
                    <a:lnTo>
                      <a:pt x="761525" y="649241"/>
                    </a:lnTo>
                    <a:lnTo>
                      <a:pt x="765316" y="651046"/>
                    </a:lnTo>
                    <a:lnTo>
                      <a:pt x="762427" y="658809"/>
                    </a:lnTo>
                    <a:lnTo>
                      <a:pt x="767392" y="664946"/>
                    </a:lnTo>
                    <a:lnTo>
                      <a:pt x="761344" y="668015"/>
                    </a:lnTo>
                    <a:lnTo>
                      <a:pt x="763781" y="673612"/>
                    </a:lnTo>
                    <a:lnTo>
                      <a:pt x="761615" y="686338"/>
                    </a:lnTo>
                    <a:lnTo>
                      <a:pt x="766038" y="690310"/>
                    </a:lnTo>
                    <a:lnTo>
                      <a:pt x="766038" y="690310"/>
                    </a:lnTo>
                    <a:lnTo>
                      <a:pt x="766579" y="691573"/>
                    </a:lnTo>
                    <a:lnTo>
                      <a:pt x="753943" y="698523"/>
                    </a:lnTo>
                    <a:lnTo>
                      <a:pt x="752138" y="701321"/>
                    </a:lnTo>
                    <a:lnTo>
                      <a:pt x="750333" y="700148"/>
                    </a:lnTo>
                    <a:lnTo>
                      <a:pt x="743924" y="707278"/>
                    </a:lnTo>
                    <a:lnTo>
                      <a:pt x="745007" y="725421"/>
                    </a:lnTo>
                    <a:lnTo>
                      <a:pt x="745007" y="725421"/>
                    </a:lnTo>
                    <a:lnTo>
                      <a:pt x="736613" y="725601"/>
                    </a:lnTo>
                    <a:lnTo>
                      <a:pt x="736613" y="725601"/>
                    </a:lnTo>
                    <a:lnTo>
                      <a:pt x="733273" y="729844"/>
                    </a:lnTo>
                    <a:lnTo>
                      <a:pt x="727045" y="725240"/>
                    </a:lnTo>
                    <a:lnTo>
                      <a:pt x="723525" y="728851"/>
                    </a:lnTo>
                    <a:lnTo>
                      <a:pt x="717478" y="729844"/>
                    </a:lnTo>
                    <a:lnTo>
                      <a:pt x="711250" y="723074"/>
                    </a:lnTo>
                    <a:lnTo>
                      <a:pt x="708362" y="715131"/>
                    </a:lnTo>
                    <a:lnTo>
                      <a:pt x="704932" y="714138"/>
                    </a:lnTo>
                    <a:lnTo>
                      <a:pt x="696628" y="715402"/>
                    </a:lnTo>
                    <a:lnTo>
                      <a:pt x="695274" y="718200"/>
                    </a:lnTo>
                    <a:lnTo>
                      <a:pt x="691212" y="719193"/>
                    </a:lnTo>
                    <a:lnTo>
                      <a:pt x="690490" y="710889"/>
                    </a:lnTo>
                    <a:lnTo>
                      <a:pt x="684894" y="705834"/>
                    </a:lnTo>
                    <a:lnTo>
                      <a:pt x="680562" y="704841"/>
                    </a:lnTo>
                    <a:lnTo>
                      <a:pt x="677763" y="698162"/>
                    </a:lnTo>
                    <a:lnTo>
                      <a:pt x="674424" y="696899"/>
                    </a:lnTo>
                    <a:lnTo>
                      <a:pt x="669279" y="690129"/>
                    </a:lnTo>
                    <a:lnTo>
                      <a:pt x="669279" y="690129"/>
                    </a:lnTo>
                    <a:lnTo>
                      <a:pt x="668196" y="680832"/>
                    </a:lnTo>
                    <a:lnTo>
                      <a:pt x="652220" y="681284"/>
                    </a:lnTo>
                    <a:lnTo>
                      <a:pt x="644096" y="676861"/>
                    </a:lnTo>
                    <a:lnTo>
                      <a:pt x="643374" y="668015"/>
                    </a:lnTo>
                    <a:lnTo>
                      <a:pt x="633987" y="658718"/>
                    </a:lnTo>
                    <a:lnTo>
                      <a:pt x="627759" y="657004"/>
                    </a:lnTo>
                    <a:lnTo>
                      <a:pt x="618101" y="661968"/>
                    </a:lnTo>
                    <a:lnTo>
                      <a:pt x="614762" y="667203"/>
                    </a:lnTo>
                    <a:lnTo>
                      <a:pt x="607270" y="662419"/>
                    </a:lnTo>
                    <a:lnTo>
                      <a:pt x="603028" y="660433"/>
                    </a:lnTo>
                    <a:lnTo>
                      <a:pt x="598335" y="652491"/>
                    </a:lnTo>
                    <a:lnTo>
                      <a:pt x="595717" y="633446"/>
                    </a:lnTo>
                    <a:lnTo>
                      <a:pt x="590121" y="630106"/>
                    </a:lnTo>
                    <a:lnTo>
                      <a:pt x="581456" y="626496"/>
                    </a:lnTo>
                    <a:lnTo>
                      <a:pt x="579380" y="618101"/>
                    </a:lnTo>
                    <a:lnTo>
                      <a:pt x="571978" y="618914"/>
                    </a:lnTo>
                    <a:lnTo>
                      <a:pt x="569361" y="621712"/>
                    </a:lnTo>
                    <a:lnTo>
                      <a:pt x="553565" y="605916"/>
                    </a:lnTo>
                    <a:lnTo>
                      <a:pt x="547428" y="607180"/>
                    </a:lnTo>
                    <a:lnTo>
                      <a:pt x="544359" y="606097"/>
                    </a:lnTo>
                    <a:lnTo>
                      <a:pt x="528834" y="591294"/>
                    </a:lnTo>
                    <a:lnTo>
                      <a:pt x="523148" y="588677"/>
                    </a:lnTo>
                    <a:lnTo>
                      <a:pt x="526126" y="581275"/>
                    </a:lnTo>
                    <a:lnTo>
                      <a:pt x="525134" y="576311"/>
                    </a:lnTo>
                    <a:lnTo>
                      <a:pt x="515295" y="564758"/>
                    </a:lnTo>
                    <a:lnTo>
                      <a:pt x="507623" y="561869"/>
                    </a:lnTo>
                    <a:lnTo>
                      <a:pt x="505728" y="555371"/>
                    </a:lnTo>
                    <a:lnTo>
                      <a:pt x="500583" y="554288"/>
                    </a:lnTo>
                    <a:lnTo>
                      <a:pt x="493723" y="558078"/>
                    </a:lnTo>
                    <a:lnTo>
                      <a:pt x="489481" y="567646"/>
                    </a:lnTo>
                    <a:lnTo>
                      <a:pt x="481357" y="561238"/>
                    </a:lnTo>
                    <a:lnTo>
                      <a:pt x="482440" y="550226"/>
                    </a:lnTo>
                    <a:lnTo>
                      <a:pt x="460959" y="544269"/>
                    </a:lnTo>
                    <a:lnTo>
                      <a:pt x="458251" y="538672"/>
                    </a:lnTo>
                    <a:lnTo>
                      <a:pt x="441462" y="539665"/>
                    </a:lnTo>
                    <a:lnTo>
                      <a:pt x="433610" y="543095"/>
                    </a:lnTo>
                    <a:lnTo>
                      <a:pt x="430270" y="542644"/>
                    </a:lnTo>
                    <a:lnTo>
                      <a:pt x="427472" y="533708"/>
                    </a:lnTo>
                    <a:lnTo>
                      <a:pt x="418897" y="528383"/>
                    </a:lnTo>
                    <a:lnTo>
                      <a:pt x="412038" y="534882"/>
                    </a:lnTo>
                    <a:lnTo>
                      <a:pt x="402831" y="536687"/>
                    </a:lnTo>
                    <a:lnTo>
                      <a:pt x="393444" y="541922"/>
                    </a:lnTo>
                    <a:lnTo>
                      <a:pt x="396152" y="547067"/>
                    </a:lnTo>
                    <a:lnTo>
                      <a:pt x="391910" y="552934"/>
                    </a:lnTo>
                    <a:lnTo>
                      <a:pt x="392271" y="559342"/>
                    </a:lnTo>
                    <a:lnTo>
                      <a:pt x="383515" y="565660"/>
                    </a:lnTo>
                    <a:lnTo>
                      <a:pt x="367539" y="565029"/>
                    </a:lnTo>
                    <a:lnTo>
                      <a:pt x="364019" y="562050"/>
                    </a:lnTo>
                    <a:lnTo>
                      <a:pt x="359235" y="562682"/>
                    </a:lnTo>
                    <a:lnTo>
                      <a:pt x="350480" y="567917"/>
                    </a:lnTo>
                    <a:lnTo>
                      <a:pt x="344072" y="569903"/>
                    </a:lnTo>
                    <a:lnTo>
                      <a:pt x="339559" y="566112"/>
                    </a:lnTo>
                    <a:lnTo>
                      <a:pt x="321597" y="565029"/>
                    </a:lnTo>
                    <a:lnTo>
                      <a:pt x="309773" y="574506"/>
                    </a:lnTo>
                    <a:lnTo>
                      <a:pt x="299393" y="587052"/>
                    </a:lnTo>
                    <a:lnTo>
                      <a:pt x="290728" y="581727"/>
                    </a:lnTo>
                    <a:lnTo>
                      <a:pt x="281160" y="584615"/>
                    </a:lnTo>
                    <a:lnTo>
                      <a:pt x="281973" y="589850"/>
                    </a:lnTo>
                    <a:lnTo>
                      <a:pt x="275474" y="592287"/>
                    </a:lnTo>
                    <a:lnTo>
                      <a:pt x="279536" y="602125"/>
                    </a:lnTo>
                    <a:lnTo>
                      <a:pt x="279084" y="605285"/>
                    </a:lnTo>
                    <a:lnTo>
                      <a:pt x="273669" y="607722"/>
                    </a:lnTo>
                    <a:lnTo>
                      <a:pt x="265545" y="615845"/>
                    </a:lnTo>
                    <a:lnTo>
                      <a:pt x="265906" y="621983"/>
                    </a:lnTo>
                    <a:lnTo>
                      <a:pt x="270239" y="626947"/>
                    </a:lnTo>
                    <a:lnTo>
                      <a:pt x="267080" y="634258"/>
                    </a:lnTo>
                    <a:lnTo>
                      <a:pt x="270510" y="643284"/>
                    </a:lnTo>
                    <a:lnTo>
                      <a:pt x="261484" y="649692"/>
                    </a:lnTo>
                    <a:lnTo>
                      <a:pt x="254443" y="651317"/>
                    </a:lnTo>
                    <a:lnTo>
                      <a:pt x="243883" y="650505"/>
                    </a:lnTo>
                    <a:lnTo>
                      <a:pt x="241897" y="656462"/>
                    </a:lnTo>
                    <a:lnTo>
                      <a:pt x="244966" y="661065"/>
                    </a:lnTo>
                    <a:lnTo>
                      <a:pt x="244515" y="670182"/>
                    </a:lnTo>
                    <a:lnTo>
                      <a:pt x="247945" y="673070"/>
                    </a:lnTo>
                    <a:lnTo>
                      <a:pt x="248937" y="678666"/>
                    </a:lnTo>
                    <a:lnTo>
                      <a:pt x="244244" y="682818"/>
                    </a:lnTo>
                    <a:lnTo>
                      <a:pt x="235759" y="682818"/>
                    </a:lnTo>
                    <a:lnTo>
                      <a:pt x="223935" y="686248"/>
                    </a:lnTo>
                    <a:lnTo>
                      <a:pt x="219783" y="686338"/>
                    </a:lnTo>
                    <a:lnTo>
                      <a:pt x="216444" y="683089"/>
                    </a:lnTo>
                    <a:lnTo>
                      <a:pt x="215993" y="675326"/>
                    </a:lnTo>
                    <a:lnTo>
                      <a:pt x="212743" y="667293"/>
                    </a:lnTo>
                    <a:lnTo>
                      <a:pt x="207508" y="669369"/>
                    </a:lnTo>
                    <a:lnTo>
                      <a:pt x="198753" y="657455"/>
                    </a:lnTo>
                    <a:lnTo>
                      <a:pt x="185665" y="651678"/>
                    </a:lnTo>
                    <a:lnTo>
                      <a:pt x="181784" y="645179"/>
                    </a:lnTo>
                    <a:lnTo>
                      <a:pt x="164093" y="642381"/>
                    </a:lnTo>
                    <a:lnTo>
                      <a:pt x="158226" y="644818"/>
                    </a:lnTo>
                    <a:lnTo>
                      <a:pt x="151637" y="640396"/>
                    </a:lnTo>
                    <a:lnTo>
                      <a:pt x="144597" y="642472"/>
                    </a:lnTo>
                    <a:lnTo>
                      <a:pt x="138549" y="639944"/>
                    </a:lnTo>
                    <a:lnTo>
                      <a:pt x="134849" y="629655"/>
                    </a:lnTo>
                    <a:lnTo>
                      <a:pt x="126184" y="619275"/>
                    </a:lnTo>
                    <a:lnTo>
                      <a:pt x="126996" y="611332"/>
                    </a:lnTo>
                    <a:lnTo>
                      <a:pt x="118692" y="603479"/>
                    </a:lnTo>
                    <a:lnTo>
                      <a:pt x="111562" y="606007"/>
                    </a:lnTo>
                    <a:lnTo>
                      <a:pt x="107861" y="612144"/>
                    </a:lnTo>
                    <a:lnTo>
                      <a:pt x="106236" y="619816"/>
                    </a:lnTo>
                    <a:lnTo>
                      <a:pt x="93690" y="618553"/>
                    </a:lnTo>
                    <a:lnTo>
                      <a:pt x="87282" y="625142"/>
                    </a:lnTo>
                    <a:lnTo>
                      <a:pt x="79970" y="623607"/>
                    </a:lnTo>
                    <a:lnTo>
                      <a:pt x="70944" y="613498"/>
                    </a:lnTo>
                    <a:lnTo>
                      <a:pt x="63994" y="615394"/>
                    </a:lnTo>
                    <a:lnTo>
                      <a:pt x="50907" y="607541"/>
                    </a:lnTo>
                    <a:lnTo>
                      <a:pt x="40527" y="606007"/>
                    </a:lnTo>
                    <a:lnTo>
                      <a:pt x="39895" y="602396"/>
                    </a:lnTo>
                    <a:lnTo>
                      <a:pt x="35833" y="597883"/>
                    </a:lnTo>
                    <a:lnTo>
                      <a:pt x="25544" y="605285"/>
                    </a:lnTo>
                    <a:lnTo>
                      <a:pt x="10741" y="599869"/>
                    </a:lnTo>
                    <a:lnTo>
                      <a:pt x="6589" y="595085"/>
                    </a:lnTo>
                    <a:lnTo>
                      <a:pt x="5777" y="590933"/>
                    </a:lnTo>
                    <a:lnTo>
                      <a:pt x="9748" y="580012"/>
                    </a:lnTo>
                    <a:lnTo>
                      <a:pt x="0" y="571347"/>
                    </a:lnTo>
                    <a:lnTo>
                      <a:pt x="3430" y="568819"/>
                    </a:lnTo>
                    <a:lnTo>
                      <a:pt x="3430" y="568819"/>
                    </a:lnTo>
                    <a:lnTo>
                      <a:pt x="15976" y="569632"/>
                    </a:lnTo>
                    <a:lnTo>
                      <a:pt x="27710" y="565390"/>
                    </a:lnTo>
                    <a:lnTo>
                      <a:pt x="31862" y="567827"/>
                    </a:lnTo>
                    <a:lnTo>
                      <a:pt x="36014" y="562862"/>
                    </a:lnTo>
                    <a:lnTo>
                      <a:pt x="31591" y="556183"/>
                    </a:lnTo>
                    <a:lnTo>
                      <a:pt x="30057" y="549323"/>
                    </a:lnTo>
                    <a:lnTo>
                      <a:pt x="34118" y="543998"/>
                    </a:lnTo>
                    <a:lnTo>
                      <a:pt x="41159" y="543005"/>
                    </a:lnTo>
                    <a:lnTo>
                      <a:pt x="41339" y="533979"/>
                    </a:lnTo>
                    <a:lnTo>
                      <a:pt x="35653" y="520350"/>
                    </a:lnTo>
                    <a:lnTo>
                      <a:pt x="32764" y="518184"/>
                    </a:lnTo>
                    <a:lnTo>
                      <a:pt x="33487" y="516920"/>
                    </a:lnTo>
                    <a:lnTo>
                      <a:pt x="30959" y="516920"/>
                    </a:lnTo>
                    <a:lnTo>
                      <a:pt x="34750" y="511504"/>
                    </a:lnTo>
                    <a:lnTo>
                      <a:pt x="34028" y="508526"/>
                    </a:lnTo>
                    <a:lnTo>
                      <a:pt x="37729" y="506450"/>
                    </a:lnTo>
                    <a:lnTo>
                      <a:pt x="33396" y="497063"/>
                    </a:lnTo>
                    <a:lnTo>
                      <a:pt x="33396" y="497063"/>
                    </a:lnTo>
                    <a:lnTo>
                      <a:pt x="30688" y="493813"/>
                    </a:lnTo>
                    <a:lnTo>
                      <a:pt x="30688" y="493813"/>
                    </a:lnTo>
                    <a:lnTo>
                      <a:pt x="30147" y="485509"/>
                    </a:lnTo>
                    <a:lnTo>
                      <a:pt x="32584" y="485961"/>
                    </a:lnTo>
                    <a:lnTo>
                      <a:pt x="32764" y="484155"/>
                    </a:lnTo>
                    <a:lnTo>
                      <a:pt x="41790" y="485961"/>
                    </a:lnTo>
                    <a:lnTo>
                      <a:pt x="36194" y="477566"/>
                    </a:lnTo>
                    <a:lnTo>
                      <a:pt x="37368" y="474678"/>
                    </a:lnTo>
                    <a:lnTo>
                      <a:pt x="35562" y="469804"/>
                    </a:lnTo>
                    <a:lnTo>
                      <a:pt x="38270" y="468270"/>
                    </a:lnTo>
                    <a:lnTo>
                      <a:pt x="57676" y="471609"/>
                    </a:lnTo>
                    <a:lnTo>
                      <a:pt x="75096" y="485238"/>
                    </a:lnTo>
                    <a:lnTo>
                      <a:pt x="89989" y="486592"/>
                    </a:lnTo>
                    <a:lnTo>
                      <a:pt x="100821" y="482440"/>
                    </a:lnTo>
                    <a:lnTo>
                      <a:pt x="92787" y="473053"/>
                    </a:lnTo>
                    <a:lnTo>
                      <a:pt x="89267" y="463937"/>
                    </a:lnTo>
                    <a:lnTo>
                      <a:pt x="86108" y="443177"/>
                    </a:lnTo>
                    <a:lnTo>
                      <a:pt x="91795" y="439567"/>
                    </a:lnTo>
                    <a:lnTo>
                      <a:pt x="94773" y="433971"/>
                    </a:lnTo>
                    <a:lnTo>
                      <a:pt x="101543" y="435144"/>
                    </a:lnTo>
                    <a:lnTo>
                      <a:pt x="103709" y="432707"/>
                    </a:lnTo>
                    <a:lnTo>
                      <a:pt x="105604" y="420703"/>
                    </a:lnTo>
                    <a:lnTo>
                      <a:pt x="103348" y="412128"/>
                    </a:lnTo>
                    <a:lnTo>
                      <a:pt x="104611" y="396332"/>
                    </a:lnTo>
                    <a:lnTo>
                      <a:pt x="102626" y="390917"/>
                    </a:lnTo>
                    <a:lnTo>
                      <a:pt x="106146" y="384147"/>
                    </a:lnTo>
                    <a:lnTo>
                      <a:pt x="106868" y="373857"/>
                    </a:lnTo>
                    <a:lnTo>
                      <a:pt x="101543" y="360499"/>
                    </a:lnTo>
                    <a:lnTo>
                      <a:pt x="85206" y="357611"/>
                    </a:lnTo>
                    <a:lnTo>
                      <a:pt x="72569" y="350209"/>
                    </a:lnTo>
                    <a:lnTo>
                      <a:pt x="82407" y="334685"/>
                    </a:lnTo>
                    <a:lnTo>
                      <a:pt x="80602" y="332518"/>
                    </a:lnTo>
                    <a:lnTo>
                      <a:pt x="69681" y="330623"/>
                    </a:lnTo>
                    <a:lnTo>
                      <a:pt x="68146" y="323041"/>
                    </a:lnTo>
                    <a:lnTo>
                      <a:pt x="60384" y="316633"/>
                    </a:lnTo>
                    <a:lnTo>
                      <a:pt x="55961" y="309412"/>
                    </a:lnTo>
                    <a:lnTo>
                      <a:pt x="61918" y="302010"/>
                    </a:lnTo>
                    <a:lnTo>
                      <a:pt x="66792" y="304357"/>
                    </a:lnTo>
                    <a:lnTo>
                      <a:pt x="77353" y="302010"/>
                    </a:lnTo>
                    <a:lnTo>
                      <a:pt x="78075" y="298942"/>
                    </a:lnTo>
                    <a:lnTo>
                      <a:pt x="84845" y="298581"/>
                    </a:lnTo>
                    <a:lnTo>
                      <a:pt x="96127" y="303364"/>
                    </a:lnTo>
                    <a:lnTo>
                      <a:pt x="98654" y="301559"/>
                    </a:lnTo>
                    <a:lnTo>
                      <a:pt x="107680" y="301288"/>
                    </a:lnTo>
                    <a:lnTo>
                      <a:pt x="111020" y="298490"/>
                    </a:lnTo>
                    <a:lnTo>
                      <a:pt x="109937" y="295060"/>
                    </a:lnTo>
                    <a:lnTo>
                      <a:pt x="114269" y="286215"/>
                    </a:lnTo>
                    <a:lnTo>
                      <a:pt x="110659" y="273127"/>
                    </a:lnTo>
                    <a:lnTo>
                      <a:pt x="112374" y="266087"/>
                    </a:lnTo>
                    <a:lnTo>
                      <a:pt x="116526" y="260671"/>
                    </a:lnTo>
                    <a:lnTo>
                      <a:pt x="116165" y="257602"/>
                    </a:lnTo>
                    <a:lnTo>
                      <a:pt x="127447" y="255887"/>
                    </a:lnTo>
                    <a:lnTo>
                      <a:pt x="135300" y="250291"/>
                    </a:lnTo>
                    <a:lnTo>
                      <a:pt x="143243" y="250201"/>
                    </a:lnTo>
                    <a:lnTo>
                      <a:pt x="145048" y="243883"/>
                    </a:lnTo>
                    <a:lnTo>
                      <a:pt x="144326" y="235308"/>
                    </a:lnTo>
                    <a:lnTo>
                      <a:pt x="150373" y="232781"/>
                    </a:lnTo>
                    <a:lnTo>
                      <a:pt x="149020" y="223484"/>
                    </a:lnTo>
                    <a:lnTo>
                      <a:pt x="152540" y="220596"/>
                    </a:lnTo>
                    <a:lnTo>
                      <a:pt x="153442" y="216354"/>
                    </a:lnTo>
                    <a:lnTo>
                      <a:pt x="157594" y="214819"/>
                    </a:lnTo>
                    <a:lnTo>
                      <a:pt x="162649" y="203356"/>
                    </a:lnTo>
                    <a:lnTo>
                      <a:pt x="154345" y="192976"/>
                    </a:lnTo>
                    <a:lnTo>
                      <a:pt x="160934" y="188734"/>
                    </a:lnTo>
                    <a:lnTo>
                      <a:pt x="164003" y="181694"/>
                    </a:lnTo>
                    <a:lnTo>
                      <a:pt x="170772" y="174563"/>
                    </a:lnTo>
                    <a:lnTo>
                      <a:pt x="173751" y="173841"/>
                    </a:lnTo>
                    <a:lnTo>
                      <a:pt x="178715" y="177993"/>
                    </a:lnTo>
                    <a:lnTo>
                      <a:pt x="180520" y="175737"/>
                    </a:lnTo>
                    <a:lnTo>
                      <a:pt x="168696" y="146041"/>
                    </a:lnTo>
                    <a:lnTo>
                      <a:pt x="163642" y="140896"/>
                    </a:lnTo>
                    <a:lnTo>
                      <a:pt x="162107" y="134939"/>
                    </a:lnTo>
                    <a:lnTo>
                      <a:pt x="154255" y="127267"/>
                    </a:lnTo>
                    <a:lnTo>
                      <a:pt x="156692" y="117338"/>
                    </a:lnTo>
                    <a:lnTo>
                      <a:pt x="152179" y="108402"/>
                    </a:lnTo>
                    <a:lnTo>
                      <a:pt x="153894" y="103619"/>
                    </a:lnTo>
                    <a:lnTo>
                      <a:pt x="148568" y="98474"/>
                    </a:lnTo>
                    <a:lnTo>
                      <a:pt x="145138" y="85567"/>
                    </a:lnTo>
                    <a:lnTo>
                      <a:pt x="137647" y="79880"/>
                    </a:lnTo>
                    <a:lnTo>
                      <a:pt x="130877" y="78617"/>
                    </a:lnTo>
                    <a:lnTo>
                      <a:pt x="129614" y="71035"/>
                    </a:lnTo>
                    <a:lnTo>
                      <a:pt x="127177" y="68237"/>
                    </a:lnTo>
                    <a:lnTo>
                      <a:pt x="128621" y="64085"/>
                    </a:lnTo>
                    <a:lnTo>
                      <a:pt x="125010" y="61106"/>
                    </a:lnTo>
                    <a:lnTo>
                      <a:pt x="126454" y="51990"/>
                    </a:lnTo>
                    <a:lnTo>
                      <a:pt x="129614" y="49282"/>
                    </a:lnTo>
                    <a:lnTo>
                      <a:pt x="127447" y="47206"/>
                    </a:lnTo>
                    <a:lnTo>
                      <a:pt x="133134" y="43776"/>
                    </a:lnTo>
                    <a:lnTo>
                      <a:pt x="133495" y="40617"/>
                    </a:lnTo>
                    <a:lnTo>
                      <a:pt x="136744" y="37909"/>
                    </a:lnTo>
                    <a:lnTo>
                      <a:pt x="132773" y="2951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: Shape 129">
                <a:extLst>
                  <a:ext uri="{FF2B5EF4-FFF2-40B4-BE49-F238E27FC236}">
                    <a16:creationId xmlns="" xmlns:a16="http://schemas.microsoft.com/office/drawing/2014/main" id="{014D3552-03F6-4251-B8AA-E9B0C3519BCA}"/>
                  </a:ext>
                </a:extLst>
              </p:cNvPr>
              <p:cNvSpPr/>
              <p:nvPr/>
            </p:nvSpPr>
            <p:spPr>
              <a:xfrm>
                <a:off x="1634639" y="725259"/>
                <a:ext cx="536273" cy="464041"/>
              </a:xfrm>
              <a:custGeom>
                <a:avLst/>
                <a:gdLst>
                  <a:gd name="connsiteX0" fmla="*/ 329179 w 569902"/>
                  <a:gd name="connsiteY0" fmla="*/ 21121 h 485419"/>
                  <a:gd name="connsiteX1" fmla="*/ 328457 w 569902"/>
                  <a:gd name="connsiteY1" fmla="*/ 13900 h 485419"/>
                  <a:gd name="connsiteX2" fmla="*/ 338205 w 569902"/>
                  <a:gd name="connsiteY2" fmla="*/ 361 h 485419"/>
                  <a:gd name="connsiteX3" fmla="*/ 341725 w 569902"/>
                  <a:gd name="connsiteY3" fmla="*/ 0 h 485419"/>
                  <a:gd name="connsiteX4" fmla="*/ 343350 w 569902"/>
                  <a:gd name="connsiteY4" fmla="*/ 2166 h 485419"/>
                  <a:gd name="connsiteX5" fmla="*/ 349036 w 569902"/>
                  <a:gd name="connsiteY5" fmla="*/ 2257 h 485419"/>
                  <a:gd name="connsiteX6" fmla="*/ 354903 w 569902"/>
                  <a:gd name="connsiteY6" fmla="*/ 7311 h 485419"/>
                  <a:gd name="connsiteX7" fmla="*/ 358874 w 569902"/>
                  <a:gd name="connsiteY7" fmla="*/ 5596 h 485419"/>
                  <a:gd name="connsiteX8" fmla="*/ 363478 w 569902"/>
                  <a:gd name="connsiteY8" fmla="*/ 9026 h 485419"/>
                  <a:gd name="connsiteX9" fmla="*/ 368081 w 569902"/>
                  <a:gd name="connsiteY9" fmla="*/ 7401 h 485419"/>
                  <a:gd name="connsiteX10" fmla="*/ 371150 w 569902"/>
                  <a:gd name="connsiteY10" fmla="*/ 13358 h 485419"/>
                  <a:gd name="connsiteX11" fmla="*/ 375392 w 569902"/>
                  <a:gd name="connsiteY11" fmla="*/ 15073 h 485419"/>
                  <a:gd name="connsiteX12" fmla="*/ 384147 w 569902"/>
                  <a:gd name="connsiteY12" fmla="*/ 13810 h 485419"/>
                  <a:gd name="connsiteX13" fmla="*/ 392541 w 569902"/>
                  <a:gd name="connsiteY13" fmla="*/ 17149 h 485419"/>
                  <a:gd name="connsiteX14" fmla="*/ 396061 w 569902"/>
                  <a:gd name="connsiteY14" fmla="*/ 28432 h 485419"/>
                  <a:gd name="connsiteX15" fmla="*/ 396061 w 569902"/>
                  <a:gd name="connsiteY15" fmla="*/ 33216 h 485419"/>
                  <a:gd name="connsiteX16" fmla="*/ 391729 w 569902"/>
                  <a:gd name="connsiteY16" fmla="*/ 38631 h 485419"/>
                  <a:gd name="connsiteX17" fmla="*/ 393534 w 569902"/>
                  <a:gd name="connsiteY17" fmla="*/ 46213 h 485419"/>
                  <a:gd name="connsiteX18" fmla="*/ 398138 w 569902"/>
                  <a:gd name="connsiteY18" fmla="*/ 47206 h 485419"/>
                  <a:gd name="connsiteX19" fmla="*/ 401658 w 569902"/>
                  <a:gd name="connsiteY19" fmla="*/ 53434 h 485419"/>
                  <a:gd name="connsiteX20" fmla="*/ 407976 w 569902"/>
                  <a:gd name="connsiteY20" fmla="*/ 53434 h 485419"/>
                  <a:gd name="connsiteX21" fmla="*/ 408427 w 569902"/>
                  <a:gd name="connsiteY21" fmla="*/ 59301 h 485419"/>
                  <a:gd name="connsiteX22" fmla="*/ 411586 w 569902"/>
                  <a:gd name="connsiteY22" fmla="*/ 62460 h 485419"/>
                  <a:gd name="connsiteX23" fmla="*/ 419529 w 569902"/>
                  <a:gd name="connsiteY23" fmla="*/ 63363 h 485419"/>
                  <a:gd name="connsiteX24" fmla="*/ 419439 w 569902"/>
                  <a:gd name="connsiteY24" fmla="*/ 60745 h 485419"/>
                  <a:gd name="connsiteX25" fmla="*/ 421244 w 569902"/>
                  <a:gd name="connsiteY25" fmla="*/ 59933 h 485419"/>
                  <a:gd name="connsiteX26" fmla="*/ 428916 w 569902"/>
                  <a:gd name="connsiteY26" fmla="*/ 61196 h 485419"/>
                  <a:gd name="connsiteX27" fmla="*/ 435144 w 569902"/>
                  <a:gd name="connsiteY27" fmla="*/ 59842 h 485419"/>
                  <a:gd name="connsiteX28" fmla="*/ 437942 w 569902"/>
                  <a:gd name="connsiteY28" fmla="*/ 56232 h 485419"/>
                  <a:gd name="connsiteX29" fmla="*/ 437130 w 569902"/>
                  <a:gd name="connsiteY29" fmla="*/ 53253 h 485419"/>
                  <a:gd name="connsiteX30" fmla="*/ 443177 w 569902"/>
                  <a:gd name="connsiteY30" fmla="*/ 57496 h 485419"/>
                  <a:gd name="connsiteX31" fmla="*/ 452023 w 569902"/>
                  <a:gd name="connsiteY31" fmla="*/ 53615 h 485419"/>
                  <a:gd name="connsiteX32" fmla="*/ 452023 w 569902"/>
                  <a:gd name="connsiteY32" fmla="*/ 53615 h 485419"/>
                  <a:gd name="connsiteX33" fmla="*/ 455092 w 569902"/>
                  <a:gd name="connsiteY33" fmla="*/ 61106 h 485419"/>
                  <a:gd name="connsiteX34" fmla="*/ 454370 w 569902"/>
                  <a:gd name="connsiteY34" fmla="*/ 67605 h 485419"/>
                  <a:gd name="connsiteX35" fmla="*/ 458883 w 569902"/>
                  <a:gd name="connsiteY35" fmla="*/ 75096 h 485419"/>
                  <a:gd name="connsiteX36" fmla="*/ 456987 w 569902"/>
                  <a:gd name="connsiteY36" fmla="*/ 82137 h 485419"/>
                  <a:gd name="connsiteX37" fmla="*/ 459424 w 569902"/>
                  <a:gd name="connsiteY37" fmla="*/ 97932 h 485419"/>
                  <a:gd name="connsiteX38" fmla="*/ 467457 w 569902"/>
                  <a:gd name="connsiteY38" fmla="*/ 110388 h 485419"/>
                  <a:gd name="connsiteX39" fmla="*/ 474317 w 569902"/>
                  <a:gd name="connsiteY39" fmla="*/ 111020 h 485419"/>
                  <a:gd name="connsiteX40" fmla="*/ 477386 w 569902"/>
                  <a:gd name="connsiteY40" fmla="*/ 114721 h 485419"/>
                  <a:gd name="connsiteX41" fmla="*/ 481899 w 569902"/>
                  <a:gd name="connsiteY41" fmla="*/ 113908 h 485419"/>
                  <a:gd name="connsiteX42" fmla="*/ 484516 w 569902"/>
                  <a:gd name="connsiteY42" fmla="*/ 117248 h 485419"/>
                  <a:gd name="connsiteX43" fmla="*/ 488939 w 569902"/>
                  <a:gd name="connsiteY43" fmla="*/ 115714 h 485419"/>
                  <a:gd name="connsiteX44" fmla="*/ 492279 w 569902"/>
                  <a:gd name="connsiteY44" fmla="*/ 117338 h 485419"/>
                  <a:gd name="connsiteX45" fmla="*/ 495528 w 569902"/>
                  <a:gd name="connsiteY45" fmla="*/ 120497 h 485419"/>
                  <a:gd name="connsiteX46" fmla="*/ 495077 w 569902"/>
                  <a:gd name="connsiteY46" fmla="*/ 124559 h 485419"/>
                  <a:gd name="connsiteX47" fmla="*/ 497875 w 569902"/>
                  <a:gd name="connsiteY47" fmla="*/ 128892 h 485419"/>
                  <a:gd name="connsiteX48" fmla="*/ 502298 w 569902"/>
                  <a:gd name="connsiteY48" fmla="*/ 129253 h 485419"/>
                  <a:gd name="connsiteX49" fmla="*/ 505006 w 569902"/>
                  <a:gd name="connsiteY49" fmla="*/ 132051 h 485419"/>
                  <a:gd name="connsiteX50" fmla="*/ 507713 w 569902"/>
                  <a:gd name="connsiteY50" fmla="*/ 131058 h 485419"/>
                  <a:gd name="connsiteX51" fmla="*/ 510511 w 569902"/>
                  <a:gd name="connsiteY51" fmla="*/ 126274 h 485419"/>
                  <a:gd name="connsiteX52" fmla="*/ 518274 w 569902"/>
                  <a:gd name="connsiteY52" fmla="*/ 124108 h 485419"/>
                  <a:gd name="connsiteX53" fmla="*/ 521884 w 569902"/>
                  <a:gd name="connsiteY53" fmla="*/ 125281 h 485419"/>
                  <a:gd name="connsiteX54" fmla="*/ 519357 w 569902"/>
                  <a:gd name="connsiteY54" fmla="*/ 136564 h 485419"/>
                  <a:gd name="connsiteX55" fmla="*/ 521252 w 569902"/>
                  <a:gd name="connsiteY55" fmla="*/ 139362 h 485419"/>
                  <a:gd name="connsiteX56" fmla="*/ 518093 w 569902"/>
                  <a:gd name="connsiteY56" fmla="*/ 145499 h 485419"/>
                  <a:gd name="connsiteX57" fmla="*/ 518635 w 569902"/>
                  <a:gd name="connsiteY57" fmla="*/ 150012 h 485419"/>
                  <a:gd name="connsiteX58" fmla="*/ 522877 w 569902"/>
                  <a:gd name="connsiteY58" fmla="*/ 152901 h 485419"/>
                  <a:gd name="connsiteX59" fmla="*/ 519447 w 569902"/>
                  <a:gd name="connsiteY59" fmla="*/ 160934 h 485419"/>
                  <a:gd name="connsiteX60" fmla="*/ 519898 w 569902"/>
                  <a:gd name="connsiteY60" fmla="*/ 170862 h 485419"/>
                  <a:gd name="connsiteX61" fmla="*/ 519898 w 569902"/>
                  <a:gd name="connsiteY61" fmla="*/ 170862 h 485419"/>
                  <a:gd name="connsiteX62" fmla="*/ 518003 w 569902"/>
                  <a:gd name="connsiteY62" fmla="*/ 174383 h 485419"/>
                  <a:gd name="connsiteX63" fmla="*/ 518003 w 569902"/>
                  <a:gd name="connsiteY63" fmla="*/ 174383 h 485419"/>
                  <a:gd name="connsiteX64" fmla="*/ 516649 w 569902"/>
                  <a:gd name="connsiteY64" fmla="*/ 178805 h 485419"/>
                  <a:gd name="connsiteX65" fmla="*/ 521794 w 569902"/>
                  <a:gd name="connsiteY65" fmla="*/ 182777 h 485419"/>
                  <a:gd name="connsiteX66" fmla="*/ 527571 w 569902"/>
                  <a:gd name="connsiteY66" fmla="*/ 178444 h 485419"/>
                  <a:gd name="connsiteX67" fmla="*/ 531993 w 569902"/>
                  <a:gd name="connsiteY67" fmla="*/ 179166 h 485419"/>
                  <a:gd name="connsiteX68" fmla="*/ 533347 w 569902"/>
                  <a:gd name="connsiteY68" fmla="*/ 188463 h 485419"/>
                  <a:gd name="connsiteX69" fmla="*/ 529647 w 569902"/>
                  <a:gd name="connsiteY69" fmla="*/ 193518 h 485419"/>
                  <a:gd name="connsiteX70" fmla="*/ 529737 w 569902"/>
                  <a:gd name="connsiteY70" fmla="*/ 198121 h 485419"/>
                  <a:gd name="connsiteX71" fmla="*/ 535062 w 569902"/>
                  <a:gd name="connsiteY71" fmla="*/ 201280 h 485419"/>
                  <a:gd name="connsiteX72" fmla="*/ 540297 w 569902"/>
                  <a:gd name="connsiteY72" fmla="*/ 201551 h 485419"/>
                  <a:gd name="connsiteX73" fmla="*/ 542825 w 569902"/>
                  <a:gd name="connsiteY73" fmla="*/ 205793 h 485419"/>
                  <a:gd name="connsiteX74" fmla="*/ 543727 w 569902"/>
                  <a:gd name="connsiteY74" fmla="*/ 214909 h 485419"/>
                  <a:gd name="connsiteX75" fmla="*/ 550316 w 569902"/>
                  <a:gd name="connsiteY75" fmla="*/ 218069 h 485419"/>
                  <a:gd name="connsiteX76" fmla="*/ 558710 w 569902"/>
                  <a:gd name="connsiteY76" fmla="*/ 231698 h 485419"/>
                  <a:gd name="connsiteX77" fmla="*/ 564577 w 569902"/>
                  <a:gd name="connsiteY77" fmla="*/ 233232 h 485419"/>
                  <a:gd name="connsiteX78" fmla="*/ 569722 w 569902"/>
                  <a:gd name="connsiteY78" fmla="*/ 240272 h 485419"/>
                  <a:gd name="connsiteX79" fmla="*/ 564306 w 569902"/>
                  <a:gd name="connsiteY79" fmla="*/ 244154 h 485419"/>
                  <a:gd name="connsiteX80" fmla="*/ 560696 w 569902"/>
                  <a:gd name="connsiteY80" fmla="*/ 254082 h 485419"/>
                  <a:gd name="connsiteX81" fmla="*/ 556454 w 569902"/>
                  <a:gd name="connsiteY81" fmla="*/ 257241 h 485419"/>
                  <a:gd name="connsiteX82" fmla="*/ 560967 w 569902"/>
                  <a:gd name="connsiteY82" fmla="*/ 261845 h 485419"/>
                  <a:gd name="connsiteX83" fmla="*/ 557717 w 569902"/>
                  <a:gd name="connsiteY83" fmla="*/ 268795 h 485419"/>
                  <a:gd name="connsiteX84" fmla="*/ 555641 w 569902"/>
                  <a:gd name="connsiteY84" fmla="*/ 271683 h 485419"/>
                  <a:gd name="connsiteX85" fmla="*/ 549504 w 569902"/>
                  <a:gd name="connsiteY85" fmla="*/ 273759 h 485419"/>
                  <a:gd name="connsiteX86" fmla="*/ 558710 w 569902"/>
                  <a:gd name="connsiteY86" fmla="*/ 279806 h 485419"/>
                  <a:gd name="connsiteX87" fmla="*/ 558891 w 569902"/>
                  <a:gd name="connsiteY87" fmla="*/ 286305 h 485419"/>
                  <a:gd name="connsiteX88" fmla="*/ 562321 w 569902"/>
                  <a:gd name="connsiteY88" fmla="*/ 285764 h 485419"/>
                  <a:gd name="connsiteX89" fmla="*/ 563494 w 569902"/>
                  <a:gd name="connsiteY89" fmla="*/ 288562 h 485419"/>
                  <a:gd name="connsiteX90" fmla="*/ 563494 w 569902"/>
                  <a:gd name="connsiteY90" fmla="*/ 288562 h 485419"/>
                  <a:gd name="connsiteX91" fmla="*/ 566112 w 569902"/>
                  <a:gd name="connsiteY91" fmla="*/ 291540 h 485419"/>
                  <a:gd name="connsiteX92" fmla="*/ 563675 w 569902"/>
                  <a:gd name="connsiteY92" fmla="*/ 296595 h 485419"/>
                  <a:gd name="connsiteX93" fmla="*/ 568188 w 569902"/>
                  <a:gd name="connsiteY93" fmla="*/ 297588 h 485419"/>
                  <a:gd name="connsiteX94" fmla="*/ 569903 w 569902"/>
                  <a:gd name="connsiteY94" fmla="*/ 302913 h 485419"/>
                  <a:gd name="connsiteX95" fmla="*/ 567375 w 569902"/>
                  <a:gd name="connsiteY95" fmla="*/ 308690 h 485419"/>
                  <a:gd name="connsiteX96" fmla="*/ 564036 w 569902"/>
                  <a:gd name="connsiteY96" fmla="*/ 306253 h 485419"/>
                  <a:gd name="connsiteX97" fmla="*/ 556995 w 569902"/>
                  <a:gd name="connsiteY97" fmla="*/ 306704 h 485419"/>
                  <a:gd name="connsiteX98" fmla="*/ 551760 w 569902"/>
                  <a:gd name="connsiteY98" fmla="*/ 302913 h 485419"/>
                  <a:gd name="connsiteX99" fmla="*/ 550226 w 569902"/>
                  <a:gd name="connsiteY99" fmla="*/ 304989 h 485419"/>
                  <a:gd name="connsiteX100" fmla="*/ 546254 w 569902"/>
                  <a:gd name="connsiteY100" fmla="*/ 303725 h 485419"/>
                  <a:gd name="connsiteX101" fmla="*/ 537319 w 569902"/>
                  <a:gd name="connsiteY101" fmla="*/ 297046 h 485419"/>
                  <a:gd name="connsiteX102" fmla="*/ 535062 w 569902"/>
                  <a:gd name="connsiteY102" fmla="*/ 300025 h 485419"/>
                  <a:gd name="connsiteX103" fmla="*/ 532715 w 569902"/>
                  <a:gd name="connsiteY103" fmla="*/ 299664 h 485419"/>
                  <a:gd name="connsiteX104" fmla="*/ 531993 w 569902"/>
                  <a:gd name="connsiteY104" fmla="*/ 303816 h 485419"/>
                  <a:gd name="connsiteX105" fmla="*/ 522787 w 569902"/>
                  <a:gd name="connsiteY105" fmla="*/ 303996 h 485419"/>
                  <a:gd name="connsiteX106" fmla="*/ 523328 w 569902"/>
                  <a:gd name="connsiteY106" fmla="*/ 307968 h 485419"/>
                  <a:gd name="connsiteX107" fmla="*/ 513580 w 569902"/>
                  <a:gd name="connsiteY107" fmla="*/ 311578 h 485419"/>
                  <a:gd name="connsiteX108" fmla="*/ 516559 w 569902"/>
                  <a:gd name="connsiteY108" fmla="*/ 313744 h 485419"/>
                  <a:gd name="connsiteX109" fmla="*/ 516198 w 569902"/>
                  <a:gd name="connsiteY109" fmla="*/ 316813 h 485419"/>
                  <a:gd name="connsiteX110" fmla="*/ 510331 w 569902"/>
                  <a:gd name="connsiteY110" fmla="*/ 319431 h 485419"/>
                  <a:gd name="connsiteX111" fmla="*/ 509699 w 569902"/>
                  <a:gd name="connsiteY111" fmla="*/ 324756 h 485419"/>
                  <a:gd name="connsiteX112" fmla="*/ 502568 w 569902"/>
                  <a:gd name="connsiteY112" fmla="*/ 317355 h 485419"/>
                  <a:gd name="connsiteX113" fmla="*/ 493904 w 569902"/>
                  <a:gd name="connsiteY113" fmla="*/ 321868 h 485419"/>
                  <a:gd name="connsiteX114" fmla="*/ 492279 w 569902"/>
                  <a:gd name="connsiteY114" fmla="*/ 326742 h 485419"/>
                  <a:gd name="connsiteX115" fmla="*/ 485329 w 569902"/>
                  <a:gd name="connsiteY115" fmla="*/ 327554 h 485419"/>
                  <a:gd name="connsiteX116" fmla="*/ 480816 w 569902"/>
                  <a:gd name="connsiteY116" fmla="*/ 330713 h 485419"/>
                  <a:gd name="connsiteX117" fmla="*/ 478018 w 569902"/>
                  <a:gd name="connsiteY117" fmla="*/ 335858 h 485419"/>
                  <a:gd name="connsiteX118" fmla="*/ 478920 w 569902"/>
                  <a:gd name="connsiteY118" fmla="*/ 343620 h 485419"/>
                  <a:gd name="connsiteX119" fmla="*/ 470165 w 569902"/>
                  <a:gd name="connsiteY119" fmla="*/ 341815 h 485419"/>
                  <a:gd name="connsiteX120" fmla="*/ 473053 w 569902"/>
                  <a:gd name="connsiteY120" fmla="*/ 345696 h 485419"/>
                  <a:gd name="connsiteX121" fmla="*/ 475400 w 569902"/>
                  <a:gd name="connsiteY121" fmla="*/ 365734 h 485419"/>
                  <a:gd name="connsiteX122" fmla="*/ 469804 w 569902"/>
                  <a:gd name="connsiteY122" fmla="*/ 369435 h 485419"/>
                  <a:gd name="connsiteX123" fmla="*/ 463305 w 569902"/>
                  <a:gd name="connsiteY123" fmla="*/ 369976 h 485419"/>
                  <a:gd name="connsiteX124" fmla="*/ 460959 w 569902"/>
                  <a:gd name="connsiteY124" fmla="*/ 373948 h 485419"/>
                  <a:gd name="connsiteX125" fmla="*/ 461229 w 569902"/>
                  <a:gd name="connsiteY125" fmla="*/ 377017 h 485419"/>
                  <a:gd name="connsiteX126" fmla="*/ 465833 w 569902"/>
                  <a:gd name="connsiteY126" fmla="*/ 380446 h 485419"/>
                  <a:gd name="connsiteX127" fmla="*/ 469082 w 569902"/>
                  <a:gd name="connsiteY127" fmla="*/ 386765 h 485419"/>
                  <a:gd name="connsiteX128" fmla="*/ 468901 w 569902"/>
                  <a:gd name="connsiteY128" fmla="*/ 398047 h 485419"/>
                  <a:gd name="connsiteX129" fmla="*/ 474678 w 569902"/>
                  <a:gd name="connsiteY129" fmla="*/ 413843 h 485419"/>
                  <a:gd name="connsiteX130" fmla="*/ 481628 w 569902"/>
                  <a:gd name="connsiteY130" fmla="*/ 425216 h 485419"/>
                  <a:gd name="connsiteX131" fmla="*/ 481628 w 569902"/>
                  <a:gd name="connsiteY131" fmla="*/ 431353 h 485419"/>
                  <a:gd name="connsiteX132" fmla="*/ 478740 w 569902"/>
                  <a:gd name="connsiteY132" fmla="*/ 434422 h 485419"/>
                  <a:gd name="connsiteX133" fmla="*/ 479733 w 569902"/>
                  <a:gd name="connsiteY133" fmla="*/ 441101 h 485419"/>
                  <a:gd name="connsiteX134" fmla="*/ 473685 w 569902"/>
                  <a:gd name="connsiteY134" fmla="*/ 451842 h 485419"/>
                  <a:gd name="connsiteX135" fmla="*/ 468179 w 569902"/>
                  <a:gd name="connsiteY135" fmla="*/ 452835 h 485419"/>
                  <a:gd name="connsiteX136" fmla="*/ 467548 w 569902"/>
                  <a:gd name="connsiteY136" fmla="*/ 456987 h 485419"/>
                  <a:gd name="connsiteX137" fmla="*/ 468721 w 569902"/>
                  <a:gd name="connsiteY137" fmla="*/ 462403 h 485419"/>
                  <a:gd name="connsiteX138" fmla="*/ 472963 w 569902"/>
                  <a:gd name="connsiteY138" fmla="*/ 465833 h 485419"/>
                  <a:gd name="connsiteX139" fmla="*/ 476303 w 569902"/>
                  <a:gd name="connsiteY139" fmla="*/ 472963 h 485419"/>
                  <a:gd name="connsiteX140" fmla="*/ 474227 w 569902"/>
                  <a:gd name="connsiteY140" fmla="*/ 476303 h 485419"/>
                  <a:gd name="connsiteX141" fmla="*/ 467999 w 569902"/>
                  <a:gd name="connsiteY141" fmla="*/ 477386 h 485419"/>
                  <a:gd name="connsiteX142" fmla="*/ 461320 w 569902"/>
                  <a:gd name="connsiteY142" fmla="*/ 471609 h 485419"/>
                  <a:gd name="connsiteX143" fmla="*/ 458973 w 569902"/>
                  <a:gd name="connsiteY143" fmla="*/ 466013 h 485419"/>
                  <a:gd name="connsiteX144" fmla="*/ 456626 w 569902"/>
                  <a:gd name="connsiteY144" fmla="*/ 465833 h 485419"/>
                  <a:gd name="connsiteX145" fmla="*/ 454189 w 569902"/>
                  <a:gd name="connsiteY145" fmla="*/ 468631 h 485419"/>
                  <a:gd name="connsiteX146" fmla="*/ 454460 w 569902"/>
                  <a:gd name="connsiteY146" fmla="*/ 472512 h 485419"/>
                  <a:gd name="connsiteX147" fmla="*/ 450037 w 569902"/>
                  <a:gd name="connsiteY147" fmla="*/ 472602 h 485419"/>
                  <a:gd name="connsiteX148" fmla="*/ 452294 w 569902"/>
                  <a:gd name="connsiteY148" fmla="*/ 478920 h 485419"/>
                  <a:gd name="connsiteX149" fmla="*/ 439296 w 569902"/>
                  <a:gd name="connsiteY149" fmla="*/ 479101 h 485419"/>
                  <a:gd name="connsiteX150" fmla="*/ 436769 w 569902"/>
                  <a:gd name="connsiteY150" fmla="*/ 480996 h 485419"/>
                  <a:gd name="connsiteX151" fmla="*/ 436769 w 569902"/>
                  <a:gd name="connsiteY151" fmla="*/ 480996 h 485419"/>
                  <a:gd name="connsiteX152" fmla="*/ 430631 w 569902"/>
                  <a:gd name="connsiteY152" fmla="*/ 482982 h 485419"/>
                  <a:gd name="connsiteX153" fmla="*/ 426118 w 569902"/>
                  <a:gd name="connsiteY153" fmla="*/ 480996 h 485419"/>
                  <a:gd name="connsiteX154" fmla="*/ 419078 w 569902"/>
                  <a:gd name="connsiteY154" fmla="*/ 485419 h 485419"/>
                  <a:gd name="connsiteX155" fmla="*/ 414384 w 569902"/>
                  <a:gd name="connsiteY155" fmla="*/ 483253 h 485419"/>
                  <a:gd name="connsiteX156" fmla="*/ 414204 w 569902"/>
                  <a:gd name="connsiteY156" fmla="*/ 475400 h 485419"/>
                  <a:gd name="connsiteX157" fmla="*/ 408879 w 569902"/>
                  <a:gd name="connsiteY157" fmla="*/ 474407 h 485419"/>
                  <a:gd name="connsiteX158" fmla="*/ 408788 w 569902"/>
                  <a:gd name="connsiteY158" fmla="*/ 471880 h 485419"/>
                  <a:gd name="connsiteX159" fmla="*/ 405358 w 569902"/>
                  <a:gd name="connsiteY159" fmla="*/ 472602 h 485419"/>
                  <a:gd name="connsiteX160" fmla="*/ 404546 w 569902"/>
                  <a:gd name="connsiteY160" fmla="*/ 464659 h 485419"/>
                  <a:gd name="connsiteX161" fmla="*/ 398318 w 569902"/>
                  <a:gd name="connsiteY161" fmla="*/ 457438 h 485419"/>
                  <a:gd name="connsiteX162" fmla="*/ 397776 w 569902"/>
                  <a:gd name="connsiteY162" fmla="*/ 444982 h 485419"/>
                  <a:gd name="connsiteX163" fmla="*/ 391819 w 569902"/>
                  <a:gd name="connsiteY163" fmla="*/ 448412 h 485419"/>
                  <a:gd name="connsiteX164" fmla="*/ 386945 w 569902"/>
                  <a:gd name="connsiteY164" fmla="*/ 448412 h 485419"/>
                  <a:gd name="connsiteX165" fmla="*/ 384328 w 569902"/>
                  <a:gd name="connsiteY165" fmla="*/ 445524 h 485419"/>
                  <a:gd name="connsiteX166" fmla="*/ 380808 w 569902"/>
                  <a:gd name="connsiteY166" fmla="*/ 448322 h 485419"/>
                  <a:gd name="connsiteX167" fmla="*/ 377558 w 569902"/>
                  <a:gd name="connsiteY167" fmla="*/ 448142 h 485419"/>
                  <a:gd name="connsiteX168" fmla="*/ 376295 w 569902"/>
                  <a:gd name="connsiteY168" fmla="*/ 457529 h 485419"/>
                  <a:gd name="connsiteX169" fmla="*/ 371421 w 569902"/>
                  <a:gd name="connsiteY169" fmla="*/ 460688 h 485419"/>
                  <a:gd name="connsiteX170" fmla="*/ 359777 w 569902"/>
                  <a:gd name="connsiteY170" fmla="*/ 455633 h 485419"/>
                  <a:gd name="connsiteX171" fmla="*/ 356257 w 569902"/>
                  <a:gd name="connsiteY171" fmla="*/ 456446 h 485419"/>
                  <a:gd name="connsiteX172" fmla="*/ 342447 w 569902"/>
                  <a:gd name="connsiteY172" fmla="*/ 447239 h 485419"/>
                  <a:gd name="connsiteX173" fmla="*/ 338205 w 569902"/>
                  <a:gd name="connsiteY173" fmla="*/ 440560 h 485419"/>
                  <a:gd name="connsiteX174" fmla="*/ 329901 w 569902"/>
                  <a:gd name="connsiteY174" fmla="*/ 436859 h 485419"/>
                  <a:gd name="connsiteX175" fmla="*/ 326832 w 569902"/>
                  <a:gd name="connsiteY175" fmla="*/ 439116 h 485419"/>
                  <a:gd name="connsiteX176" fmla="*/ 325298 w 569902"/>
                  <a:gd name="connsiteY176" fmla="*/ 443990 h 485419"/>
                  <a:gd name="connsiteX177" fmla="*/ 320875 w 569902"/>
                  <a:gd name="connsiteY177" fmla="*/ 441733 h 485419"/>
                  <a:gd name="connsiteX178" fmla="*/ 316362 w 569902"/>
                  <a:gd name="connsiteY178" fmla="*/ 443719 h 485419"/>
                  <a:gd name="connsiteX179" fmla="*/ 301830 w 569902"/>
                  <a:gd name="connsiteY179" fmla="*/ 441643 h 485419"/>
                  <a:gd name="connsiteX180" fmla="*/ 290006 w 569902"/>
                  <a:gd name="connsiteY180" fmla="*/ 460056 h 485419"/>
                  <a:gd name="connsiteX181" fmla="*/ 277099 w 569902"/>
                  <a:gd name="connsiteY181" fmla="*/ 471970 h 485419"/>
                  <a:gd name="connsiteX182" fmla="*/ 273579 w 569902"/>
                  <a:gd name="connsiteY182" fmla="*/ 472692 h 485419"/>
                  <a:gd name="connsiteX183" fmla="*/ 262025 w 569902"/>
                  <a:gd name="connsiteY183" fmla="*/ 469443 h 485419"/>
                  <a:gd name="connsiteX184" fmla="*/ 255978 w 569902"/>
                  <a:gd name="connsiteY184" fmla="*/ 471429 h 485419"/>
                  <a:gd name="connsiteX185" fmla="*/ 250472 w 569902"/>
                  <a:gd name="connsiteY185" fmla="*/ 466916 h 485419"/>
                  <a:gd name="connsiteX186" fmla="*/ 249569 w 569902"/>
                  <a:gd name="connsiteY186" fmla="*/ 457980 h 485419"/>
                  <a:gd name="connsiteX187" fmla="*/ 239821 w 569902"/>
                  <a:gd name="connsiteY187" fmla="*/ 452113 h 485419"/>
                  <a:gd name="connsiteX188" fmla="*/ 237113 w 569902"/>
                  <a:gd name="connsiteY188" fmla="*/ 448232 h 485419"/>
                  <a:gd name="connsiteX189" fmla="*/ 232871 w 569902"/>
                  <a:gd name="connsiteY189" fmla="*/ 446968 h 485419"/>
                  <a:gd name="connsiteX190" fmla="*/ 225741 w 569902"/>
                  <a:gd name="connsiteY190" fmla="*/ 448503 h 485419"/>
                  <a:gd name="connsiteX191" fmla="*/ 216624 w 569902"/>
                  <a:gd name="connsiteY191" fmla="*/ 439116 h 485419"/>
                  <a:gd name="connsiteX192" fmla="*/ 214007 w 569902"/>
                  <a:gd name="connsiteY192" fmla="*/ 440469 h 485419"/>
                  <a:gd name="connsiteX193" fmla="*/ 214729 w 569902"/>
                  <a:gd name="connsiteY193" fmla="*/ 443268 h 485419"/>
                  <a:gd name="connsiteX194" fmla="*/ 208952 w 569902"/>
                  <a:gd name="connsiteY194" fmla="*/ 444260 h 485419"/>
                  <a:gd name="connsiteX195" fmla="*/ 203446 w 569902"/>
                  <a:gd name="connsiteY195" fmla="*/ 433971 h 485419"/>
                  <a:gd name="connsiteX196" fmla="*/ 193789 w 569902"/>
                  <a:gd name="connsiteY196" fmla="*/ 428645 h 485419"/>
                  <a:gd name="connsiteX197" fmla="*/ 195233 w 569902"/>
                  <a:gd name="connsiteY197" fmla="*/ 420793 h 485419"/>
                  <a:gd name="connsiteX198" fmla="*/ 188463 w 569902"/>
                  <a:gd name="connsiteY198" fmla="*/ 416460 h 485419"/>
                  <a:gd name="connsiteX199" fmla="*/ 186207 w 569902"/>
                  <a:gd name="connsiteY199" fmla="*/ 412218 h 485419"/>
                  <a:gd name="connsiteX200" fmla="*/ 187109 w 569902"/>
                  <a:gd name="connsiteY200" fmla="*/ 402199 h 485419"/>
                  <a:gd name="connsiteX201" fmla="*/ 191893 w 569902"/>
                  <a:gd name="connsiteY201" fmla="*/ 392722 h 485419"/>
                  <a:gd name="connsiteX202" fmla="*/ 191171 w 569902"/>
                  <a:gd name="connsiteY202" fmla="*/ 385321 h 485419"/>
                  <a:gd name="connsiteX203" fmla="*/ 183409 w 569902"/>
                  <a:gd name="connsiteY203" fmla="*/ 372413 h 485419"/>
                  <a:gd name="connsiteX204" fmla="*/ 189005 w 569902"/>
                  <a:gd name="connsiteY204" fmla="*/ 363748 h 485419"/>
                  <a:gd name="connsiteX205" fmla="*/ 193247 w 569902"/>
                  <a:gd name="connsiteY205" fmla="*/ 362304 h 485419"/>
                  <a:gd name="connsiteX206" fmla="*/ 188373 w 569902"/>
                  <a:gd name="connsiteY206" fmla="*/ 348133 h 485419"/>
                  <a:gd name="connsiteX207" fmla="*/ 196948 w 569902"/>
                  <a:gd name="connsiteY207" fmla="*/ 343801 h 485419"/>
                  <a:gd name="connsiteX208" fmla="*/ 208681 w 569902"/>
                  <a:gd name="connsiteY208" fmla="*/ 329089 h 485419"/>
                  <a:gd name="connsiteX209" fmla="*/ 213104 w 569902"/>
                  <a:gd name="connsiteY209" fmla="*/ 327103 h 485419"/>
                  <a:gd name="connsiteX210" fmla="*/ 212563 w 569902"/>
                  <a:gd name="connsiteY210" fmla="*/ 321326 h 485419"/>
                  <a:gd name="connsiteX211" fmla="*/ 201461 w 569902"/>
                  <a:gd name="connsiteY211" fmla="*/ 319611 h 485419"/>
                  <a:gd name="connsiteX212" fmla="*/ 192796 w 569902"/>
                  <a:gd name="connsiteY212" fmla="*/ 321326 h 485419"/>
                  <a:gd name="connsiteX213" fmla="*/ 188734 w 569902"/>
                  <a:gd name="connsiteY213" fmla="*/ 316994 h 485419"/>
                  <a:gd name="connsiteX214" fmla="*/ 175737 w 569902"/>
                  <a:gd name="connsiteY214" fmla="*/ 316091 h 485419"/>
                  <a:gd name="connsiteX215" fmla="*/ 172848 w 569902"/>
                  <a:gd name="connsiteY215" fmla="*/ 312481 h 485419"/>
                  <a:gd name="connsiteX216" fmla="*/ 156601 w 569902"/>
                  <a:gd name="connsiteY216" fmla="*/ 311398 h 485419"/>
                  <a:gd name="connsiteX217" fmla="*/ 153442 w 569902"/>
                  <a:gd name="connsiteY217" fmla="*/ 312661 h 485419"/>
                  <a:gd name="connsiteX218" fmla="*/ 149200 w 569902"/>
                  <a:gd name="connsiteY218" fmla="*/ 319972 h 485419"/>
                  <a:gd name="connsiteX219" fmla="*/ 144145 w 569902"/>
                  <a:gd name="connsiteY219" fmla="*/ 324124 h 485419"/>
                  <a:gd name="connsiteX220" fmla="*/ 135300 w 569902"/>
                  <a:gd name="connsiteY220" fmla="*/ 323492 h 485419"/>
                  <a:gd name="connsiteX221" fmla="*/ 127718 w 569902"/>
                  <a:gd name="connsiteY221" fmla="*/ 320062 h 485419"/>
                  <a:gd name="connsiteX222" fmla="*/ 112464 w 569902"/>
                  <a:gd name="connsiteY222" fmla="*/ 321687 h 485419"/>
                  <a:gd name="connsiteX223" fmla="*/ 107229 w 569902"/>
                  <a:gd name="connsiteY223" fmla="*/ 324576 h 485419"/>
                  <a:gd name="connsiteX224" fmla="*/ 101362 w 569902"/>
                  <a:gd name="connsiteY224" fmla="*/ 324124 h 485419"/>
                  <a:gd name="connsiteX225" fmla="*/ 95586 w 569902"/>
                  <a:gd name="connsiteY225" fmla="*/ 326471 h 485419"/>
                  <a:gd name="connsiteX226" fmla="*/ 89719 w 569902"/>
                  <a:gd name="connsiteY226" fmla="*/ 322499 h 485419"/>
                  <a:gd name="connsiteX227" fmla="*/ 76360 w 569902"/>
                  <a:gd name="connsiteY227" fmla="*/ 319070 h 485419"/>
                  <a:gd name="connsiteX228" fmla="*/ 66431 w 569902"/>
                  <a:gd name="connsiteY228" fmla="*/ 311578 h 485419"/>
                  <a:gd name="connsiteX229" fmla="*/ 65980 w 569902"/>
                  <a:gd name="connsiteY229" fmla="*/ 313293 h 485419"/>
                  <a:gd name="connsiteX230" fmla="*/ 60745 w 569902"/>
                  <a:gd name="connsiteY230" fmla="*/ 312661 h 485419"/>
                  <a:gd name="connsiteX231" fmla="*/ 57225 w 569902"/>
                  <a:gd name="connsiteY231" fmla="*/ 314827 h 485419"/>
                  <a:gd name="connsiteX232" fmla="*/ 56052 w 569902"/>
                  <a:gd name="connsiteY232" fmla="*/ 311668 h 485419"/>
                  <a:gd name="connsiteX233" fmla="*/ 51448 w 569902"/>
                  <a:gd name="connsiteY233" fmla="*/ 309953 h 485419"/>
                  <a:gd name="connsiteX234" fmla="*/ 47567 w 569902"/>
                  <a:gd name="connsiteY234" fmla="*/ 310856 h 485419"/>
                  <a:gd name="connsiteX235" fmla="*/ 46213 w 569902"/>
                  <a:gd name="connsiteY235" fmla="*/ 308780 h 485419"/>
                  <a:gd name="connsiteX236" fmla="*/ 38812 w 569902"/>
                  <a:gd name="connsiteY236" fmla="*/ 315911 h 485419"/>
                  <a:gd name="connsiteX237" fmla="*/ 35563 w 569902"/>
                  <a:gd name="connsiteY237" fmla="*/ 313022 h 485419"/>
                  <a:gd name="connsiteX238" fmla="*/ 24100 w 569902"/>
                  <a:gd name="connsiteY238" fmla="*/ 313022 h 485419"/>
                  <a:gd name="connsiteX239" fmla="*/ 24370 w 569902"/>
                  <a:gd name="connsiteY239" fmla="*/ 302372 h 485419"/>
                  <a:gd name="connsiteX240" fmla="*/ 17420 w 569902"/>
                  <a:gd name="connsiteY240" fmla="*/ 298129 h 485419"/>
                  <a:gd name="connsiteX241" fmla="*/ 17420 w 569902"/>
                  <a:gd name="connsiteY241" fmla="*/ 298129 h 485419"/>
                  <a:gd name="connsiteX242" fmla="*/ 16427 w 569902"/>
                  <a:gd name="connsiteY242" fmla="*/ 293346 h 485419"/>
                  <a:gd name="connsiteX243" fmla="*/ 11644 w 569902"/>
                  <a:gd name="connsiteY243" fmla="*/ 289825 h 485419"/>
                  <a:gd name="connsiteX244" fmla="*/ 14983 w 569902"/>
                  <a:gd name="connsiteY244" fmla="*/ 283688 h 485419"/>
                  <a:gd name="connsiteX245" fmla="*/ 13629 w 569902"/>
                  <a:gd name="connsiteY245" fmla="*/ 277640 h 485419"/>
                  <a:gd name="connsiteX246" fmla="*/ 21482 w 569902"/>
                  <a:gd name="connsiteY246" fmla="*/ 276196 h 485419"/>
                  <a:gd name="connsiteX247" fmla="*/ 24280 w 569902"/>
                  <a:gd name="connsiteY247" fmla="*/ 278092 h 485419"/>
                  <a:gd name="connsiteX248" fmla="*/ 29335 w 569902"/>
                  <a:gd name="connsiteY248" fmla="*/ 275654 h 485419"/>
                  <a:gd name="connsiteX249" fmla="*/ 31772 w 569902"/>
                  <a:gd name="connsiteY249" fmla="*/ 277008 h 485419"/>
                  <a:gd name="connsiteX250" fmla="*/ 30779 w 569902"/>
                  <a:gd name="connsiteY250" fmla="*/ 270510 h 485419"/>
                  <a:gd name="connsiteX251" fmla="*/ 36285 w 569902"/>
                  <a:gd name="connsiteY251" fmla="*/ 269607 h 485419"/>
                  <a:gd name="connsiteX252" fmla="*/ 38541 w 569902"/>
                  <a:gd name="connsiteY252" fmla="*/ 262838 h 485419"/>
                  <a:gd name="connsiteX253" fmla="*/ 30779 w 569902"/>
                  <a:gd name="connsiteY253" fmla="*/ 253360 h 485419"/>
                  <a:gd name="connsiteX254" fmla="*/ 31230 w 569902"/>
                  <a:gd name="connsiteY254" fmla="*/ 248757 h 485419"/>
                  <a:gd name="connsiteX255" fmla="*/ 27349 w 569902"/>
                  <a:gd name="connsiteY255" fmla="*/ 242439 h 485419"/>
                  <a:gd name="connsiteX256" fmla="*/ 14983 w 569902"/>
                  <a:gd name="connsiteY256" fmla="*/ 233052 h 485419"/>
                  <a:gd name="connsiteX257" fmla="*/ 15615 w 569902"/>
                  <a:gd name="connsiteY257" fmla="*/ 228268 h 485419"/>
                  <a:gd name="connsiteX258" fmla="*/ 1444 w 569902"/>
                  <a:gd name="connsiteY258" fmla="*/ 214639 h 485419"/>
                  <a:gd name="connsiteX259" fmla="*/ 0 w 569902"/>
                  <a:gd name="connsiteY259" fmla="*/ 193698 h 485419"/>
                  <a:gd name="connsiteX260" fmla="*/ 3610 w 569902"/>
                  <a:gd name="connsiteY260" fmla="*/ 186748 h 485419"/>
                  <a:gd name="connsiteX261" fmla="*/ 9568 w 569902"/>
                  <a:gd name="connsiteY261" fmla="*/ 186387 h 485419"/>
                  <a:gd name="connsiteX262" fmla="*/ 15705 w 569902"/>
                  <a:gd name="connsiteY262" fmla="*/ 180972 h 485419"/>
                  <a:gd name="connsiteX263" fmla="*/ 20128 w 569902"/>
                  <a:gd name="connsiteY263" fmla="*/ 185485 h 485419"/>
                  <a:gd name="connsiteX264" fmla="*/ 26717 w 569902"/>
                  <a:gd name="connsiteY264" fmla="*/ 188283 h 485419"/>
                  <a:gd name="connsiteX265" fmla="*/ 34931 w 569902"/>
                  <a:gd name="connsiteY265" fmla="*/ 179347 h 485419"/>
                  <a:gd name="connsiteX266" fmla="*/ 35653 w 569902"/>
                  <a:gd name="connsiteY266" fmla="*/ 174202 h 485419"/>
                  <a:gd name="connsiteX267" fmla="*/ 39895 w 569902"/>
                  <a:gd name="connsiteY267" fmla="*/ 167433 h 485419"/>
                  <a:gd name="connsiteX268" fmla="*/ 46665 w 569902"/>
                  <a:gd name="connsiteY268" fmla="*/ 163551 h 485419"/>
                  <a:gd name="connsiteX269" fmla="*/ 46665 w 569902"/>
                  <a:gd name="connsiteY269" fmla="*/ 163551 h 485419"/>
                  <a:gd name="connsiteX270" fmla="*/ 51539 w 569902"/>
                  <a:gd name="connsiteY270" fmla="*/ 169779 h 485419"/>
                  <a:gd name="connsiteX271" fmla="*/ 51809 w 569902"/>
                  <a:gd name="connsiteY271" fmla="*/ 174383 h 485419"/>
                  <a:gd name="connsiteX272" fmla="*/ 49011 w 569902"/>
                  <a:gd name="connsiteY272" fmla="*/ 178174 h 485419"/>
                  <a:gd name="connsiteX273" fmla="*/ 52170 w 569902"/>
                  <a:gd name="connsiteY273" fmla="*/ 183589 h 485419"/>
                  <a:gd name="connsiteX274" fmla="*/ 58308 w 569902"/>
                  <a:gd name="connsiteY274" fmla="*/ 188012 h 485419"/>
                  <a:gd name="connsiteX275" fmla="*/ 70493 w 569902"/>
                  <a:gd name="connsiteY275" fmla="*/ 190178 h 485419"/>
                  <a:gd name="connsiteX276" fmla="*/ 73201 w 569902"/>
                  <a:gd name="connsiteY276" fmla="*/ 188734 h 485419"/>
                  <a:gd name="connsiteX277" fmla="*/ 89628 w 569902"/>
                  <a:gd name="connsiteY277" fmla="*/ 194962 h 485419"/>
                  <a:gd name="connsiteX278" fmla="*/ 97481 w 569902"/>
                  <a:gd name="connsiteY278" fmla="*/ 189005 h 485419"/>
                  <a:gd name="connsiteX279" fmla="*/ 113186 w 569902"/>
                  <a:gd name="connsiteY279" fmla="*/ 193789 h 485419"/>
                  <a:gd name="connsiteX280" fmla="*/ 119324 w 569902"/>
                  <a:gd name="connsiteY280" fmla="*/ 199024 h 485419"/>
                  <a:gd name="connsiteX281" fmla="*/ 145138 w 569902"/>
                  <a:gd name="connsiteY281" fmla="*/ 203446 h 485419"/>
                  <a:gd name="connsiteX282" fmla="*/ 153713 w 569902"/>
                  <a:gd name="connsiteY282" fmla="*/ 201461 h 485419"/>
                  <a:gd name="connsiteX283" fmla="*/ 161927 w 569902"/>
                  <a:gd name="connsiteY283" fmla="*/ 195955 h 485419"/>
                  <a:gd name="connsiteX284" fmla="*/ 160302 w 569902"/>
                  <a:gd name="connsiteY284" fmla="*/ 192164 h 485419"/>
                  <a:gd name="connsiteX285" fmla="*/ 161927 w 569902"/>
                  <a:gd name="connsiteY285" fmla="*/ 185485 h 485419"/>
                  <a:gd name="connsiteX286" fmla="*/ 151908 w 569902"/>
                  <a:gd name="connsiteY286" fmla="*/ 176820 h 485419"/>
                  <a:gd name="connsiteX287" fmla="*/ 152991 w 569902"/>
                  <a:gd name="connsiteY287" fmla="*/ 172487 h 485419"/>
                  <a:gd name="connsiteX288" fmla="*/ 158136 w 569902"/>
                  <a:gd name="connsiteY288" fmla="*/ 172938 h 485419"/>
                  <a:gd name="connsiteX289" fmla="*/ 173661 w 569902"/>
                  <a:gd name="connsiteY289" fmla="*/ 181152 h 485419"/>
                  <a:gd name="connsiteX290" fmla="*/ 182145 w 569902"/>
                  <a:gd name="connsiteY290" fmla="*/ 180069 h 485419"/>
                  <a:gd name="connsiteX291" fmla="*/ 186748 w 569902"/>
                  <a:gd name="connsiteY291" fmla="*/ 177000 h 485419"/>
                  <a:gd name="connsiteX292" fmla="*/ 191171 w 569902"/>
                  <a:gd name="connsiteY292" fmla="*/ 183318 h 485419"/>
                  <a:gd name="connsiteX293" fmla="*/ 206335 w 569902"/>
                  <a:gd name="connsiteY293" fmla="*/ 187922 h 485419"/>
                  <a:gd name="connsiteX294" fmla="*/ 208501 w 569902"/>
                  <a:gd name="connsiteY294" fmla="*/ 197760 h 485419"/>
                  <a:gd name="connsiteX295" fmla="*/ 212021 w 569902"/>
                  <a:gd name="connsiteY295" fmla="*/ 200829 h 485419"/>
                  <a:gd name="connsiteX296" fmla="*/ 212743 w 569902"/>
                  <a:gd name="connsiteY296" fmla="*/ 204439 h 485419"/>
                  <a:gd name="connsiteX297" fmla="*/ 219603 w 569902"/>
                  <a:gd name="connsiteY297" fmla="*/ 209674 h 485419"/>
                  <a:gd name="connsiteX298" fmla="*/ 234406 w 569902"/>
                  <a:gd name="connsiteY298" fmla="*/ 197489 h 485419"/>
                  <a:gd name="connsiteX299" fmla="*/ 235218 w 569902"/>
                  <a:gd name="connsiteY299" fmla="*/ 191171 h 485419"/>
                  <a:gd name="connsiteX300" fmla="*/ 253902 w 569902"/>
                  <a:gd name="connsiteY300" fmla="*/ 179437 h 485419"/>
                  <a:gd name="connsiteX301" fmla="*/ 256339 w 569902"/>
                  <a:gd name="connsiteY301" fmla="*/ 174202 h 485419"/>
                  <a:gd name="connsiteX302" fmla="*/ 253902 w 569902"/>
                  <a:gd name="connsiteY302" fmla="*/ 169238 h 485419"/>
                  <a:gd name="connsiteX303" fmla="*/ 255346 w 569902"/>
                  <a:gd name="connsiteY303" fmla="*/ 159851 h 485419"/>
                  <a:gd name="connsiteX304" fmla="*/ 251645 w 569902"/>
                  <a:gd name="connsiteY304" fmla="*/ 151095 h 485419"/>
                  <a:gd name="connsiteX305" fmla="*/ 248215 w 569902"/>
                  <a:gd name="connsiteY305" fmla="*/ 132682 h 485419"/>
                  <a:gd name="connsiteX306" fmla="*/ 240182 w 569902"/>
                  <a:gd name="connsiteY306" fmla="*/ 122664 h 485419"/>
                  <a:gd name="connsiteX307" fmla="*/ 237836 w 569902"/>
                  <a:gd name="connsiteY307" fmla="*/ 122393 h 485419"/>
                  <a:gd name="connsiteX308" fmla="*/ 234315 w 569902"/>
                  <a:gd name="connsiteY308" fmla="*/ 114179 h 485419"/>
                  <a:gd name="connsiteX309" fmla="*/ 229893 w 569902"/>
                  <a:gd name="connsiteY309" fmla="*/ 112193 h 485419"/>
                  <a:gd name="connsiteX310" fmla="*/ 231698 w 569902"/>
                  <a:gd name="connsiteY310" fmla="*/ 110839 h 485419"/>
                  <a:gd name="connsiteX311" fmla="*/ 231698 w 569902"/>
                  <a:gd name="connsiteY311" fmla="*/ 100821 h 485419"/>
                  <a:gd name="connsiteX312" fmla="*/ 236572 w 569902"/>
                  <a:gd name="connsiteY312" fmla="*/ 98835 h 485419"/>
                  <a:gd name="connsiteX313" fmla="*/ 237023 w 569902"/>
                  <a:gd name="connsiteY313" fmla="*/ 94502 h 485419"/>
                  <a:gd name="connsiteX314" fmla="*/ 241897 w 569902"/>
                  <a:gd name="connsiteY314" fmla="*/ 86921 h 485419"/>
                  <a:gd name="connsiteX315" fmla="*/ 244244 w 569902"/>
                  <a:gd name="connsiteY315" fmla="*/ 88004 h 485419"/>
                  <a:gd name="connsiteX316" fmla="*/ 240453 w 569902"/>
                  <a:gd name="connsiteY316" fmla="*/ 78526 h 485419"/>
                  <a:gd name="connsiteX317" fmla="*/ 242258 w 569902"/>
                  <a:gd name="connsiteY317" fmla="*/ 72569 h 485419"/>
                  <a:gd name="connsiteX318" fmla="*/ 241085 w 569902"/>
                  <a:gd name="connsiteY318" fmla="*/ 67785 h 485419"/>
                  <a:gd name="connsiteX319" fmla="*/ 237565 w 569902"/>
                  <a:gd name="connsiteY319" fmla="*/ 66341 h 485419"/>
                  <a:gd name="connsiteX320" fmla="*/ 233954 w 569902"/>
                  <a:gd name="connsiteY320" fmla="*/ 58308 h 485419"/>
                  <a:gd name="connsiteX321" fmla="*/ 239731 w 569902"/>
                  <a:gd name="connsiteY321" fmla="*/ 57676 h 485419"/>
                  <a:gd name="connsiteX322" fmla="*/ 241265 w 569902"/>
                  <a:gd name="connsiteY322" fmla="*/ 53976 h 485419"/>
                  <a:gd name="connsiteX323" fmla="*/ 244334 w 569902"/>
                  <a:gd name="connsiteY323" fmla="*/ 52622 h 485419"/>
                  <a:gd name="connsiteX324" fmla="*/ 243522 w 569902"/>
                  <a:gd name="connsiteY324" fmla="*/ 50546 h 485419"/>
                  <a:gd name="connsiteX325" fmla="*/ 249028 w 569902"/>
                  <a:gd name="connsiteY325" fmla="*/ 45942 h 485419"/>
                  <a:gd name="connsiteX326" fmla="*/ 252909 w 569902"/>
                  <a:gd name="connsiteY326" fmla="*/ 46484 h 485419"/>
                  <a:gd name="connsiteX327" fmla="*/ 260130 w 569902"/>
                  <a:gd name="connsiteY327" fmla="*/ 53344 h 485419"/>
                  <a:gd name="connsiteX328" fmla="*/ 266358 w 569902"/>
                  <a:gd name="connsiteY328" fmla="*/ 53253 h 485419"/>
                  <a:gd name="connsiteX329" fmla="*/ 268975 w 569902"/>
                  <a:gd name="connsiteY329" fmla="*/ 62370 h 485419"/>
                  <a:gd name="connsiteX330" fmla="*/ 275203 w 569902"/>
                  <a:gd name="connsiteY330" fmla="*/ 65258 h 485419"/>
                  <a:gd name="connsiteX331" fmla="*/ 281251 w 569902"/>
                  <a:gd name="connsiteY331" fmla="*/ 73923 h 485419"/>
                  <a:gd name="connsiteX332" fmla="*/ 290547 w 569902"/>
                  <a:gd name="connsiteY332" fmla="*/ 80332 h 485419"/>
                  <a:gd name="connsiteX333" fmla="*/ 290547 w 569902"/>
                  <a:gd name="connsiteY333" fmla="*/ 80332 h 485419"/>
                  <a:gd name="connsiteX334" fmla="*/ 295783 w 569902"/>
                  <a:gd name="connsiteY334" fmla="*/ 83310 h 485419"/>
                  <a:gd name="connsiteX335" fmla="*/ 295783 w 569902"/>
                  <a:gd name="connsiteY335" fmla="*/ 83310 h 485419"/>
                  <a:gd name="connsiteX336" fmla="*/ 301288 w 569902"/>
                  <a:gd name="connsiteY336" fmla="*/ 91253 h 485419"/>
                  <a:gd name="connsiteX337" fmla="*/ 309592 w 569902"/>
                  <a:gd name="connsiteY337" fmla="*/ 96398 h 485419"/>
                  <a:gd name="connsiteX338" fmla="*/ 311488 w 569902"/>
                  <a:gd name="connsiteY338" fmla="*/ 100460 h 485419"/>
                  <a:gd name="connsiteX339" fmla="*/ 317535 w 569902"/>
                  <a:gd name="connsiteY339" fmla="*/ 103348 h 485419"/>
                  <a:gd name="connsiteX340" fmla="*/ 322048 w 569902"/>
                  <a:gd name="connsiteY340" fmla="*/ 97300 h 485419"/>
                  <a:gd name="connsiteX341" fmla="*/ 323402 w 569902"/>
                  <a:gd name="connsiteY341" fmla="*/ 91343 h 485419"/>
                  <a:gd name="connsiteX342" fmla="*/ 327193 w 569902"/>
                  <a:gd name="connsiteY342" fmla="*/ 89989 h 485419"/>
                  <a:gd name="connsiteX343" fmla="*/ 325207 w 569902"/>
                  <a:gd name="connsiteY343" fmla="*/ 85567 h 485419"/>
                  <a:gd name="connsiteX344" fmla="*/ 326110 w 569902"/>
                  <a:gd name="connsiteY344" fmla="*/ 76721 h 485419"/>
                  <a:gd name="connsiteX345" fmla="*/ 328276 w 569902"/>
                  <a:gd name="connsiteY345" fmla="*/ 74374 h 485419"/>
                  <a:gd name="connsiteX346" fmla="*/ 326200 w 569902"/>
                  <a:gd name="connsiteY346" fmla="*/ 68778 h 485419"/>
                  <a:gd name="connsiteX347" fmla="*/ 330081 w 569902"/>
                  <a:gd name="connsiteY347" fmla="*/ 66251 h 485419"/>
                  <a:gd name="connsiteX348" fmla="*/ 327464 w 569902"/>
                  <a:gd name="connsiteY348" fmla="*/ 62641 h 485419"/>
                  <a:gd name="connsiteX349" fmla="*/ 327464 w 569902"/>
                  <a:gd name="connsiteY349" fmla="*/ 57676 h 485419"/>
                  <a:gd name="connsiteX350" fmla="*/ 330623 w 569902"/>
                  <a:gd name="connsiteY350" fmla="*/ 54878 h 485419"/>
                  <a:gd name="connsiteX351" fmla="*/ 334865 w 569902"/>
                  <a:gd name="connsiteY351" fmla="*/ 54698 h 485419"/>
                  <a:gd name="connsiteX352" fmla="*/ 336761 w 569902"/>
                  <a:gd name="connsiteY352" fmla="*/ 58579 h 485419"/>
                  <a:gd name="connsiteX353" fmla="*/ 343981 w 569902"/>
                  <a:gd name="connsiteY353" fmla="*/ 57044 h 485419"/>
                  <a:gd name="connsiteX354" fmla="*/ 347502 w 569902"/>
                  <a:gd name="connsiteY354" fmla="*/ 60113 h 485419"/>
                  <a:gd name="connsiteX355" fmla="*/ 342267 w 569902"/>
                  <a:gd name="connsiteY355" fmla="*/ 44137 h 485419"/>
                  <a:gd name="connsiteX356" fmla="*/ 342808 w 569902"/>
                  <a:gd name="connsiteY356" fmla="*/ 40075 h 485419"/>
                  <a:gd name="connsiteX357" fmla="*/ 348585 w 569902"/>
                  <a:gd name="connsiteY357" fmla="*/ 36375 h 485419"/>
                  <a:gd name="connsiteX358" fmla="*/ 341725 w 569902"/>
                  <a:gd name="connsiteY358" fmla="*/ 33216 h 485419"/>
                  <a:gd name="connsiteX359" fmla="*/ 333963 w 569902"/>
                  <a:gd name="connsiteY359" fmla="*/ 37097 h 485419"/>
                  <a:gd name="connsiteX360" fmla="*/ 331164 w 569902"/>
                  <a:gd name="connsiteY360" fmla="*/ 36285 h 485419"/>
                  <a:gd name="connsiteX361" fmla="*/ 327644 w 569902"/>
                  <a:gd name="connsiteY361" fmla="*/ 30237 h 48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</a:cxnLst>
                <a:rect l="l" t="t" r="r" b="b"/>
                <a:pathLst>
                  <a:path w="569902" h="485419">
                    <a:moveTo>
                      <a:pt x="329179" y="21121"/>
                    </a:moveTo>
                    <a:lnTo>
                      <a:pt x="328457" y="13900"/>
                    </a:lnTo>
                    <a:lnTo>
                      <a:pt x="338205" y="361"/>
                    </a:lnTo>
                    <a:lnTo>
                      <a:pt x="341725" y="0"/>
                    </a:lnTo>
                    <a:lnTo>
                      <a:pt x="343350" y="2166"/>
                    </a:lnTo>
                    <a:lnTo>
                      <a:pt x="349036" y="2257"/>
                    </a:lnTo>
                    <a:lnTo>
                      <a:pt x="354903" y="7311"/>
                    </a:lnTo>
                    <a:lnTo>
                      <a:pt x="358874" y="5596"/>
                    </a:lnTo>
                    <a:lnTo>
                      <a:pt x="363478" y="9026"/>
                    </a:lnTo>
                    <a:lnTo>
                      <a:pt x="368081" y="7401"/>
                    </a:lnTo>
                    <a:lnTo>
                      <a:pt x="371150" y="13358"/>
                    </a:lnTo>
                    <a:lnTo>
                      <a:pt x="375392" y="15073"/>
                    </a:lnTo>
                    <a:lnTo>
                      <a:pt x="384147" y="13810"/>
                    </a:lnTo>
                    <a:lnTo>
                      <a:pt x="392541" y="17149"/>
                    </a:lnTo>
                    <a:lnTo>
                      <a:pt x="396061" y="28432"/>
                    </a:lnTo>
                    <a:lnTo>
                      <a:pt x="396061" y="33216"/>
                    </a:lnTo>
                    <a:lnTo>
                      <a:pt x="391729" y="38631"/>
                    </a:lnTo>
                    <a:lnTo>
                      <a:pt x="393534" y="46213"/>
                    </a:lnTo>
                    <a:lnTo>
                      <a:pt x="398138" y="47206"/>
                    </a:lnTo>
                    <a:lnTo>
                      <a:pt x="401658" y="53434"/>
                    </a:lnTo>
                    <a:lnTo>
                      <a:pt x="407976" y="53434"/>
                    </a:lnTo>
                    <a:lnTo>
                      <a:pt x="408427" y="59301"/>
                    </a:lnTo>
                    <a:lnTo>
                      <a:pt x="411586" y="62460"/>
                    </a:lnTo>
                    <a:lnTo>
                      <a:pt x="419529" y="63363"/>
                    </a:lnTo>
                    <a:lnTo>
                      <a:pt x="419439" y="60745"/>
                    </a:lnTo>
                    <a:lnTo>
                      <a:pt x="421244" y="59933"/>
                    </a:lnTo>
                    <a:lnTo>
                      <a:pt x="428916" y="61196"/>
                    </a:lnTo>
                    <a:lnTo>
                      <a:pt x="435144" y="59842"/>
                    </a:lnTo>
                    <a:lnTo>
                      <a:pt x="437942" y="56232"/>
                    </a:lnTo>
                    <a:lnTo>
                      <a:pt x="437130" y="53253"/>
                    </a:lnTo>
                    <a:lnTo>
                      <a:pt x="443177" y="57496"/>
                    </a:lnTo>
                    <a:lnTo>
                      <a:pt x="452023" y="53615"/>
                    </a:lnTo>
                    <a:lnTo>
                      <a:pt x="452023" y="53615"/>
                    </a:lnTo>
                    <a:lnTo>
                      <a:pt x="455092" y="61106"/>
                    </a:lnTo>
                    <a:lnTo>
                      <a:pt x="454370" y="67605"/>
                    </a:lnTo>
                    <a:lnTo>
                      <a:pt x="458883" y="75096"/>
                    </a:lnTo>
                    <a:lnTo>
                      <a:pt x="456987" y="82137"/>
                    </a:lnTo>
                    <a:lnTo>
                      <a:pt x="459424" y="97932"/>
                    </a:lnTo>
                    <a:lnTo>
                      <a:pt x="467457" y="110388"/>
                    </a:lnTo>
                    <a:lnTo>
                      <a:pt x="474317" y="111020"/>
                    </a:lnTo>
                    <a:lnTo>
                      <a:pt x="477386" y="114721"/>
                    </a:lnTo>
                    <a:lnTo>
                      <a:pt x="481899" y="113908"/>
                    </a:lnTo>
                    <a:lnTo>
                      <a:pt x="484516" y="117248"/>
                    </a:lnTo>
                    <a:lnTo>
                      <a:pt x="488939" y="115714"/>
                    </a:lnTo>
                    <a:lnTo>
                      <a:pt x="492279" y="117338"/>
                    </a:lnTo>
                    <a:lnTo>
                      <a:pt x="495528" y="120497"/>
                    </a:lnTo>
                    <a:lnTo>
                      <a:pt x="495077" y="124559"/>
                    </a:lnTo>
                    <a:lnTo>
                      <a:pt x="497875" y="128892"/>
                    </a:lnTo>
                    <a:lnTo>
                      <a:pt x="502298" y="129253"/>
                    </a:lnTo>
                    <a:lnTo>
                      <a:pt x="505006" y="132051"/>
                    </a:lnTo>
                    <a:lnTo>
                      <a:pt x="507713" y="131058"/>
                    </a:lnTo>
                    <a:lnTo>
                      <a:pt x="510511" y="126274"/>
                    </a:lnTo>
                    <a:lnTo>
                      <a:pt x="518274" y="124108"/>
                    </a:lnTo>
                    <a:lnTo>
                      <a:pt x="521884" y="125281"/>
                    </a:lnTo>
                    <a:lnTo>
                      <a:pt x="519357" y="136564"/>
                    </a:lnTo>
                    <a:lnTo>
                      <a:pt x="521252" y="139362"/>
                    </a:lnTo>
                    <a:lnTo>
                      <a:pt x="518093" y="145499"/>
                    </a:lnTo>
                    <a:lnTo>
                      <a:pt x="518635" y="150012"/>
                    </a:lnTo>
                    <a:lnTo>
                      <a:pt x="522877" y="152901"/>
                    </a:lnTo>
                    <a:lnTo>
                      <a:pt x="519447" y="160934"/>
                    </a:lnTo>
                    <a:lnTo>
                      <a:pt x="519898" y="170862"/>
                    </a:lnTo>
                    <a:lnTo>
                      <a:pt x="519898" y="170862"/>
                    </a:lnTo>
                    <a:lnTo>
                      <a:pt x="518003" y="174383"/>
                    </a:lnTo>
                    <a:lnTo>
                      <a:pt x="518003" y="174383"/>
                    </a:lnTo>
                    <a:lnTo>
                      <a:pt x="516649" y="178805"/>
                    </a:lnTo>
                    <a:lnTo>
                      <a:pt x="521794" y="182777"/>
                    </a:lnTo>
                    <a:lnTo>
                      <a:pt x="527571" y="178444"/>
                    </a:lnTo>
                    <a:lnTo>
                      <a:pt x="531993" y="179166"/>
                    </a:lnTo>
                    <a:lnTo>
                      <a:pt x="533347" y="188463"/>
                    </a:lnTo>
                    <a:lnTo>
                      <a:pt x="529647" y="193518"/>
                    </a:lnTo>
                    <a:lnTo>
                      <a:pt x="529737" y="198121"/>
                    </a:lnTo>
                    <a:lnTo>
                      <a:pt x="535062" y="201280"/>
                    </a:lnTo>
                    <a:lnTo>
                      <a:pt x="540297" y="201551"/>
                    </a:lnTo>
                    <a:lnTo>
                      <a:pt x="542825" y="205793"/>
                    </a:lnTo>
                    <a:lnTo>
                      <a:pt x="543727" y="214909"/>
                    </a:lnTo>
                    <a:lnTo>
                      <a:pt x="550316" y="218069"/>
                    </a:lnTo>
                    <a:lnTo>
                      <a:pt x="558710" y="231698"/>
                    </a:lnTo>
                    <a:lnTo>
                      <a:pt x="564577" y="233232"/>
                    </a:lnTo>
                    <a:lnTo>
                      <a:pt x="569722" y="240272"/>
                    </a:lnTo>
                    <a:lnTo>
                      <a:pt x="564306" y="244154"/>
                    </a:lnTo>
                    <a:lnTo>
                      <a:pt x="560696" y="254082"/>
                    </a:lnTo>
                    <a:lnTo>
                      <a:pt x="556454" y="257241"/>
                    </a:lnTo>
                    <a:lnTo>
                      <a:pt x="560967" y="261845"/>
                    </a:lnTo>
                    <a:lnTo>
                      <a:pt x="557717" y="268795"/>
                    </a:lnTo>
                    <a:lnTo>
                      <a:pt x="555641" y="271683"/>
                    </a:lnTo>
                    <a:lnTo>
                      <a:pt x="549504" y="273759"/>
                    </a:lnTo>
                    <a:lnTo>
                      <a:pt x="558710" y="279806"/>
                    </a:lnTo>
                    <a:lnTo>
                      <a:pt x="558891" y="286305"/>
                    </a:lnTo>
                    <a:lnTo>
                      <a:pt x="562321" y="285764"/>
                    </a:lnTo>
                    <a:lnTo>
                      <a:pt x="563494" y="288562"/>
                    </a:lnTo>
                    <a:lnTo>
                      <a:pt x="563494" y="288562"/>
                    </a:lnTo>
                    <a:lnTo>
                      <a:pt x="566112" y="291540"/>
                    </a:lnTo>
                    <a:lnTo>
                      <a:pt x="563675" y="296595"/>
                    </a:lnTo>
                    <a:lnTo>
                      <a:pt x="568188" y="297588"/>
                    </a:lnTo>
                    <a:lnTo>
                      <a:pt x="569903" y="302913"/>
                    </a:lnTo>
                    <a:lnTo>
                      <a:pt x="567375" y="308690"/>
                    </a:lnTo>
                    <a:lnTo>
                      <a:pt x="564036" y="306253"/>
                    </a:lnTo>
                    <a:lnTo>
                      <a:pt x="556995" y="306704"/>
                    </a:lnTo>
                    <a:lnTo>
                      <a:pt x="551760" y="302913"/>
                    </a:lnTo>
                    <a:lnTo>
                      <a:pt x="550226" y="304989"/>
                    </a:lnTo>
                    <a:lnTo>
                      <a:pt x="546254" y="303725"/>
                    </a:lnTo>
                    <a:lnTo>
                      <a:pt x="537319" y="297046"/>
                    </a:lnTo>
                    <a:lnTo>
                      <a:pt x="535062" y="300025"/>
                    </a:lnTo>
                    <a:lnTo>
                      <a:pt x="532715" y="299664"/>
                    </a:lnTo>
                    <a:lnTo>
                      <a:pt x="531993" y="303816"/>
                    </a:lnTo>
                    <a:lnTo>
                      <a:pt x="522787" y="303996"/>
                    </a:lnTo>
                    <a:lnTo>
                      <a:pt x="523328" y="307968"/>
                    </a:lnTo>
                    <a:lnTo>
                      <a:pt x="513580" y="311578"/>
                    </a:lnTo>
                    <a:lnTo>
                      <a:pt x="516559" y="313744"/>
                    </a:lnTo>
                    <a:lnTo>
                      <a:pt x="516198" y="316813"/>
                    </a:lnTo>
                    <a:lnTo>
                      <a:pt x="510331" y="319431"/>
                    </a:lnTo>
                    <a:lnTo>
                      <a:pt x="509699" y="324756"/>
                    </a:lnTo>
                    <a:lnTo>
                      <a:pt x="502568" y="317355"/>
                    </a:lnTo>
                    <a:lnTo>
                      <a:pt x="493904" y="321868"/>
                    </a:lnTo>
                    <a:lnTo>
                      <a:pt x="492279" y="326742"/>
                    </a:lnTo>
                    <a:lnTo>
                      <a:pt x="485329" y="327554"/>
                    </a:lnTo>
                    <a:lnTo>
                      <a:pt x="480816" y="330713"/>
                    </a:lnTo>
                    <a:lnTo>
                      <a:pt x="478018" y="335858"/>
                    </a:lnTo>
                    <a:lnTo>
                      <a:pt x="478920" y="343620"/>
                    </a:lnTo>
                    <a:lnTo>
                      <a:pt x="470165" y="341815"/>
                    </a:lnTo>
                    <a:lnTo>
                      <a:pt x="473053" y="345696"/>
                    </a:lnTo>
                    <a:lnTo>
                      <a:pt x="475400" y="365734"/>
                    </a:lnTo>
                    <a:lnTo>
                      <a:pt x="469804" y="369435"/>
                    </a:lnTo>
                    <a:lnTo>
                      <a:pt x="463305" y="369976"/>
                    </a:lnTo>
                    <a:lnTo>
                      <a:pt x="460959" y="373948"/>
                    </a:lnTo>
                    <a:lnTo>
                      <a:pt x="461229" y="377017"/>
                    </a:lnTo>
                    <a:lnTo>
                      <a:pt x="465833" y="380446"/>
                    </a:lnTo>
                    <a:lnTo>
                      <a:pt x="469082" y="386765"/>
                    </a:lnTo>
                    <a:lnTo>
                      <a:pt x="468901" y="398047"/>
                    </a:lnTo>
                    <a:lnTo>
                      <a:pt x="474678" y="413843"/>
                    </a:lnTo>
                    <a:lnTo>
                      <a:pt x="481628" y="425216"/>
                    </a:lnTo>
                    <a:lnTo>
                      <a:pt x="481628" y="431353"/>
                    </a:lnTo>
                    <a:lnTo>
                      <a:pt x="478740" y="434422"/>
                    </a:lnTo>
                    <a:lnTo>
                      <a:pt x="479733" y="441101"/>
                    </a:lnTo>
                    <a:lnTo>
                      <a:pt x="473685" y="451842"/>
                    </a:lnTo>
                    <a:lnTo>
                      <a:pt x="468179" y="452835"/>
                    </a:lnTo>
                    <a:lnTo>
                      <a:pt x="467548" y="456987"/>
                    </a:lnTo>
                    <a:lnTo>
                      <a:pt x="468721" y="462403"/>
                    </a:lnTo>
                    <a:lnTo>
                      <a:pt x="472963" y="465833"/>
                    </a:lnTo>
                    <a:lnTo>
                      <a:pt x="476303" y="472963"/>
                    </a:lnTo>
                    <a:lnTo>
                      <a:pt x="474227" y="476303"/>
                    </a:lnTo>
                    <a:lnTo>
                      <a:pt x="467999" y="477386"/>
                    </a:lnTo>
                    <a:lnTo>
                      <a:pt x="461320" y="471609"/>
                    </a:lnTo>
                    <a:lnTo>
                      <a:pt x="458973" y="466013"/>
                    </a:lnTo>
                    <a:lnTo>
                      <a:pt x="456626" y="465833"/>
                    </a:lnTo>
                    <a:lnTo>
                      <a:pt x="454189" y="468631"/>
                    </a:lnTo>
                    <a:lnTo>
                      <a:pt x="454460" y="472512"/>
                    </a:lnTo>
                    <a:lnTo>
                      <a:pt x="450037" y="472602"/>
                    </a:lnTo>
                    <a:lnTo>
                      <a:pt x="452294" y="478920"/>
                    </a:lnTo>
                    <a:lnTo>
                      <a:pt x="439296" y="479101"/>
                    </a:lnTo>
                    <a:lnTo>
                      <a:pt x="436769" y="480996"/>
                    </a:lnTo>
                    <a:lnTo>
                      <a:pt x="436769" y="480996"/>
                    </a:lnTo>
                    <a:lnTo>
                      <a:pt x="430631" y="482982"/>
                    </a:lnTo>
                    <a:lnTo>
                      <a:pt x="426118" y="480996"/>
                    </a:lnTo>
                    <a:lnTo>
                      <a:pt x="419078" y="485419"/>
                    </a:lnTo>
                    <a:lnTo>
                      <a:pt x="414384" y="483253"/>
                    </a:lnTo>
                    <a:lnTo>
                      <a:pt x="414204" y="475400"/>
                    </a:lnTo>
                    <a:lnTo>
                      <a:pt x="408879" y="474407"/>
                    </a:lnTo>
                    <a:lnTo>
                      <a:pt x="408788" y="471880"/>
                    </a:lnTo>
                    <a:lnTo>
                      <a:pt x="405358" y="472602"/>
                    </a:lnTo>
                    <a:lnTo>
                      <a:pt x="404546" y="464659"/>
                    </a:lnTo>
                    <a:lnTo>
                      <a:pt x="398318" y="457438"/>
                    </a:lnTo>
                    <a:lnTo>
                      <a:pt x="397776" y="444982"/>
                    </a:lnTo>
                    <a:lnTo>
                      <a:pt x="391819" y="448412"/>
                    </a:lnTo>
                    <a:lnTo>
                      <a:pt x="386945" y="448412"/>
                    </a:lnTo>
                    <a:lnTo>
                      <a:pt x="384328" y="445524"/>
                    </a:lnTo>
                    <a:lnTo>
                      <a:pt x="380808" y="448322"/>
                    </a:lnTo>
                    <a:lnTo>
                      <a:pt x="377558" y="448142"/>
                    </a:lnTo>
                    <a:lnTo>
                      <a:pt x="376295" y="457529"/>
                    </a:lnTo>
                    <a:lnTo>
                      <a:pt x="371421" y="460688"/>
                    </a:lnTo>
                    <a:lnTo>
                      <a:pt x="359777" y="455633"/>
                    </a:lnTo>
                    <a:lnTo>
                      <a:pt x="356257" y="456446"/>
                    </a:lnTo>
                    <a:lnTo>
                      <a:pt x="342447" y="447239"/>
                    </a:lnTo>
                    <a:lnTo>
                      <a:pt x="338205" y="440560"/>
                    </a:lnTo>
                    <a:lnTo>
                      <a:pt x="329901" y="436859"/>
                    </a:lnTo>
                    <a:lnTo>
                      <a:pt x="326832" y="439116"/>
                    </a:lnTo>
                    <a:lnTo>
                      <a:pt x="325298" y="443990"/>
                    </a:lnTo>
                    <a:lnTo>
                      <a:pt x="320875" y="441733"/>
                    </a:lnTo>
                    <a:lnTo>
                      <a:pt x="316362" y="443719"/>
                    </a:lnTo>
                    <a:lnTo>
                      <a:pt x="301830" y="441643"/>
                    </a:lnTo>
                    <a:lnTo>
                      <a:pt x="290006" y="460056"/>
                    </a:lnTo>
                    <a:lnTo>
                      <a:pt x="277099" y="471970"/>
                    </a:lnTo>
                    <a:lnTo>
                      <a:pt x="273579" y="472692"/>
                    </a:lnTo>
                    <a:lnTo>
                      <a:pt x="262025" y="469443"/>
                    </a:lnTo>
                    <a:lnTo>
                      <a:pt x="255978" y="471429"/>
                    </a:lnTo>
                    <a:lnTo>
                      <a:pt x="250472" y="466916"/>
                    </a:lnTo>
                    <a:lnTo>
                      <a:pt x="249569" y="457980"/>
                    </a:lnTo>
                    <a:lnTo>
                      <a:pt x="239821" y="452113"/>
                    </a:lnTo>
                    <a:lnTo>
                      <a:pt x="237113" y="448232"/>
                    </a:lnTo>
                    <a:lnTo>
                      <a:pt x="232871" y="446968"/>
                    </a:lnTo>
                    <a:lnTo>
                      <a:pt x="225741" y="448503"/>
                    </a:lnTo>
                    <a:lnTo>
                      <a:pt x="216624" y="439116"/>
                    </a:lnTo>
                    <a:lnTo>
                      <a:pt x="214007" y="440469"/>
                    </a:lnTo>
                    <a:lnTo>
                      <a:pt x="214729" y="443268"/>
                    </a:lnTo>
                    <a:lnTo>
                      <a:pt x="208952" y="444260"/>
                    </a:lnTo>
                    <a:lnTo>
                      <a:pt x="203446" y="433971"/>
                    </a:lnTo>
                    <a:lnTo>
                      <a:pt x="193789" y="428645"/>
                    </a:lnTo>
                    <a:lnTo>
                      <a:pt x="195233" y="420793"/>
                    </a:lnTo>
                    <a:lnTo>
                      <a:pt x="188463" y="416460"/>
                    </a:lnTo>
                    <a:lnTo>
                      <a:pt x="186207" y="412218"/>
                    </a:lnTo>
                    <a:lnTo>
                      <a:pt x="187109" y="402199"/>
                    </a:lnTo>
                    <a:lnTo>
                      <a:pt x="191893" y="392722"/>
                    </a:lnTo>
                    <a:lnTo>
                      <a:pt x="191171" y="385321"/>
                    </a:lnTo>
                    <a:lnTo>
                      <a:pt x="183409" y="372413"/>
                    </a:lnTo>
                    <a:lnTo>
                      <a:pt x="189005" y="363748"/>
                    </a:lnTo>
                    <a:lnTo>
                      <a:pt x="193247" y="362304"/>
                    </a:lnTo>
                    <a:lnTo>
                      <a:pt x="188373" y="348133"/>
                    </a:lnTo>
                    <a:lnTo>
                      <a:pt x="196948" y="343801"/>
                    </a:lnTo>
                    <a:lnTo>
                      <a:pt x="208681" y="329089"/>
                    </a:lnTo>
                    <a:lnTo>
                      <a:pt x="213104" y="327103"/>
                    </a:lnTo>
                    <a:lnTo>
                      <a:pt x="212563" y="321326"/>
                    </a:lnTo>
                    <a:lnTo>
                      <a:pt x="201461" y="319611"/>
                    </a:lnTo>
                    <a:lnTo>
                      <a:pt x="192796" y="321326"/>
                    </a:lnTo>
                    <a:lnTo>
                      <a:pt x="188734" y="316994"/>
                    </a:lnTo>
                    <a:lnTo>
                      <a:pt x="175737" y="316091"/>
                    </a:lnTo>
                    <a:lnTo>
                      <a:pt x="172848" y="312481"/>
                    </a:lnTo>
                    <a:lnTo>
                      <a:pt x="156601" y="311398"/>
                    </a:lnTo>
                    <a:lnTo>
                      <a:pt x="153442" y="312661"/>
                    </a:lnTo>
                    <a:lnTo>
                      <a:pt x="149200" y="319972"/>
                    </a:lnTo>
                    <a:lnTo>
                      <a:pt x="144145" y="324124"/>
                    </a:lnTo>
                    <a:lnTo>
                      <a:pt x="135300" y="323492"/>
                    </a:lnTo>
                    <a:lnTo>
                      <a:pt x="127718" y="320062"/>
                    </a:lnTo>
                    <a:lnTo>
                      <a:pt x="112464" y="321687"/>
                    </a:lnTo>
                    <a:lnTo>
                      <a:pt x="107229" y="324576"/>
                    </a:lnTo>
                    <a:lnTo>
                      <a:pt x="101362" y="324124"/>
                    </a:lnTo>
                    <a:lnTo>
                      <a:pt x="95586" y="326471"/>
                    </a:lnTo>
                    <a:lnTo>
                      <a:pt x="89719" y="322499"/>
                    </a:lnTo>
                    <a:lnTo>
                      <a:pt x="76360" y="319070"/>
                    </a:lnTo>
                    <a:lnTo>
                      <a:pt x="66431" y="311578"/>
                    </a:lnTo>
                    <a:lnTo>
                      <a:pt x="65980" y="313293"/>
                    </a:lnTo>
                    <a:lnTo>
                      <a:pt x="60745" y="312661"/>
                    </a:lnTo>
                    <a:lnTo>
                      <a:pt x="57225" y="314827"/>
                    </a:lnTo>
                    <a:lnTo>
                      <a:pt x="56052" y="311668"/>
                    </a:lnTo>
                    <a:lnTo>
                      <a:pt x="51448" y="309953"/>
                    </a:lnTo>
                    <a:lnTo>
                      <a:pt x="47567" y="310856"/>
                    </a:lnTo>
                    <a:lnTo>
                      <a:pt x="46213" y="308780"/>
                    </a:lnTo>
                    <a:lnTo>
                      <a:pt x="38812" y="315911"/>
                    </a:lnTo>
                    <a:lnTo>
                      <a:pt x="35563" y="313022"/>
                    </a:lnTo>
                    <a:lnTo>
                      <a:pt x="24100" y="313022"/>
                    </a:lnTo>
                    <a:lnTo>
                      <a:pt x="24370" y="302372"/>
                    </a:lnTo>
                    <a:lnTo>
                      <a:pt x="17420" y="298129"/>
                    </a:lnTo>
                    <a:lnTo>
                      <a:pt x="17420" y="298129"/>
                    </a:lnTo>
                    <a:lnTo>
                      <a:pt x="16427" y="293346"/>
                    </a:lnTo>
                    <a:lnTo>
                      <a:pt x="11644" y="289825"/>
                    </a:lnTo>
                    <a:lnTo>
                      <a:pt x="14983" y="283688"/>
                    </a:lnTo>
                    <a:lnTo>
                      <a:pt x="13629" y="277640"/>
                    </a:lnTo>
                    <a:lnTo>
                      <a:pt x="21482" y="276196"/>
                    </a:lnTo>
                    <a:lnTo>
                      <a:pt x="24280" y="278092"/>
                    </a:lnTo>
                    <a:lnTo>
                      <a:pt x="29335" y="275654"/>
                    </a:lnTo>
                    <a:lnTo>
                      <a:pt x="31772" y="277008"/>
                    </a:lnTo>
                    <a:lnTo>
                      <a:pt x="30779" y="270510"/>
                    </a:lnTo>
                    <a:lnTo>
                      <a:pt x="36285" y="269607"/>
                    </a:lnTo>
                    <a:lnTo>
                      <a:pt x="38541" y="262838"/>
                    </a:lnTo>
                    <a:lnTo>
                      <a:pt x="30779" y="253360"/>
                    </a:lnTo>
                    <a:lnTo>
                      <a:pt x="31230" y="248757"/>
                    </a:lnTo>
                    <a:lnTo>
                      <a:pt x="27349" y="242439"/>
                    </a:lnTo>
                    <a:lnTo>
                      <a:pt x="14983" y="233052"/>
                    </a:lnTo>
                    <a:lnTo>
                      <a:pt x="15615" y="228268"/>
                    </a:lnTo>
                    <a:lnTo>
                      <a:pt x="1444" y="214639"/>
                    </a:lnTo>
                    <a:lnTo>
                      <a:pt x="0" y="193698"/>
                    </a:lnTo>
                    <a:lnTo>
                      <a:pt x="3610" y="186748"/>
                    </a:lnTo>
                    <a:lnTo>
                      <a:pt x="9568" y="186387"/>
                    </a:lnTo>
                    <a:lnTo>
                      <a:pt x="15705" y="180972"/>
                    </a:lnTo>
                    <a:lnTo>
                      <a:pt x="20128" y="185485"/>
                    </a:lnTo>
                    <a:lnTo>
                      <a:pt x="26717" y="188283"/>
                    </a:lnTo>
                    <a:lnTo>
                      <a:pt x="34931" y="179347"/>
                    </a:lnTo>
                    <a:lnTo>
                      <a:pt x="35653" y="174202"/>
                    </a:lnTo>
                    <a:lnTo>
                      <a:pt x="39895" y="167433"/>
                    </a:lnTo>
                    <a:lnTo>
                      <a:pt x="46665" y="163551"/>
                    </a:lnTo>
                    <a:lnTo>
                      <a:pt x="46665" y="163551"/>
                    </a:lnTo>
                    <a:lnTo>
                      <a:pt x="51539" y="169779"/>
                    </a:lnTo>
                    <a:lnTo>
                      <a:pt x="51809" y="174383"/>
                    </a:lnTo>
                    <a:lnTo>
                      <a:pt x="49011" y="178174"/>
                    </a:lnTo>
                    <a:lnTo>
                      <a:pt x="52170" y="183589"/>
                    </a:lnTo>
                    <a:lnTo>
                      <a:pt x="58308" y="188012"/>
                    </a:lnTo>
                    <a:lnTo>
                      <a:pt x="70493" y="190178"/>
                    </a:lnTo>
                    <a:lnTo>
                      <a:pt x="73201" y="188734"/>
                    </a:lnTo>
                    <a:lnTo>
                      <a:pt x="89628" y="194962"/>
                    </a:lnTo>
                    <a:lnTo>
                      <a:pt x="97481" y="189005"/>
                    </a:lnTo>
                    <a:lnTo>
                      <a:pt x="113186" y="193789"/>
                    </a:lnTo>
                    <a:lnTo>
                      <a:pt x="119324" y="199024"/>
                    </a:lnTo>
                    <a:lnTo>
                      <a:pt x="145138" y="203446"/>
                    </a:lnTo>
                    <a:lnTo>
                      <a:pt x="153713" y="201461"/>
                    </a:lnTo>
                    <a:lnTo>
                      <a:pt x="161927" y="195955"/>
                    </a:lnTo>
                    <a:lnTo>
                      <a:pt x="160302" y="192164"/>
                    </a:lnTo>
                    <a:lnTo>
                      <a:pt x="161927" y="185485"/>
                    </a:lnTo>
                    <a:lnTo>
                      <a:pt x="151908" y="176820"/>
                    </a:lnTo>
                    <a:lnTo>
                      <a:pt x="152991" y="172487"/>
                    </a:lnTo>
                    <a:lnTo>
                      <a:pt x="158136" y="172938"/>
                    </a:lnTo>
                    <a:lnTo>
                      <a:pt x="173661" y="181152"/>
                    </a:lnTo>
                    <a:lnTo>
                      <a:pt x="182145" y="180069"/>
                    </a:lnTo>
                    <a:lnTo>
                      <a:pt x="186748" y="177000"/>
                    </a:lnTo>
                    <a:lnTo>
                      <a:pt x="191171" y="183318"/>
                    </a:lnTo>
                    <a:lnTo>
                      <a:pt x="206335" y="187922"/>
                    </a:lnTo>
                    <a:lnTo>
                      <a:pt x="208501" y="197760"/>
                    </a:lnTo>
                    <a:lnTo>
                      <a:pt x="212021" y="200829"/>
                    </a:lnTo>
                    <a:lnTo>
                      <a:pt x="212743" y="204439"/>
                    </a:lnTo>
                    <a:lnTo>
                      <a:pt x="219603" y="209674"/>
                    </a:lnTo>
                    <a:lnTo>
                      <a:pt x="234406" y="197489"/>
                    </a:lnTo>
                    <a:lnTo>
                      <a:pt x="235218" y="191171"/>
                    </a:lnTo>
                    <a:lnTo>
                      <a:pt x="253902" y="179437"/>
                    </a:lnTo>
                    <a:lnTo>
                      <a:pt x="256339" y="174202"/>
                    </a:lnTo>
                    <a:lnTo>
                      <a:pt x="253902" y="169238"/>
                    </a:lnTo>
                    <a:lnTo>
                      <a:pt x="255346" y="159851"/>
                    </a:lnTo>
                    <a:lnTo>
                      <a:pt x="251645" y="151095"/>
                    </a:lnTo>
                    <a:lnTo>
                      <a:pt x="248215" y="132682"/>
                    </a:lnTo>
                    <a:lnTo>
                      <a:pt x="240182" y="122664"/>
                    </a:lnTo>
                    <a:lnTo>
                      <a:pt x="237836" y="122393"/>
                    </a:lnTo>
                    <a:lnTo>
                      <a:pt x="234315" y="114179"/>
                    </a:lnTo>
                    <a:lnTo>
                      <a:pt x="229893" y="112193"/>
                    </a:lnTo>
                    <a:lnTo>
                      <a:pt x="231698" y="110839"/>
                    </a:lnTo>
                    <a:lnTo>
                      <a:pt x="231698" y="100821"/>
                    </a:lnTo>
                    <a:lnTo>
                      <a:pt x="236572" y="98835"/>
                    </a:lnTo>
                    <a:lnTo>
                      <a:pt x="237023" y="94502"/>
                    </a:lnTo>
                    <a:lnTo>
                      <a:pt x="241897" y="86921"/>
                    </a:lnTo>
                    <a:lnTo>
                      <a:pt x="244244" y="88004"/>
                    </a:lnTo>
                    <a:lnTo>
                      <a:pt x="240453" y="78526"/>
                    </a:lnTo>
                    <a:lnTo>
                      <a:pt x="242258" y="72569"/>
                    </a:lnTo>
                    <a:lnTo>
                      <a:pt x="241085" y="67785"/>
                    </a:lnTo>
                    <a:lnTo>
                      <a:pt x="237565" y="66341"/>
                    </a:lnTo>
                    <a:lnTo>
                      <a:pt x="233954" y="58308"/>
                    </a:lnTo>
                    <a:lnTo>
                      <a:pt x="239731" y="57676"/>
                    </a:lnTo>
                    <a:lnTo>
                      <a:pt x="241265" y="53976"/>
                    </a:lnTo>
                    <a:lnTo>
                      <a:pt x="244334" y="52622"/>
                    </a:lnTo>
                    <a:lnTo>
                      <a:pt x="243522" y="50546"/>
                    </a:lnTo>
                    <a:lnTo>
                      <a:pt x="249028" y="45942"/>
                    </a:lnTo>
                    <a:lnTo>
                      <a:pt x="252909" y="46484"/>
                    </a:lnTo>
                    <a:lnTo>
                      <a:pt x="260130" y="53344"/>
                    </a:lnTo>
                    <a:lnTo>
                      <a:pt x="266358" y="53253"/>
                    </a:lnTo>
                    <a:lnTo>
                      <a:pt x="268975" y="62370"/>
                    </a:lnTo>
                    <a:lnTo>
                      <a:pt x="275203" y="65258"/>
                    </a:lnTo>
                    <a:lnTo>
                      <a:pt x="281251" y="73923"/>
                    </a:lnTo>
                    <a:lnTo>
                      <a:pt x="290547" y="80332"/>
                    </a:lnTo>
                    <a:lnTo>
                      <a:pt x="290547" y="80332"/>
                    </a:lnTo>
                    <a:lnTo>
                      <a:pt x="295783" y="83310"/>
                    </a:lnTo>
                    <a:lnTo>
                      <a:pt x="295783" y="83310"/>
                    </a:lnTo>
                    <a:lnTo>
                      <a:pt x="301288" y="91253"/>
                    </a:lnTo>
                    <a:lnTo>
                      <a:pt x="309592" y="96398"/>
                    </a:lnTo>
                    <a:lnTo>
                      <a:pt x="311488" y="100460"/>
                    </a:lnTo>
                    <a:lnTo>
                      <a:pt x="317535" y="103348"/>
                    </a:lnTo>
                    <a:lnTo>
                      <a:pt x="322048" y="97300"/>
                    </a:lnTo>
                    <a:lnTo>
                      <a:pt x="323402" y="91343"/>
                    </a:lnTo>
                    <a:lnTo>
                      <a:pt x="327193" y="89989"/>
                    </a:lnTo>
                    <a:lnTo>
                      <a:pt x="325207" y="85567"/>
                    </a:lnTo>
                    <a:lnTo>
                      <a:pt x="326110" y="76721"/>
                    </a:lnTo>
                    <a:lnTo>
                      <a:pt x="328276" y="74374"/>
                    </a:lnTo>
                    <a:lnTo>
                      <a:pt x="326200" y="68778"/>
                    </a:lnTo>
                    <a:lnTo>
                      <a:pt x="330081" y="66251"/>
                    </a:lnTo>
                    <a:lnTo>
                      <a:pt x="327464" y="62641"/>
                    </a:lnTo>
                    <a:lnTo>
                      <a:pt x="327464" y="57676"/>
                    </a:lnTo>
                    <a:lnTo>
                      <a:pt x="330623" y="54878"/>
                    </a:lnTo>
                    <a:lnTo>
                      <a:pt x="334865" y="54698"/>
                    </a:lnTo>
                    <a:lnTo>
                      <a:pt x="336761" y="58579"/>
                    </a:lnTo>
                    <a:lnTo>
                      <a:pt x="343981" y="57044"/>
                    </a:lnTo>
                    <a:lnTo>
                      <a:pt x="347502" y="60113"/>
                    </a:lnTo>
                    <a:lnTo>
                      <a:pt x="342267" y="44137"/>
                    </a:lnTo>
                    <a:lnTo>
                      <a:pt x="342808" y="40075"/>
                    </a:lnTo>
                    <a:lnTo>
                      <a:pt x="348585" y="36375"/>
                    </a:lnTo>
                    <a:lnTo>
                      <a:pt x="341725" y="33216"/>
                    </a:lnTo>
                    <a:lnTo>
                      <a:pt x="333963" y="37097"/>
                    </a:lnTo>
                    <a:lnTo>
                      <a:pt x="331164" y="36285"/>
                    </a:lnTo>
                    <a:lnTo>
                      <a:pt x="327644" y="30237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0" name="Freeform: Shape 130">
                <a:extLst>
                  <a:ext uri="{FF2B5EF4-FFF2-40B4-BE49-F238E27FC236}">
                    <a16:creationId xmlns="" xmlns:a16="http://schemas.microsoft.com/office/drawing/2014/main" id="{0DB4BAEB-C6D8-4DF7-8091-3AA8379484C0}"/>
                  </a:ext>
                </a:extLst>
              </p:cNvPr>
              <p:cNvSpPr/>
              <p:nvPr/>
            </p:nvSpPr>
            <p:spPr>
              <a:xfrm>
                <a:off x="2051464" y="550151"/>
                <a:ext cx="338061" cy="521520"/>
              </a:xfrm>
              <a:custGeom>
                <a:avLst/>
                <a:gdLst>
                  <a:gd name="connsiteX0" fmla="*/ 0 w 351833"/>
                  <a:gd name="connsiteY0" fmla="*/ 258054 h 603750"/>
                  <a:gd name="connsiteX1" fmla="*/ 3791 w 351833"/>
                  <a:gd name="connsiteY1" fmla="*/ 251284 h 603750"/>
                  <a:gd name="connsiteX2" fmla="*/ 5506 w 351833"/>
                  <a:gd name="connsiteY2" fmla="*/ 252097 h 603750"/>
                  <a:gd name="connsiteX3" fmla="*/ 7221 w 351833"/>
                  <a:gd name="connsiteY3" fmla="*/ 249298 h 603750"/>
                  <a:gd name="connsiteX4" fmla="*/ 12366 w 351833"/>
                  <a:gd name="connsiteY4" fmla="*/ 249930 h 603750"/>
                  <a:gd name="connsiteX5" fmla="*/ 14171 w 351833"/>
                  <a:gd name="connsiteY5" fmla="*/ 257602 h 603750"/>
                  <a:gd name="connsiteX6" fmla="*/ 20940 w 351833"/>
                  <a:gd name="connsiteY6" fmla="*/ 259137 h 603750"/>
                  <a:gd name="connsiteX7" fmla="*/ 25453 w 351833"/>
                  <a:gd name="connsiteY7" fmla="*/ 244876 h 603750"/>
                  <a:gd name="connsiteX8" fmla="*/ 26446 w 351833"/>
                  <a:gd name="connsiteY8" fmla="*/ 243522 h 603750"/>
                  <a:gd name="connsiteX9" fmla="*/ 28973 w 351833"/>
                  <a:gd name="connsiteY9" fmla="*/ 244876 h 603750"/>
                  <a:gd name="connsiteX10" fmla="*/ 30508 w 351833"/>
                  <a:gd name="connsiteY10" fmla="*/ 242439 h 603750"/>
                  <a:gd name="connsiteX11" fmla="*/ 29335 w 351833"/>
                  <a:gd name="connsiteY11" fmla="*/ 234496 h 603750"/>
                  <a:gd name="connsiteX12" fmla="*/ 32494 w 351833"/>
                  <a:gd name="connsiteY12" fmla="*/ 230254 h 603750"/>
                  <a:gd name="connsiteX13" fmla="*/ 32042 w 351833"/>
                  <a:gd name="connsiteY13" fmla="*/ 227275 h 603750"/>
                  <a:gd name="connsiteX14" fmla="*/ 27981 w 351833"/>
                  <a:gd name="connsiteY14" fmla="*/ 224657 h 603750"/>
                  <a:gd name="connsiteX15" fmla="*/ 27168 w 351833"/>
                  <a:gd name="connsiteY15" fmla="*/ 220957 h 603750"/>
                  <a:gd name="connsiteX16" fmla="*/ 20218 w 351833"/>
                  <a:gd name="connsiteY16" fmla="*/ 214007 h 603750"/>
                  <a:gd name="connsiteX17" fmla="*/ 22114 w 351833"/>
                  <a:gd name="connsiteY17" fmla="*/ 212021 h 603750"/>
                  <a:gd name="connsiteX18" fmla="*/ 26717 w 351833"/>
                  <a:gd name="connsiteY18" fmla="*/ 212563 h 603750"/>
                  <a:gd name="connsiteX19" fmla="*/ 29876 w 351833"/>
                  <a:gd name="connsiteY19" fmla="*/ 205703 h 603750"/>
                  <a:gd name="connsiteX20" fmla="*/ 34299 w 351833"/>
                  <a:gd name="connsiteY20" fmla="*/ 204710 h 603750"/>
                  <a:gd name="connsiteX21" fmla="*/ 31320 w 351833"/>
                  <a:gd name="connsiteY21" fmla="*/ 201822 h 603750"/>
                  <a:gd name="connsiteX22" fmla="*/ 32494 w 351833"/>
                  <a:gd name="connsiteY22" fmla="*/ 198211 h 603750"/>
                  <a:gd name="connsiteX23" fmla="*/ 29244 w 351833"/>
                  <a:gd name="connsiteY23" fmla="*/ 193789 h 603750"/>
                  <a:gd name="connsiteX24" fmla="*/ 22745 w 351833"/>
                  <a:gd name="connsiteY24" fmla="*/ 192164 h 603750"/>
                  <a:gd name="connsiteX25" fmla="*/ 20128 w 351833"/>
                  <a:gd name="connsiteY25" fmla="*/ 188283 h 603750"/>
                  <a:gd name="connsiteX26" fmla="*/ 22745 w 351833"/>
                  <a:gd name="connsiteY26" fmla="*/ 184853 h 603750"/>
                  <a:gd name="connsiteX27" fmla="*/ 24009 w 351833"/>
                  <a:gd name="connsiteY27" fmla="*/ 175195 h 603750"/>
                  <a:gd name="connsiteX28" fmla="*/ 27529 w 351833"/>
                  <a:gd name="connsiteY28" fmla="*/ 174473 h 603750"/>
                  <a:gd name="connsiteX29" fmla="*/ 32674 w 351833"/>
                  <a:gd name="connsiteY29" fmla="*/ 183048 h 603750"/>
                  <a:gd name="connsiteX30" fmla="*/ 42151 w 351833"/>
                  <a:gd name="connsiteY30" fmla="*/ 183318 h 603750"/>
                  <a:gd name="connsiteX31" fmla="*/ 47838 w 351833"/>
                  <a:gd name="connsiteY31" fmla="*/ 189546 h 603750"/>
                  <a:gd name="connsiteX32" fmla="*/ 56593 w 351833"/>
                  <a:gd name="connsiteY32" fmla="*/ 190268 h 603750"/>
                  <a:gd name="connsiteX33" fmla="*/ 63092 w 351833"/>
                  <a:gd name="connsiteY33" fmla="*/ 187922 h 603750"/>
                  <a:gd name="connsiteX34" fmla="*/ 67876 w 351833"/>
                  <a:gd name="connsiteY34" fmla="*/ 192705 h 603750"/>
                  <a:gd name="connsiteX35" fmla="*/ 69139 w 351833"/>
                  <a:gd name="connsiteY35" fmla="*/ 199024 h 603750"/>
                  <a:gd name="connsiteX36" fmla="*/ 74194 w 351833"/>
                  <a:gd name="connsiteY36" fmla="*/ 200648 h 603750"/>
                  <a:gd name="connsiteX37" fmla="*/ 73201 w 351833"/>
                  <a:gd name="connsiteY37" fmla="*/ 207779 h 603750"/>
                  <a:gd name="connsiteX38" fmla="*/ 75909 w 351833"/>
                  <a:gd name="connsiteY38" fmla="*/ 216534 h 603750"/>
                  <a:gd name="connsiteX39" fmla="*/ 78256 w 351833"/>
                  <a:gd name="connsiteY39" fmla="*/ 216263 h 603750"/>
                  <a:gd name="connsiteX40" fmla="*/ 85205 w 351833"/>
                  <a:gd name="connsiteY40" fmla="*/ 208681 h 603750"/>
                  <a:gd name="connsiteX41" fmla="*/ 93690 w 351833"/>
                  <a:gd name="connsiteY41" fmla="*/ 205522 h 603750"/>
                  <a:gd name="connsiteX42" fmla="*/ 92156 w 351833"/>
                  <a:gd name="connsiteY42" fmla="*/ 194330 h 603750"/>
                  <a:gd name="connsiteX43" fmla="*/ 99106 w 351833"/>
                  <a:gd name="connsiteY43" fmla="*/ 193608 h 603750"/>
                  <a:gd name="connsiteX44" fmla="*/ 99557 w 351833"/>
                  <a:gd name="connsiteY44" fmla="*/ 184762 h 603750"/>
                  <a:gd name="connsiteX45" fmla="*/ 95224 w 351833"/>
                  <a:gd name="connsiteY45" fmla="*/ 181964 h 603750"/>
                  <a:gd name="connsiteX46" fmla="*/ 90260 w 351833"/>
                  <a:gd name="connsiteY46" fmla="*/ 173480 h 603750"/>
                  <a:gd name="connsiteX47" fmla="*/ 93148 w 351833"/>
                  <a:gd name="connsiteY47" fmla="*/ 171133 h 603750"/>
                  <a:gd name="connsiteX48" fmla="*/ 110027 w 351833"/>
                  <a:gd name="connsiteY48" fmla="*/ 172848 h 603750"/>
                  <a:gd name="connsiteX49" fmla="*/ 111652 w 351833"/>
                  <a:gd name="connsiteY49" fmla="*/ 169057 h 603750"/>
                  <a:gd name="connsiteX50" fmla="*/ 105153 w 351833"/>
                  <a:gd name="connsiteY50" fmla="*/ 158497 h 603750"/>
                  <a:gd name="connsiteX51" fmla="*/ 105514 w 351833"/>
                  <a:gd name="connsiteY51" fmla="*/ 155970 h 603750"/>
                  <a:gd name="connsiteX52" fmla="*/ 107139 w 351833"/>
                  <a:gd name="connsiteY52" fmla="*/ 151818 h 603750"/>
                  <a:gd name="connsiteX53" fmla="*/ 113818 w 351833"/>
                  <a:gd name="connsiteY53" fmla="*/ 151457 h 603750"/>
                  <a:gd name="connsiteX54" fmla="*/ 118331 w 351833"/>
                  <a:gd name="connsiteY54" fmla="*/ 142250 h 603750"/>
                  <a:gd name="connsiteX55" fmla="*/ 116075 w 351833"/>
                  <a:gd name="connsiteY55" fmla="*/ 134758 h 603750"/>
                  <a:gd name="connsiteX56" fmla="*/ 111742 w 351833"/>
                  <a:gd name="connsiteY56" fmla="*/ 129794 h 603750"/>
                  <a:gd name="connsiteX57" fmla="*/ 126093 w 351833"/>
                  <a:gd name="connsiteY57" fmla="*/ 121310 h 603750"/>
                  <a:gd name="connsiteX58" fmla="*/ 123205 w 351833"/>
                  <a:gd name="connsiteY58" fmla="*/ 116706 h 603750"/>
                  <a:gd name="connsiteX59" fmla="*/ 123656 w 351833"/>
                  <a:gd name="connsiteY59" fmla="*/ 107319 h 603750"/>
                  <a:gd name="connsiteX60" fmla="*/ 121310 w 351833"/>
                  <a:gd name="connsiteY60" fmla="*/ 103619 h 603750"/>
                  <a:gd name="connsiteX61" fmla="*/ 130787 w 351833"/>
                  <a:gd name="connsiteY61" fmla="*/ 80783 h 603750"/>
                  <a:gd name="connsiteX62" fmla="*/ 127357 w 351833"/>
                  <a:gd name="connsiteY62" fmla="*/ 65078 h 603750"/>
                  <a:gd name="connsiteX63" fmla="*/ 124378 w 351833"/>
                  <a:gd name="connsiteY63" fmla="*/ 61196 h 603750"/>
                  <a:gd name="connsiteX64" fmla="*/ 133404 w 351833"/>
                  <a:gd name="connsiteY64" fmla="*/ 54156 h 603750"/>
                  <a:gd name="connsiteX65" fmla="*/ 130426 w 351833"/>
                  <a:gd name="connsiteY65" fmla="*/ 46123 h 603750"/>
                  <a:gd name="connsiteX66" fmla="*/ 136293 w 351833"/>
                  <a:gd name="connsiteY66" fmla="*/ 41881 h 603750"/>
                  <a:gd name="connsiteX67" fmla="*/ 138098 w 351833"/>
                  <a:gd name="connsiteY67" fmla="*/ 35653 h 603750"/>
                  <a:gd name="connsiteX68" fmla="*/ 142430 w 351833"/>
                  <a:gd name="connsiteY68" fmla="*/ 39173 h 603750"/>
                  <a:gd name="connsiteX69" fmla="*/ 145860 w 351833"/>
                  <a:gd name="connsiteY69" fmla="*/ 37458 h 603750"/>
                  <a:gd name="connsiteX70" fmla="*/ 140264 w 351833"/>
                  <a:gd name="connsiteY70" fmla="*/ 23107 h 603750"/>
                  <a:gd name="connsiteX71" fmla="*/ 136654 w 351833"/>
                  <a:gd name="connsiteY71" fmla="*/ 20218 h 603750"/>
                  <a:gd name="connsiteX72" fmla="*/ 136473 w 351833"/>
                  <a:gd name="connsiteY72" fmla="*/ 16247 h 603750"/>
                  <a:gd name="connsiteX73" fmla="*/ 132141 w 351833"/>
                  <a:gd name="connsiteY73" fmla="*/ 13449 h 603750"/>
                  <a:gd name="connsiteX74" fmla="*/ 134488 w 351833"/>
                  <a:gd name="connsiteY74" fmla="*/ 12185 h 603750"/>
                  <a:gd name="connsiteX75" fmla="*/ 136293 w 351833"/>
                  <a:gd name="connsiteY75" fmla="*/ 4152 h 603750"/>
                  <a:gd name="connsiteX76" fmla="*/ 140535 w 351833"/>
                  <a:gd name="connsiteY76" fmla="*/ 0 h 603750"/>
                  <a:gd name="connsiteX77" fmla="*/ 150825 w 351833"/>
                  <a:gd name="connsiteY77" fmla="*/ 3610 h 603750"/>
                  <a:gd name="connsiteX78" fmla="*/ 152630 w 351833"/>
                  <a:gd name="connsiteY78" fmla="*/ 6408 h 603750"/>
                  <a:gd name="connsiteX79" fmla="*/ 167432 w 351833"/>
                  <a:gd name="connsiteY79" fmla="*/ 9297 h 603750"/>
                  <a:gd name="connsiteX80" fmla="*/ 170231 w 351833"/>
                  <a:gd name="connsiteY80" fmla="*/ 15254 h 603750"/>
                  <a:gd name="connsiteX81" fmla="*/ 174022 w 351833"/>
                  <a:gd name="connsiteY81" fmla="*/ 17601 h 603750"/>
                  <a:gd name="connsiteX82" fmla="*/ 179257 w 351833"/>
                  <a:gd name="connsiteY82" fmla="*/ 16157 h 603750"/>
                  <a:gd name="connsiteX83" fmla="*/ 184492 w 351833"/>
                  <a:gd name="connsiteY83" fmla="*/ 20128 h 603750"/>
                  <a:gd name="connsiteX84" fmla="*/ 185575 w 351833"/>
                  <a:gd name="connsiteY84" fmla="*/ 23829 h 603750"/>
                  <a:gd name="connsiteX85" fmla="*/ 188824 w 351833"/>
                  <a:gd name="connsiteY85" fmla="*/ 21482 h 603750"/>
                  <a:gd name="connsiteX86" fmla="*/ 199024 w 351833"/>
                  <a:gd name="connsiteY86" fmla="*/ 24460 h 603750"/>
                  <a:gd name="connsiteX87" fmla="*/ 204349 w 351833"/>
                  <a:gd name="connsiteY87" fmla="*/ 29064 h 603750"/>
                  <a:gd name="connsiteX88" fmla="*/ 203446 w 351833"/>
                  <a:gd name="connsiteY88" fmla="*/ 31049 h 603750"/>
                  <a:gd name="connsiteX89" fmla="*/ 206335 w 351833"/>
                  <a:gd name="connsiteY89" fmla="*/ 35743 h 603750"/>
                  <a:gd name="connsiteX90" fmla="*/ 205522 w 351833"/>
                  <a:gd name="connsiteY90" fmla="*/ 40075 h 603750"/>
                  <a:gd name="connsiteX91" fmla="*/ 207147 w 351833"/>
                  <a:gd name="connsiteY91" fmla="*/ 41790 h 603750"/>
                  <a:gd name="connsiteX92" fmla="*/ 217256 w 351833"/>
                  <a:gd name="connsiteY92" fmla="*/ 41971 h 603750"/>
                  <a:gd name="connsiteX93" fmla="*/ 217166 w 351833"/>
                  <a:gd name="connsiteY93" fmla="*/ 44498 h 603750"/>
                  <a:gd name="connsiteX94" fmla="*/ 219783 w 351833"/>
                  <a:gd name="connsiteY94" fmla="*/ 46484 h 603750"/>
                  <a:gd name="connsiteX95" fmla="*/ 220325 w 351833"/>
                  <a:gd name="connsiteY95" fmla="*/ 37187 h 603750"/>
                  <a:gd name="connsiteX96" fmla="*/ 222762 w 351833"/>
                  <a:gd name="connsiteY96" fmla="*/ 36014 h 603750"/>
                  <a:gd name="connsiteX97" fmla="*/ 223574 w 351833"/>
                  <a:gd name="connsiteY97" fmla="*/ 29876 h 603750"/>
                  <a:gd name="connsiteX98" fmla="*/ 226102 w 351833"/>
                  <a:gd name="connsiteY98" fmla="*/ 28251 h 603750"/>
                  <a:gd name="connsiteX99" fmla="*/ 240814 w 351833"/>
                  <a:gd name="connsiteY99" fmla="*/ 28703 h 603750"/>
                  <a:gd name="connsiteX100" fmla="*/ 251736 w 351833"/>
                  <a:gd name="connsiteY100" fmla="*/ 34750 h 603750"/>
                  <a:gd name="connsiteX101" fmla="*/ 256429 w 351833"/>
                  <a:gd name="connsiteY101" fmla="*/ 33306 h 603750"/>
                  <a:gd name="connsiteX102" fmla="*/ 263469 w 351833"/>
                  <a:gd name="connsiteY102" fmla="*/ 42513 h 603750"/>
                  <a:gd name="connsiteX103" fmla="*/ 272586 w 351833"/>
                  <a:gd name="connsiteY103" fmla="*/ 43957 h 603750"/>
                  <a:gd name="connsiteX104" fmla="*/ 276286 w 351833"/>
                  <a:gd name="connsiteY104" fmla="*/ 46394 h 603750"/>
                  <a:gd name="connsiteX105" fmla="*/ 276106 w 351833"/>
                  <a:gd name="connsiteY105" fmla="*/ 44047 h 603750"/>
                  <a:gd name="connsiteX106" fmla="*/ 278723 w 351833"/>
                  <a:gd name="connsiteY106" fmla="*/ 43596 h 603750"/>
                  <a:gd name="connsiteX107" fmla="*/ 278723 w 351833"/>
                  <a:gd name="connsiteY107" fmla="*/ 46213 h 603750"/>
                  <a:gd name="connsiteX108" fmla="*/ 280709 w 351833"/>
                  <a:gd name="connsiteY108" fmla="*/ 42242 h 603750"/>
                  <a:gd name="connsiteX109" fmla="*/ 282695 w 351833"/>
                  <a:gd name="connsiteY109" fmla="*/ 44859 h 603750"/>
                  <a:gd name="connsiteX110" fmla="*/ 294699 w 351833"/>
                  <a:gd name="connsiteY110" fmla="*/ 38270 h 603750"/>
                  <a:gd name="connsiteX111" fmla="*/ 299573 w 351833"/>
                  <a:gd name="connsiteY111" fmla="*/ 39353 h 603750"/>
                  <a:gd name="connsiteX112" fmla="*/ 305079 w 351833"/>
                  <a:gd name="connsiteY112" fmla="*/ 31411 h 603750"/>
                  <a:gd name="connsiteX113" fmla="*/ 305079 w 351833"/>
                  <a:gd name="connsiteY113" fmla="*/ 31411 h 603750"/>
                  <a:gd name="connsiteX114" fmla="*/ 312300 w 351833"/>
                  <a:gd name="connsiteY114" fmla="*/ 30237 h 603750"/>
                  <a:gd name="connsiteX115" fmla="*/ 320514 w 351833"/>
                  <a:gd name="connsiteY115" fmla="*/ 31772 h 603750"/>
                  <a:gd name="connsiteX116" fmla="*/ 320514 w 351833"/>
                  <a:gd name="connsiteY116" fmla="*/ 31772 h 603750"/>
                  <a:gd name="connsiteX117" fmla="*/ 319250 w 351833"/>
                  <a:gd name="connsiteY117" fmla="*/ 38812 h 603750"/>
                  <a:gd name="connsiteX118" fmla="*/ 328637 w 351833"/>
                  <a:gd name="connsiteY118" fmla="*/ 48921 h 603750"/>
                  <a:gd name="connsiteX119" fmla="*/ 327464 w 351833"/>
                  <a:gd name="connsiteY119" fmla="*/ 54427 h 603750"/>
                  <a:gd name="connsiteX120" fmla="*/ 329991 w 351833"/>
                  <a:gd name="connsiteY120" fmla="*/ 60655 h 603750"/>
                  <a:gd name="connsiteX121" fmla="*/ 333240 w 351833"/>
                  <a:gd name="connsiteY121" fmla="*/ 62279 h 603750"/>
                  <a:gd name="connsiteX122" fmla="*/ 335316 w 351833"/>
                  <a:gd name="connsiteY122" fmla="*/ 67876 h 603750"/>
                  <a:gd name="connsiteX123" fmla="*/ 342266 w 351833"/>
                  <a:gd name="connsiteY123" fmla="*/ 69230 h 603750"/>
                  <a:gd name="connsiteX124" fmla="*/ 348404 w 351833"/>
                  <a:gd name="connsiteY124" fmla="*/ 77263 h 603750"/>
                  <a:gd name="connsiteX125" fmla="*/ 351653 w 351833"/>
                  <a:gd name="connsiteY125" fmla="*/ 87643 h 603750"/>
                  <a:gd name="connsiteX126" fmla="*/ 348675 w 351833"/>
                  <a:gd name="connsiteY126" fmla="*/ 94954 h 603750"/>
                  <a:gd name="connsiteX127" fmla="*/ 351834 w 351833"/>
                  <a:gd name="connsiteY127" fmla="*/ 104612 h 603750"/>
                  <a:gd name="connsiteX128" fmla="*/ 333782 w 351833"/>
                  <a:gd name="connsiteY128" fmla="*/ 118060 h 603750"/>
                  <a:gd name="connsiteX129" fmla="*/ 332067 w 351833"/>
                  <a:gd name="connsiteY129" fmla="*/ 130336 h 603750"/>
                  <a:gd name="connsiteX130" fmla="*/ 328547 w 351833"/>
                  <a:gd name="connsiteY130" fmla="*/ 130606 h 603750"/>
                  <a:gd name="connsiteX131" fmla="*/ 331164 w 351833"/>
                  <a:gd name="connsiteY131" fmla="*/ 135390 h 603750"/>
                  <a:gd name="connsiteX132" fmla="*/ 329269 w 351833"/>
                  <a:gd name="connsiteY132" fmla="*/ 139181 h 603750"/>
                  <a:gd name="connsiteX133" fmla="*/ 330533 w 351833"/>
                  <a:gd name="connsiteY133" fmla="*/ 143604 h 603750"/>
                  <a:gd name="connsiteX134" fmla="*/ 333601 w 351833"/>
                  <a:gd name="connsiteY134" fmla="*/ 144506 h 603750"/>
                  <a:gd name="connsiteX135" fmla="*/ 339107 w 351833"/>
                  <a:gd name="connsiteY135" fmla="*/ 139903 h 603750"/>
                  <a:gd name="connsiteX136" fmla="*/ 335497 w 351833"/>
                  <a:gd name="connsiteY136" fmla="*/ 147666 h 603750"/>
                  <a:gd name="connsiteX137" fmla="*/ 322409 w 351833"/>
                  <a:gd name="connsiteY137" fmla="*/ 145770 h 603750"/>
                  <a:gd name="connsiteX138" fmla="*/ 314286 w 351833"/>
                  <a:gd name="connsiteY138" fmla="*/ 149381 h 603750"/>
                  <a:gd name="connsiteX139" fmla="*/ 315008 w 351833"/>
                  <a:gd name="connsiteY139" fmla="*/ 154796 h 603750"/>
                  <a:gd name="connsiteX140" fmla="*/ 312029 w 351833"/>
                  <a:gd name="connsiteY140" fmla="*/ 161656 h 603750"/>
                  <a:gd name="connsiteX141" fmla="*/ 313654 w 351833"/>
                  <a:gd name="connsiteY141" fmla="*/ 166530 h 603750"/>
                  <a:gd name="connsiteX142" fmla="*/ 312300 w 351833"/>
                  <a:gd name="connsiteY142" fmla="*/ 175556 h 603750"/>
                  <a:gd name="connsiteX143" fmla="*/ 303906 w 351833"/>
                  <a:gd name="connsiteY143" fmla="*/ 179257 h 603750"/>
                  <a:gd name="connsiteX144" fmla="*/ 304538 w 351833"/>
                  <a:gd name="connsiteY144" fmla="*/ 189907 h 603750"/>
                  <a:gd name="connsiteX145" fmla="*/ 297497 w 351833"/>
                  <a:gd name="connsiteY145" fmla="*/ 191532 h 603750"/>
                  <a:gd name="connsiteX146" fmla="*/ 295782 w 351833"/>
                  <a:gd name="connsiteY146" fmla="*/ 195864 h 603750"/>
                  <a:gd name="connsiteX147" fmla="*/ 301920 w 351833"/>
                  <a:gd name="connsiteY147" fmla="*/ 203356 h 603750"/>
                  <a:gd name="connsiteX148" fmla="*/ 286937 w 351833"/>
                  <a:gd name="connsiteY148" fmla="*/ 208230 h 603750"/>
                  <a:gd name="connsiteX149" fmla="*/ 292894 w 351833"/>
                  <a:gd name="connsiteY149" fmla="*/ 213465 h 603750"/>
                  <a:gd name="connsiteX150" fmla="*/ 288381 w 351833"/>
                  <a:gd name="connsiteY150" fmla="*/ 217798 h 603750"/>
                  <a:gd name="connsiteX151" fmla="*/ 283958 w 351833"/>
                  <a:gd name="connsiteY151" fmla="*/ 216083 h 603750"/>
                  <a:gd name="connsiteX152" fmla="*/ 275474 w 351833"/>
                  <a:gd name="connsiteY152" fmla="*/ 220776 h 603750"/>
                  <a:gd name="connsiteX153" fmla="*/ 276918 w 351833"/>
                  <a:gd name="connsiteY153" fmla="*/ 222943 h 603750"/>
                  <a:gd name="connsiteX154" fmla="*/ 275654 w 351833"/>
                  <a:gd name="connsiteY154" fmla="*/ 230615 h 603750"/>
                  <a:gd name="connsiteX155" fmla="*/ 278091 w 351833"/>
                  <a:gd name="connsiteY155" fmla="*/ 235218 h 603750"/>
                  <a:gd name="connsiteX156" fmla="*/ 275474 w 351833"/>
                  <a:gd name="connsiteY156" fmla="*/ 236482 h 603750"/>
                  <a:gd name="connsiteX157" fmla="*/ 275023 w 351833"/>
                  <a:gd name="connsiteY157" fmla="*/ 241807 h 603750"/>
                  <a:gd name="connsiteX158" fmla="*/ 273308 w 351833"/>
                  <a:gd name="connsiteY158" fmla="*/ 242258 h 603750"/>
                  <a:gd name="connsiteX159" fmla="*/ 282334 w 351833"/>
                  <a:gd name="connsiteY159" fmla="*/ 255165 h 603750"/>
                  <a:gd name="connsiteX160" fmla="*/ 285132 w 351833"/>
                  <a:gd name="connsiteY160" fmla="*/ 257151 h 603750"/>
                  <a:gd name="connsiteX161" fmla="*/ 286937 w 351833"/>
                  <a:gd name="connsiteY161" fmla="*/ 255797 h 603750"/>
                  <a:gd name="connsiteX162" fmla="*/ 288832 w 351833"/>
                  <a:gd name="connsiteY162" fmla="*/ 259949 h 603750"/>
                  <a:gd name="connsiteX163" fmla="*/ 288020 w 351833"/>
                  <a:gd name="connsiteY163" fmla="*/ 265997 h 603750"/>
                  <a:gd name="connsiteX164" fmla="*/ 291179 w 351833"/>
                  <a:gd name="connsiteY164" fmla="*/ 270149 h 603750"/>
                  <a:gd name="connsiteX165" fmla="*/ 294519 w 351833"/>
                  <a:gd name="connsiteY165" fmla="*/ 268795 h 603750"/>
                  <a:gd name="connsiteX166" fmla="*/ 302552 w 351833"/>
                  <a:gd name="connsiteY166" fmla="*/ 271864 h 603750"/>
                  <a:gd name="connsiteX167" fmla="*/ 302642 w 351833"/>
                  <a:gd name="connsiteY167" fmla="*/ 275384 h 603750"/>
                  <a:gd name="connsiteX168" fmla="*/ 297227 w 351833"/>
                  <a:gd name="connsiteY168" fmla="*/ 277640 h 603750"/>
                  <a:gd name="connsiteX169" fmla="*/ 293797 w 351833"/>
                  <a:gd name="connsiteY169" fmla="*/ 282243 h 603750"/>
                  <a:gd name="connsiteX170" fmla="*/ 294067 w 351833"/>
                  <a:gd name="connsiteY170" fmla="*/ 287569 h 603750"/>
                  <a:gd name="connsiteX171" fmla="*/ 291360 w 351833"/>
                  <a:gd name="connsiteY171" fmla="*/ 288381 h 603750"/>
                  <a:gd name="connsiteX172" fmla="*/ 288291 w 351833"/>
                  <a:gd name="connsiteY172" fmla="*/ 293255 h 603750"/>
                  <a:gd name="connsiteX173" fmla="*/ 289193 w 351833"/>
                  <a:gd name="connsiteY173" fmla="*/ 298942 h 603750"/>
                  <a:gd name="connsiteX174" fmla="*/ 293887 w 351833"/>
                  <a:gd name="connsiteY174" fmla="*/ 302281 h 603750"/>
                  <a:gd name="connsiteX175" fmla="*/ 290728 w 351833"/>
                  <a:gd name="connsiteY175" fmla="*/ 306253 h 603750"/>
                  <a:gd name="connsiteX176" fmla="*/ 291360 w 351833"/>
                  <a:gd name="connsiteY176" fmla="*/ 310495 h 603750"/>
                  <a:gd name="connsiteX177" fmla="*/ 288291 w 351833"/>
                  <a:gd name="connsiteY177" fmla="*/ 313834 h 603750"/>
                  <a:gd name="connsiteX178" fmla="*/ 293345 w 351833"/>
                  <a:gd name="connsiteY178" fmla="*/ 317084 h 603750"/>
                  <a:gd name="connsiteX179" fmla="*/ 293977 w 351833"/>
                  <a:gd name="connsiteY179" fmla="*/ 321958 h 603750"/>
                  <a:gd name="connsiteX180" fmla="*/ 299844 w 351833"/>
                  <a:gd name="connsiteY180" fmla="*/ 327374 h 603750"/>
                  <a:gd name="connsiteX181" fmla="*/ 303003 w 351833"/>
                  <a:gd name="connsiteY181" fmla="*/ 345606 h 603750"/>
                  <a:gd name="connsiteX182" fmla="*/ 308419 w 351833"/>
                  <a:gd name="connsiteY182" fmla="*/ 347411 h 603750"/>
                  <a:gd name="connsiteX183" fmla="*/ 308058 w 351833"/>
                  <a:gd name="connsiteY183" fmla="*/ 355174 h 603750"/>
                  <a:gd name="connsiteX184" fmla="*/ 310946 w 351833"/>
                  <a:gd name="connsiteY184" fmla="*/ 356437 h 603750"/>
                  <a:gd name="connsiteX185" fmla="*/ 311397 w 351833"/>
                  <a:gd name="connsiteY185" fmla="*/ 359145 h 603750"/>
                  <a:gd name="connsiteX186" fmla="*/ 313383 w 351833"/>
                  <a:gd name="connsiteY186" fmla="*/ 357791 h 603750"/>
                  <a:gd name="connsiteX187" fmla="*/ 317355 w 351833"/>
                  <a:gd name="connsiteY187" fmla="*/ 360589 h 603750"/>
                  <a:gd name="connsiteX188" fmla="*/ 320965 w 351833"/>
                  <a:gd name="connsiteY188" fmla="*/ 367539 h 603750"/>
                  <a:gd name="connsiteX189" fmla="*/ 329811 w 351833"/>
                  <a:gd name="connsiteY189" fmla="*/ 370067 h 603750"/>
                  <a:gd name="connsiteX190" fmla="*/ 331796 w 351833"/>
                  <a:gd name="connsiteY190" fmla="*/ 372684 h 603750"/>
                  <a:gd name="connsiteX191" fmla="*/ 331796 w 351833"/>
                  <a:gd name="connsiteY191" fmla="*/ 372684 h 603750"/>
                  <a:gd name="connsiteX192" fmla="*/ 328727 w 351833"/>
                  <a:gd name="connsiteY192" fmla="*/ 377648 h 603750"/>
                  <a:gd name="connsiteX193" fmla="*/ 330442 w 351833"/>
                  <a:gd name="connsiteY193" fmla="*/ 397415 h 603750"/>
                  <a:gd name="connsiteX194" fmla="*/ 326832 w 351833"/>
                  <a:gd name="connsiteY194" fmla="*/ 399582 h 603750"/>
                  <a:gd name="connsiteX195" fmla="*/ 326200 w 351833"/>
                  <a:gd name="connsiteY195" fmla="*/ 405990 h 603750"/>
                  <a:gd name="connsiteX196" fmla="*/ 317174 w 351833"/>
                  <a:gd name="connsiteY196" fmla="*/ 407795 h 603750"/>
                  <a:gd name="connsiteX197" fmla="*/ 314286 w 351833"/>
                  <a:gd name="connsiteY197" fmla="*/ 413391 h 603750"/>
                  <a:gd name="connsiteX198" fmla="*/ 319070 w 351833"/>
                  <a:gd name="connsiteY198" fmla="*/ 425577 h 603750"/>
                  <a:gd name="connsiteX199" fmla="*/ 318889 w 351833"/>
                  <a:gd name="connsiteY199" fmla="*/ 434151 h 603750"/>
                  <a:gd name="connsiteX200" fmla="*/ 313564 w 351833"/>
                  <a:gd name="connsiteY200" fmla="*/ 438484 h 603750"/>
                  <a:gd name="connsiteX201" fmla="*/ 308690 w 351833"/>
                  <a:gd name="connsiteY201" fmla="*/ 435415 h 603750"/>
                  <a:gd name="connsiteX202" fmla="*/ 304177 w 351833"/>
                  <a:gd name="connsiteY202" fmla="*/ 435866 h 603750"/>
                  <a:gd name="connsiteX203" fmla="*/ 302823 w 351833"/>
                  <a:gd name="connsiteY203" fmla="*/ 437942 h 603750"/>
                  <a:gd name="connsiteX204" fmla="*/ 302462 w 351833"/>
                  <a:gd name="connsiteY204" fmla="*/ 449676 h 603750"/>
                  <a:gd name="connsiteX205" fmla="*/ 304718 w 351833"/>
                  <a:gd name="connsiteY205" fmla="*/ 455362 h 603750"/>
                  <a:gd name="connsiteX206" fmla="*/ 303093 w 351833"/>
                  <a:gd name="connsiteY206" fmla="*/ 464569 h 603750"/>
                  <a:gd name="connsiteX207" fmla="*/ 305801 w 351833"/>
                  <a:gd name="connsiteY207" fmla="*/ 466735 h 603750"/>
                  <a:gd name="connsiteX208" fmla="*/ 313203 w 351833"/>
                  <a:gd name="connsiteY208" fmla="*/ 464840 h 603750"/>
                  <a:gd name="connsiteX209" fmla="*/ 317806 w 351833"/>
                  <a:gd name="connsiteY209" fmla="*/ 468089 h 603750"/>
                  <a:gd name="connsiteX210" fmla="*/ 314015 w 351833"/>
                  <a:gd name="connsiteY210" fmla="*/ 474317 h 603750"/>
                  <a:gd name="connsiteX211" fmla="*/ 309953 w 351833"/>
                  <a:gd name="connsiteY211" fmla="*/ 476844 h 603750"/>
                  <a:gd name="connsiteX212" fmla="*/ 313203 w 351833"/>
                  <a:gd name="connsiteY212" fmla="*/ 483704 h 603750"/>
                  <a:gd name="connsiteX213" fmla="*/ 307606 w 351833"/>
                  <a:gd name="connsiteY213" fmla="*/ 487224 h 603750"/>
                  <a:gd name="connsiteX214" fmla="*/ 300927 w 351833"/>
                  <a:gd name="connsiteY214" fmla="*/ 500492 h 603750"/>
                  <a:gd name="connsiteX215" fmla="*/ 295241 w 351833"/>
                  <a:gd name="connsiteY215" fmla="*/ 503381 h 603750"/>
                  <a:gd name="connsiteX216" fmla="*/ 300025 w 351833"/>
                  <a:gd name="connsiteY216" fmla="*/ 507804 h 603750"/>
                  <a:gd name="connsiteX217" fmla="*/ 299483 w 351833"/>
                  <a:gd name="connsiteY217" fmla="*/ 511865 h 603750"/>
                  <a:gd name="connsiteX218" fmla="*/ 295963 w 351833"/>
                  <a:gd name="connsiteY218" fmla="*/ 515205 h 603750"/>
                  <a:gd name="connsiteX219" fmla="*/ 301108 w 351833"/>
                  <a:gd name="connsiteY219" fmla="*/ 530459 h 603750"/>
                  <a:gd name="connsiteX220" fmla="*/ 305711 w 351833"/>
                  <a:gd name="connsiteY220" fmla="*/ 536235 h 603750"/>
                  <a:gd name="connsiteX221" fmla="*/ 304086 w 351833"/>
                  <a:gd name="connsiteY221" fmla="*/ 543095 h 603750"/>
                  <a:gd name="connsiteX222" fmla="*/ 312571 w 351833"/>
                  <a:gd name="connsiteY222" fmla="*/ 551309 h 603750"/>
                  <a:gd name="connsiteX223" fmla="*/ 318257 w 351833"/>
                  <a:gd name="connsiteY223" fmla="*/ 561057 h 603750"/>
                  <a:gd name="connsiteX224" fmla="*/ 322590 w 351833"/>
                  <a:gd name="connsiteY224" fmla="*/ 561689 h 603750"/>
                  <a:gd name="connsiteX225" fmla="*/ 325658 w 351833"/>
                  <a:gd name="connsiteY225" fmla="*/ 565480 h 603750"/>
                  <a:gd name="connsiteX226" fmla="*/ 325658 w 351833"/>
                  <a:gd name="connsiteY226" fmla="*/ 565480 h 603750"/>
                  <a:gd name="connsiteX227" fmla="*/ 319972 w 351833"/>
                  <a:gd name="connsiteY227" fmla="*/ 573332 h 603750"/>
                  <a:gd name="connsiteX228" fmla="*/ 315730 w 351833"/>
                  <a:gd name="connsiteY228" fmla="*/ 584976 h 603750"/>
                  <a:gd name="connsiteX229" fmla="*/ 311307 w 351833"/>
                  <a:gd name="connsiteY229" fmla="*/ 584254 h 603750"/>
                  <a:gd name="connsiteX230" fmla="*/ 304989 w 351833"/>
                  <a:gd name="connsiteY230" fmla="*/ 589850 h 603750"/>
                  <a:gd name="connsiteX231" fmla="*/ 302732 w 351833"/>
                  <a:gd name="connsiteY231" fmla="*/ 588406 h 603750"/>
                  <a:gd name="connsiteX232" fmla="*/ 299664 w 351833"/>
                  <a:gd name="connsiteY232" fmla="*/ 593731 h 603750"/>
                  <a:gd name="connsiteX233" fmla="*/ 293436 w 351833"/>
                  <a:gd name="connsiteY233" fmla="*/ 590572 h 603750"/>
                  <a:gd name="connsiteX234" fmla="*/ 290999 w 351833"/>
                  <a:gd name="connsiteY234" fmla="*/ 593731 h 603750"/>
                  <a:gd name="connsiteX235" fmla="*/ 286215 w 351833"/>
                  <a:gd name="connsiteY235" fmla="*/ 593280 h 603750"/>
                  <a:gd name="connsiteX236" fmla="*/ 284771 w 351833"/>
                  <a:gd name="connsiteY236" fmla="*/ 597071 h 603750"/>
                  <a:gd name="connsiteX237" fmla="*/ 273037 w 351833"/>
                  <a:gd name="connsiteY237" fmla="*/ 599508 h 603750"/>
                  <a:gd name="connsiteX238" fmla="*/ 269788 w 351833"/>
                  <a:gd name="connsiteY238" fmla="*/ 603750 h 603750"/>
                  <a:gd name="connsiteX239" fmla="*/ 264372 w 351833"/>
                  <a:gd name="connsiteY239" fmla="*/ 596168 h 603750"/>
                  <a:gd name="connsiteX240" fmla="*/ 254263 w 351833"/>
                  <a:gd name="connsiteY240" fmla="*/ 596800 h 603750"/>
                  <a:gd name="connsiteX241" fmla="*/ 252458 w 351833"/>
                  <a:gd name="connsiteY241" fmla="*/ 592648 h 603750"/>
                  <a:gd name="connsiteX242" fmla="*/ 245237 w 351833"/>
                  <a:gd name="connsiteY242" fmla="*/ 590211 h 603750"/>
                  <a:gd name="connsiteX243" fmla="*/ 239731 w 351833"/>
                  <a:gd name="connsiteY243" fmla="*/ 593099 h 603750"/>
                  <a:gd name="connsiteX244" fmla="*/ 232510 w 351833"/>
                  <a:gd name="connsiteY244" fmla="*/ 593280 h 603750"/>
                  <a:gd name="connsiteX245" fmla="*/ 229080 w 351833"/>
                  <a:gd name="connsiteY245" fmla="*/ 598244 h 603750"/>
                  <a:gd name="connsiteX246" fmla="*/ 230795 w 351833"/>
                  <a:gd name="connsiteY246" fmla="*/ 600681 h 603750"/>
                  <a:gd name="connsiteX247" fmla="*/ 223484 w 351833"/>
                  <a:gd name="connsiteY247" fmla="*/ 599057 h 603750"/>
                  <a:gd name="connsiteX248" fmla="*/ 223484 w 351833"/>
                  <a:gd name="connsiteY248" fmla="*/ 599057 h 603750"/>
                  <a:gd name="connsiteX249" fmla="*/ 222311 w 351833"/>
                  <a:gd name="connsiteY249" fmla="*/ 596981 h 603750"/>
                  <a:gd name="connsiteX250" fmla="*/ 215902 w 351833"/>
                  <a:gd name="connsiteY250" fmla="*/ 598966 h 603750"/>
                  <a:gd name="connsiteX251" fmla="*/ 212472 w 351833"/>
                  <a:gd name="connsiteY251" fmla="*/ 597883 h 603750"/>
                  <a:gd name="connsiteX252" fmla="*/ 210126 w 351833"/>
                  <a:gd name="connsiteY252" fmla="*/ 591836 h 603750"/>
                  <a:gd name="connsiteX253" fmla="*/ 211209 w 351833"/>
                  <a:gd name="connsiteY253" fmla="*/ 586871 h 603750"/>
                  <a:gd name="connsiteX254" fmla="*/ 196948 w 351833"/>
                  <a:gd name="connsiteY254" fmla="*/ 579380 h 603750"/>
                  <a:gd name="connsiteX255" fmla="*/ 199565 w 351833"/>
                  <a:gd name="connsiteY255" fmla="*/ 571978 h 603750"/>
                  <a:gd name="connsiteX256" fmla="*/ 193879 w 351833"/>
                  <a:gd name="connsiteY256" fmla="*/ 568639 h 603750"/>
                  <a:gd name="connsiteX257" fmla="*/ 188553 w 351833"/>
                  <a:gd name="connsiteY257" fmla="*/ 560154 h 603750"/>
                  <a:gd name="connsiteX258" fmla="*/ 186297 w 351833"/>
                  <a:gd name="connsiteY258" fmla="*/ 553385 h 603750"/>
                  <a:gd name="connsiteX259" fmla="*/ 189997 w 351833"/>
                  <a:gd name="connsiteY259" fmla="*/ 551128 h 603750"/>
                  <a:gd name="connsiteX260" fmla="*/ 188824 w 351833"/>
                  <a:gd name="connsiteY260" fmla="*/ 546796 h 603750"/>
                  <a:gd name="connsiteX261" fmla="*/ 180971 w 351833"/>
                  <a:gd name="connsiteY261" fmla="*/ 543637 h 603750"/>
                  <a:gd name="connsiteX262" fmla="*/ 177181 w 351833"/>
                  <a:gd name="connsiteY262" fmla="*/ 537499 h 603750"/>
                  <a:gd name="connsiteX263" fmla="*/ 183318 w 351833"/>
                  <a:gd name="connsiteY263" fmla="*/ 530098 h 603750"/>
                  <a:gd name="connsiteX264" fmla="*/ 181513 w 351833"/>
                  <a:gd name="connsiteY264" fmla="*/ 522877 h 603750"/>
                  <a:gd name="connsiteX265" fmla="*/ 167252 w 351833"/>
                  <a:gd name="connsiteY265" fmla="*/ 520982 h 603750"/>
                  <a:gd name="connsiteX266" fmla="*/ 162378 w 351833"/>
                  <a:gd name="connsiteY266" fmla="*/ 517461 h 603750"/>
                  <a:gd name="connsiteX267" fmla="*/ 161205 w 351833"/>
                  <a:gd name="connsiteY267" fmla="*/ 513761 h 603750"/>
                  <a:gd name="connsiteX268" fmla="*/ 155157 w 351833"/>
                  <a:gd name="connsiteY268" fmla="*/ 511053 h 603750"/>
                  <a:gd name="connsiteX269" fmla="*/ 154345 w 351833"/>
                  <a:gd name="connsiteY269" fmla="*/ 508616 h 603750"/>
                  <a:gd name="connsiteX270" fmla="*/ 148658 w 351833"/>
                  <a:gd name="connsiteY270" fmla="*/ 507984 h 603750"/>
                  <a:gd name="connsiteX271" fmla="*/ 143965 w 351833"/>
                  <a:gd name="connsiteY271" fmla="*/ 511504 h 603750"/>
                  <a:gd name="connsiteX272" fmla="*/ 144416 w 351833"/>
                  <a:gd name="connsiteY272" fmla="*/ 508435 h 603750"/>
                  <a:gd name="connsiteX273" fmla="*/ 140445 w 351833"/>
                  <a:gd name="connsiteY273" fmla="*/ 502298 h 603750"/>
                  <a:gd name="connsiteX274" fmla="*/ 133404 w 351833"/>
                  <a:gd name="connsiteY274" fmla="*/ 503742 h 603750"/>
                  <a:gd name="connsiteX275" fmla="*/ 128982 w 351833"/>
                  <a:gd name="connsiteY275" fmla="*/ 499861 h 603750"/>
                  <a:gd name="connsiteX276" fmla="*/ 122212 w 351833"/>
                  <a:gd name="connsiteY276" fmla="*/ 499139 h 603750"/>
                  <a:gd name="connsiteX277" fmla="*/ 118692 w 351833"/>
                  <a:gd name="connsiteY277" fmla="*/ 493272 h 603750"/>
                  <a:gd name="connsiteX278" fmla="*/ 111471 w 351833"/>
                  <a:gd name="connsiteY278" fmla="*/ 493001 h 603750"/>
                  <a:gd name="connsiteX279" fmla="*/ 111471 w 351833"/>
                  <a:gd name="connsiteY279" fmla="*/ 493001 h 603750"/>
                  <a:gd name="connsiteX280" fmla="*/ 110298 w 351833"/>
                  <a:gd name="connsiteY280" fmla="*/ 490203 h 603750"/>
                  <a:gd name="connsiteX281" fmla="*/ 106868 w 351833"/>
                  <a:gd name="connsiteY281" fmla="*/ 490744 h 603750"/>
                  <a:gd name="connsiteX282" fmla="*/ 106687 w 351833"/>
                  <a:gd name="connsiteY282" fmla="*/ 484246 h 603750"/>
                  <a:gd name="connsiteX283" fmla="*/ 97481 w 351833"/>
                  <a:gd name="connsiteY283" fmla="*/ 478198 h 603750"/>
                  <a:gd name="connsiteX284" fmla="*/ 103619 w 351833"/>
                  <a:gd name="connsiteY284" fmla="*/ 476122 h 603750"/>
                  <a:gd name="connsiteX285" fmla="*/ 105695 w 351833"/>
                  <a:gd name="connsiteY285" fmla="*/ 473234 h 603750"/>
                  <a:gd name="connsiteX286" fmla="*/ 108944 w 351833"/>
                  <a:gd name="connsiteY286" fmla="*/ 466284 h 603750"/>
                  <a:gd name="connsiteX287" fmla="*/ 104431 w 351833"/>
                  <a:gd name="connsiteY287" fmla="*/ 461681 h 603750"/>
                  <a:gd name="connsiteX288" fmla="*/ 108673 w 351833"/>
                  <a:gd name="connsiteY288" fmla="*/ 458521 h 603750"/>
                  <a:gd name="connsiteX289" fmla="*/ 112284 w 351833"/>
                  <a:gd name="connsiteY289" fmla="*/ 448593 h 603750"/>
                  <a:gd name="connsiteX290" fmla="*/ 117699 w 351833"/>
                  <a:gd name="connsiteY290" fmla="*/ 444712 h 603750"/>
                  <a:gd name="connsiteX291" fmla="*/ 112554 w 351833"/>
                  <a:gd name="connsiteY291" fmla="*/ 437671 h 603750"/>
                  <a:gd name="connsiteX292" fmla="*/ 106687 w 351833"/>
                  <a:gd name="connsiteY292" fmla="*/ 436137 h 603750"/>
                  <a:gd name="connsiteX293" fmla="*/ 98293 w 351833"/>
                  <a:gd name="connsiteY293" fmla="*/ 422508 h 603750"/>
                  <a:gd name="connsiteX294" fmla="*/ 91704 w 351833"/>
                  <a:gd name="connsiteY294" fmla="*/ 419349 h 603750"/>
                  <a:gd name="connsiteX295" fmla="*/ 90802 w 351833"/>
                  <a:gd name="connsiteY295" fmla="*/ 410232 h 603750"/>
                  <a:gd name="connsiteX296" fmla="*/ 88274 w 351833"/>
                  <a:gd name="connsiteY296" fmla="*/ 405990 h 603750"/>
                  <a:gd name="connsiteX297" fmla="*/ 83039 w 351833"/>
                  <a:gd name="connsiteY297" fmla="*/ 405719 h 603750"/>
                  <a:gd name="connsiteX298" fmla="*/ 77714 w 351833"/>
                  <a:gd name="connsiteY298" fmla="*/ 402560 h 603750"/>
                  <a:gd name="connsiteX299" fmla="*/ 77624 w 351833"/>
                  <a:gd name="connsiteY299" fmla="*/ 397957 h 603750"/>
                  <a:gd name="connsiteX300" fmla="*/ 81324 w 351833"/>
                  <a:gd name="connsiteY300" fmla="*/ 392902 h 603750"/>
                  <a:gd name="connsiteX301" fmla="*/ 79970 w 351833"/>
                  <a:gd name="connsiteY301" fmla="*/ 383606 h 603750"/>
                  <a:gd name="connsiteX302" fmla="*/ 75548 w 351833"/>
                  <a:gd name="connsiteY302" fmla="*/ 382884 h 603750"/>
                  <a:gd name="connsiteX303" fmla="*/ 69771 w 351833"/>
                  <a:gd name="connsiteY303" fmla="*/ 387216 h 603750"/>
                  <a:gd name="connsiteX304" fmla="*/ 64626 w 351833"/>
                  <a:gd name="connsiteY304" fmla="*/ 383245 h 603750"/>
                  <a:gd name="connsiteX305" fmla="*/ 65980 w 351833"/>
                  <a:gd name="connsiteY305" fmla="*/ 378822 h 603750"/>
                  <a:gd name="connsiteX306" fmla="*/ 65980 w 351833"/>
                  <a:gd name="connsiteY306" fmla="*/ 378822 h 603750"/>
                  <a:gd name="connsiteX307" fmla="*/ 67876 w 351833"/>
                  <a:gd name="connsiteY307" fmla="*/ 375302 h 603750"/>
                  <a:gd name="connsiteX308" fmla="*/ 67876 w 351833"/>
                  <a:gd name="connsiteY308" fmla="*/ 375302 h 603750"/>
                  <a:gd name="connsiteX309" fmla="*/ 67424 w 351833"/>
                  <a:gd name="connsiteY309" fmla="*/ 365373 h 603750"/>
                  <a:gd name="connsiteX310" fmla="*/ 70854 w 351833"/>
                  <a:gd name="connsiteY310" fmla="*/ 357340 h 603750"/>
                  <a:gd name="connsiteX311" fmla="*/ 66612 w 351833"/>
                  <a:gd name="connsiteY311" fmla="*/ 354452 h 603750"/>
                  <a:gd name="connsiteX312" fmla="*/ 66070 w 351833"/>
                  <a:gd name="connsiteY312" fmla="*/ 349939 h 603750"/>
                  <a:gd name="connsiteX313" fmla="*/ 69230 w 351833"/>
                  <a:gd name="connsiteY313" fmla="*/ 343801 h 603750"/>
                  <a:gd name="connsiteX314" fmla="*/ 67334 w 351833"/>
                  <a:gd name="connsiteY314" fmla="*/ 341003 h 603750"/>
                  <a:gd name="connsiteX315" fmla="*/ 69861 w 351833"/>
                  <a:gd name="connsiteY315" fmla="*/ 329720 h 603750"/>
                  <a:gd name="connsiteX316" fmla="*/ 66251 w 351833"/>
                  <a:gd name="connsiteY316" fmla="*/ 328547 h 603750"/>
                  <a:gd name="connsiteX317" fmla="*/ 58489 w 351833"/>
                  <a:gd name="connsiteY317" fmla="*/ 330713 h 603750"/>
                  <a:gd name="connsiteX318" fmla="*/ 55690 w 351833"/>
                  <a:gd name="connsiteY318" fmla="*/ 335497 h 603750"/>
                  <a:gd name="connsiteX319" fmla="*/ 52983 w 351833"/>
                  <a:gd name="connsiteY319" fmla="*/ 336490 h 603750"/>
                  <a:gd name="connsiteX320" fmla="*/ 50275 w 351833"/>
                  <a:gd name="connsiteY320" fmla="*/ 333692 h 603750"/>
                  <a:gd name="connsiteX321" fmla="*/ 45852 w 351833"/>
                  <a:gd name="connsiteY321" fmla="*/ 333331 h 603750"/>
                  <a:gd name="connsiteX322" fmla="*/ 43054 w 351833"/>
                  <a:gd name="connsiteY322" fmla="*/ 328998 h 603750"/>
                  <a:gd name="connsiteX323" fmla="*/ 43505 w 351833"/>
                  <a:gd name="connsiteY323" fmla="*/ 324937 h 603750"/>
                  <a:gd name="connsiteX324" fmla="*/ 40256 w 351833"/>
                  <a:gd name="connsiteY324" fmla="*/ 321777 h 603750"/>
                  <a:gd name="connsiteX325" fmla="*/ 36916 w 351833"/>
                  <a:gd name="connsiteY325" fmla="*/ 320153 h 603750"/>
                  <a:gd name="connsiteX326" fmla="*/ 32494 w 351833"/>
                  <a:gd name="connsiteY326" fmla="*/ 321687 h 603750"/>
                  <a:gd name="connsiteX327" fmla="*/ 29876 w 351833"/>
                  <a:gd name="connsiteY327" fmla="*/ 318347 h 603750"/>
                  <a:gd name="connsiteX328" fmla="*/ 25363 w 351833"/>
                  <a:gd name="connsiteY328" fmla="*/ 319160 h 603750"/>
                  <a:gd name="connsiteX329" fmla="*/ 22294 w 351833"/>
                  <a:gd name="connsiteY329" fmla="*/ 315459 h 603750"/>
                  <a:gd name="connsiteX330" fmla="*/ 15434 w 351833"/>
                  <a:gd name="connsiteY330" fmla="*/ 314827 h 603750"/>
                  <a:gd name="connsiteX331" fmla="*/ 7401 w 351833"/>
                  <a:gd name="connsiteY331" fmla="*/ 302371 h 603750"/>
                  <a:gd name="connsiteX332" fmla="*/ 4964 w 351833"/>
                  <a:gd name="connsiteY332" fmla="*/ 286576 h 603750"/>
                  <a:gd name="connsiteX333" fmla="*/ 6860 w 351833"/>
                  <a:gd name="connsiteY333" fmla="*/ 279536 h 603750"/>
                  <a:gd name="connsiteX334" fmla="*/ 2347 w 351833"/>
                  <a:gd name="connsiteY334" fmla="*/ 272044 h 603750"/>
                  <a:gd name="connsiteX335" fmla="*/ 3069 w 351833"/>
                  <a:gd name="connsiteY335" fmla="*/ 265545 h 60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</a:cxnLst>
                <a:rect l="l" t="t" r="r" b="b"/>
                <a:pathLst>
                  <a:path w="351833" h="603750">
                    <a:moveTo>
                      <a:pt x="0" y="258054"/>
                    </a:moveTo>
                    <a:lnTo>
                      <a:pt x="3791" y="251284"/>
                    </a:lnTo>
                    <a:lnTo>
                      <a:pt x="5506" y="252097"/>
                    </a:lnTo>
                    <a:lnTo>
                      <a:pt x="7221" y="249298"/>
                    </a:lnTo>
                    <a:lnTo>
                      <a:pt x="12366" y="249930"/>
                    </a:lnTo>
                    <a:lnTo>
                      <a:pt x="14171" y="257602"/>
                    </a:lnTo>
                    <a:lnTo>
                      <a:pt x="20940" y="259137"/>
                    </a:lnTo>
                    <a:lnTo>
                      <a:pt x="25453" y="244876"/>
                    </a:lnTo>
                    <a:lnTo>
                      <a:pt x="26446" y="243522"/>
                    </a:lnTo>
                    <a:lnTo>
                      <a:pt x="28973" y="244876"/>
                    </a:lnTo>
                    <a:lnTo>
                      <a:pt x="30508" y="242439"/>
                    </a:lnTo>
                    <a:lnTo>
                      <a:pt x="29335" y="234496"/>
                    </a:lnTo>
                    <a:lnTo>
                      <a:pt x="32494" y="230254"/>
                    </a:lnTo>
                    <a:lnTo>
                      <a:pt x="32042" y="227275"/>
                    </a:lnTo>
                    <a:lnTo>
                      <a:pt x="27981" y="224657"/>
                    </a:lnTo>
                    <a:lnTo>
                      <a:pt x="27168" y="220957"/>
                    </a:lnTo>
                    <a:lnTo>
                      <a:pt x="20218" y="214007"/>
                    </a:lnTo>
                    <a:lnTo>
                      <a:pt x="22114" y="212021"/>
                    </a:lnTo>
                    <a:lnTo>
                      <a:pt x="26717" y="212563"/>
                    </a:lnTo>
                    <a:lnTo>
                      <a:pt x="29876" y="205703"/>
                    </a:lnTo>
                    <a:lnTo>
                      <a:pt x="34299" y="204710"/>
                    </a:lnTo>
                    <a:lnTo>
                      <a:pt x="31320" y="201822"/>
                    </a:lnTo>
                    <a:lnTo>
                      <a:pt x="32494" y="198211"/>
                    </a:lnTo>
                    <a:lnTo>
                      <a:pt x="29244" y="193789"/>
                    </a:lnTo>
                    <a:lnTo>
                      <a:pt x="22745" y="192164"/>
                    </a:lnTo>
                    <a:lnTo>
                      <a:pt x="20128" y="188283"/>
                    </a:lnTo>
                    <a:lnTo>
                      <a:pt x="22745" y="184853"/>
                    </a:lnTo>
                    <a:lnTo>
                      <a:pt x="24009" y="175195"/>
                    </a:lnTo>
                    <a:lnTo>
                      <a:pt x="27529" y="174473"/>
                    </a:lnTo>
                    <a:lnTo>
                      <a:pt x="32674" y="183048"/>
                    </a:lnTo>
                    <a:lnTo>
                      <a:pt x="42151" y="183318"/>
                    </a:lnTo>
                    <a:lnTo>
                      <a:pt x="47838" y="189546"/>
                    </a:lnTo>
                    <a:lnTo>
                      <a:pt x="56593" y="190268"/>
                    </a:lnTo>
                    <a:lnTo>
                      <a:pt x="63092" y="187922"/>
                    </a:lnTo>
                    <a:lnTo>
                      <a:pt x="67876" y="192705"/>
                    </a:lnTo>
                    <a:lnTo>
                      <a:pt x="69139" y="199024"/>
                    </a:lnTo>
                    <a:lnTo>
                      <a:pt x="74194" y="200648"/>
                    </a:lnTo>
                    <a:lnTo>
                      <a:pt x="73201" y="207779"/>
                    </a:lnTo>
                    <a:lnTo>
                      <a:pt x="75909" y="216534"/>
                    </a:lnTo>
                    <a:lnTo>
                      <a:pt x="78256" y="216263"/>
                    </a:lnTo>
                    <a:lnTo>
                      <a:pt x="85205" y="208681"/>
                    </a:lnTo>
                    <a:lnTo>
                      <a:pt x="93690" y="205522"/>
                    </a:lnTo>
                    <a:lnTo>
                      <a:pt x="92156" y="194330"/>
                    </a:lnTo>
                    <a:lnTo>
                      <a:pt x="99106" y="193608"/>
                    </a:lnTo>
                    <a:lnTo>
                      <a:pt x="99557" y="184762"/>
                    </a:lnTo>
                    <a:lnTo>
                      <a:pt x="95224" y="181964"/>
                    </a:lnTo>
                    <a:lnTo>
                      <a:pt x="90260" y="173480"/>
                    </a:lnTo>
                    <a:lnTo>
                      <a:pt x="93148" y="171133"/>
                    </a:lnTo>
                    <a:lnTo>
                      <a:pt x="110027" y="172848"/>
                    </a:lnTo>
                    <a:lnTo>
                      <a:pt x="111652" y="169057"/>
                    </a:lnTo>
                    <a:lnTo>
                      <a:pt x="105153" y="158497"/>
                    </a:lnTo>
                    <a:lnTo>
                      <a:pt x="105514" y="155970"/>
                    </a:lnTo>
                    <a:lnTo>
                      <a:pt x="107139" y="151818"/>
                    </a:lnTo>
                    <a:lnTo>
                      <a:pt x="113818" y="151457"/>
                    </a:lnTo>
                    <a:lnTo>
                      <a:pt x="118331" y="142250"/>
                    </a:lnTo>
                    <a:lnTo>
                      <a:pt x="116075" y="134758"/>
                    </a:lnTo>
                    <a:lnTo>
                      <a:pt x="111742" y="129794"/>
                    </a:lnTo>
                    <a:lnTo>
                      <a:pt x="126093" y="121310"/>
                    </a:lnTo>
                    <a:lnTo>
                      <a:pt x="123205" y="116706"/>
                    </a:lnTo>
                    <a:lnTo>
                      <a:pt x="123656" y="107319"/>
                    </a:lnTo>
                    <a:lnTo>
                      <a:pt x="121310" y="103619"/>
                    </a:lnTo>
                    <a:lnTo>
                      <a:pt x="130787" y="80783"/>
                    </a:lnTo>
                    <a:lnTo>
                      <a:pt x="127357" y="65078"/>
                    </a:lnTo>
                    <a:lnTo>
                      <a:pt x="124378" y="61196"/>
                    </a:lnTo>
                    <a:lnTo>
                      <a:pt x="133404" y="54156"/>
                    </a:lnTo>
                    <a:lnTo>
                      <a:pt x="130426" y="46123"/>
                    </a:lnTo>
                    <a:lnTo>
                      <a:pt x="136293" y="41881"/>
                    </a:lnTo>
                    <a:lnTo>
                      <a:pt x="138098" y="35653"/>
                    </a:lnTo>
                    <a:lnTo>
                      <a:pt x="142430" y="39173"/>
                    </a:lnTo>
                    <a:lnTo>
                      <a:pt x="145860" y="37458"/>
                    </a:lnTo>
                    <a:lnTo>
                      <a:pt x="140264" y="23107"/>
                    </a:lnTo>
                    <a:lnTo>
                      <a:pt x="136654" y="20218"/>
                    </a:lnTo>
                    <a:lnTo>
                      <a:pt x="136473" y="16247"/>
                    </a:lnTo>
                    <a:lnTo>
                      <a:pt x="132141" y="13449"/>
                    </a:lnTo>
                    <a:lnTo>
                      <a:pt x="134488" y="12185"/>
                    </a:lnTo>
                    <a:lnTo>
                      <a:pt x="136293" y="4152"/>
                    </a:lnTo>
                    <a:lnTo>
                      <a:pt x="140535" y="0"/>
                    </a:lnTo>
                    <a:lnTo>
                      <a:pt x="150825" y="3610"/>
                    </a:lnTo>
                    <a:lnTo>
                      <a:pt x="152630" y="6408"/>
                    </a:lnTo>
                    <a:lnTo>
                      <a:pt x="167432" y="9297"/>
                    </a:lnTo>
                    <a:lnTo>
                      <a:pt x="170231" y="15254"/>
                    </a:lnTo>
                    <a:lnTo>
                      <a:pt x="174022" y="17601"/>
                    </a:lnTo>
                    <a:lnTo>
                      <a:pt x="179257" y="16157"/>
                    </a:lnTo>
                    <a:lnTo>
                      <a:pt x="184492" y="20128"/>
                    </a:lnTo>
                    <a:lnTo>
                      <a:pt x="185575" y="23829"/>
                    </a:lnTo>
                    <a:lnTo>
                      <a:pt x="188824" y="21482"/>
                    </a:lnTo>
                    <a:lnTo>
                      <a:pt x="199024" y="24460"/>
                    </a:lnTo>
                    <a:lnTo>
                      <a:pt x="204349" y="29064"/>
                    </a:lnTo>
                    <a:lnTo>
                      <a:pt x="203446" y="31049"/>
                    </a:lnTo>
                    <a:lnTo>
                      <a:pt x="206335" y="35743"/>
                    </a:lnTo>
                    <a:lnTo>
                      <a:pt x="205522" y="40075"/>
                    </a:lnTo>
                    <a:lnTo>
                      <a:pt x="207147" y="41790"/>
                    </a:lnTo>
                    <a:lnTo>
                      <a:pt x="217256" y="41971"/>
                    </a:lnTo>
                    <a:lnTo>
                      <a:pt x="217166" y="44498"/>
                    </a:lnTo>
                    <a:lnTo>
                      <a:pt x="219783" y="46484"/>
                    </a:lnTo>
                    <a:lnTo>
                      <a:pt x="220325" y="37187"/>
                    </a:lnTo>
                    <a:lnTo>
                      <a:pt x="222762" y="36014"/>
                    </a:lnTo>
                    <a:lnTo>
                      <a:pt x="223574" y="29876"/>
                    </a:lnTo>
                    <a:lnTo>
                      <a:pt x="226102" y="28251"/>
                    </a:lnTo>
                    <a:lnTo>
                      <a:pt x="240814" y="28703"/>
                    </a:lnTo>
                    <a:lnTo>
                      <a:pt x="251736" y="34750"/>
                    </a:lnTo>
                    <a:lnTo>
                      <a:pt x="256429" y="33306"/>
                    </a:lnTo>
                    <a:lnTo>
                      <a:pt x="263469" y="42513"/>
                    </a:lnTo>
                    <a:lnTo>
                      <a:pt x="272586" y="43957"/>
                    </a:lnTo>
                    <a:lnTo>
                      <a:pt x="276286" y="46394"/>
                    </a:lnTo>
                    <a:lnTo>
                      <a:pt x="276106" y="44047"/>
                    </a:lnTo>
                    <a:lnTo>
                      <a:pt x="278723" y="43596"/>
                    </a:lnTo>
                    <a:lnTo>
                      <a:pt x="278723" y="46213"/>
                    </a:lnTo>
                    <a:lnTo>
                      <a:pt x="280709" y="42242"/>
                    </a:lnTo>
                    <a:lnTo>
                      <a:pt x="282695" y="44859"/>
                    </a:lnTo>
                    <a:lnTo>
                      <a:pt x="294699" y="38270"/>
                    </a:lnTo>
                    <a:lnTo>
                      <a:pt x="299573" y="39353"/>
                    </a:lnTo>
                    <a:lnTo>
                      <a:pt x="305079" y="31411"/>
                    </a:lnTo>
                    <a:lnTo>
                      <a:pt x="305079" y="31411"/>
                    </a:lnTo>
                    <a:lnTo>
                      <a:pt x="312300" y="30237"/>
                    </a:lnTo>
                    <a:lnTo>
                      <a:pt x="320514" y="31772"/>
                    </a:lnTo>
                    <a:lnTo>
                      <a:pt x="320514" y="31772"/>
                    </a:lnTo>
                    <a:lnTo>
                      <a:pt x="319250" y="38812"/>
                    </a:lnTo>
                    <a:lnTo>
                      <a:pt x="328637" y="48921"/>
                    </a:lnTo>
                    <a:lnTo>
                      <a:pt x="327464" y="54427"/>
                    </a:lnTo>
                    <a:lnTo>
                      <a:pt x="329991" y="60655"/>
                    </a:lnTo>
                    <a:lnTo>
                      <a:pt x="333240" y="62279"/>
                    </a:lnTo>
                    <a:lnTo>
                      <a:pt x="335316" y="67876"/>
                    </a:lnTo>
                    <a:lnTo>
                      <a:pt x="342266" y="69230"/>
                    </a:lnTo>
                    <a:lnTo>
                      <a:pt x="348404" y="77263"/>
                    </a:lnTo>
                    <a:lnTo>
                      <a:pt x="351653" y="87643"/>
                    </a:lnTo>
                    <a:lnTo>
                      <a:pt x="348675" y="94954"/>
                    </a:lnTo>
                    <a:lnTo>
                      <a:pt x="351834" y="104612"/>
                    </a:lnTo>
                    <a:lnTo>
                      <a:pt x="333782" y="118060"/>
                    </a:lnTo>
                    <a:lnTo>
                      <a:pt x="332067" y="130336"/>
                    </a:lnTo>
                    <a:lnTo>
                      <a:pt x="328547" y="130606"/>
                    </a:lnTo>
                    <a:lnTo>
                      <a:pt x="331164" y="135390"/>
                    </a:lnTo>
                    <a:lnTo>
                      <a:pt x="329269" y="139181"/>
                    </a:lnTo>
                    <a:lnTo>
                      <a:pt x="330533" y="143604"/>
                    </a:lnTo>
                    <a:lnTo>
                      <a:pt x="333601" y="144506"/>
                    </a:lnTo>
                    <a:lnTo>
                      <a:pt x="339107" y="139903"/>
                    </a:lnTo>
                    <a:lnTo>
                      <a:pt x="335497" y="147666"/>
                    </a:lnTo>
                    <a:lnTo>
                      <a:pt x="322409" y="145770"/>
                    </a:lnTo>
                    <a:lnTo>
                      <a:pt x="314286" y="149381"/>
                    </a:lnTo>
                    <a:lnTo>
                      <a:pt x="315008" y="154796"/>
                    </a:lnTo>
                    <a:lnTo>
                      <a:pt x="312029" y="161656"/>
                    </a:lnTo>
                    <a:lnTo>
                      <a:pt x="313654" y="166530"/>
                    </a:lnTo>
                    <a:lnTo>
                      <a:pt x="312300" y="175556"/>
                    </a:lnTo>
                    <a:lnTo>
                      <a:pt x="303906" y="179257"/>
                    </a:lnTo>
                    <a:lnTo>
                      <a:pt x="304538" y="189907"/>
                    </a:lnTo>
                    <a:lnTo>
                      <a:pt x="297497" y="191532"/>
                    </a:lnTo>
                    <a:lnTo>
                      <a:pt x="295782" y="195864"/>
                    </a:lnTo>
                    <a:lnTo>
                      <a:pt x="301920" y="203356"/>
                    </a:lnTo>
                    <a:lnTo>
                      <a:pt x="286937" y="208230"/>
                    </a:lnTo>
                    <a:lnTo>
                      <a:pt x="292894" y="213465"/>
                    </a:lnTo>
                    <a:lnTo>
                      <a:pt x="288381" y="217798"/>
                    </a:lnTo>
                    <a:lnTo>
                      <a:pt x="283958" y="216083"/>
                    </a:lnTo>
                    <a:lnTo>
                      <a:pt x="275474" y="220776"/>
                    </a:lnTo>
                    <a:lnTo>
                      <a:pt x="276918" y="222943"/>
                    </a:lnTo>
                    <a:lnTo>
                      <a:pt x="275654" y="230615"/>
                    </a:lnTo>
                    <a:lnTo>
                      <a:pt x="278091" y="235218"/>
                    </a:lnTo>
                    <a:lnTo>
                      <a:pt x="275474" y="236482"/>
                    </a:lnTo>
                    <a:lnTo>
                      <a:pt x="275023" y="241807"/>
                    </a:lnTo>
                    <a:lnTo>
                      <a:pt x="273308" y="242258"/>
                    </a:lnTo>
                    <a:lnTo>
                      <a:pt x="282334" y="255165"/>
                    </a:lnTo>
                    <a:lnTo>
                      <a:pt x="285132" y="257151"/>
                    </a:lnTo>
                    <a:lnTo>
                      <a:pt x="286937" y="255797"/>
                    </a:lnTo>
                    <a:lnTo>
                      <a:pt x="288832" y="259949"/>
                    </a:lnTo>
                    <a:lnTo>
                      <a:pt x="288020" y="265997"/>
                    </a:lnTo>
                    <a:lnTo>
                      <a:pt x="291179" y="270149"/>
                    </a:lnTo>
                    <a:lnTo>
                      <a:pt x="294519" y="268795"/>
                    </a:lnTo>
                    <a:lnTo>
                      <a:pt x="302552" y="271864"/>
                    </a:lnTo>
                    <a:lnTo>
                      <a:pt x="302642" y="275384"/>
                    </a:lnTo>
                    <a:lnTo>
                      <a:pt x="297227" y="277640"/>
                    </a:lnTo>
                    <a:lnTo>
                      <a:pt x="293797" y="282243"/>
                    </a:lnTo>
                    <a:lnTo>
                      <a:pt x="294067" y="287569"/>
                    </a:lnTo>
                    <a:lnTo>
                      <a:pt x="291360" y="288381"/>
                    </a:lnTo>
                    <a:lnTo>
                      <a:pt x="288291" y="293255"/>
                    </a:lnTo>
                    <a:lnTo>
                      <a:pt x="289193" y="298942"/>
                    </a:lnTo>
                    <a:lnTo>
                      <a:pt x="293887" y="302281"/>
                    </a:lnTo>
                    <a:lnTo>
                      <a:pt x="290728" y="306253"/>
                    </a:lnTo>
                    <a:lnTo>
                      <a:pt x="291360" y="310495"/>
                    </a:lnTo>
                    <a:lnTo>
                      <a:pt x="288291" y="313834"/>
                    </a:lnTo>
                    <a:lnTo>
                      <a:pt x="293345" y="317084"/>
                    </a:lnTo>
                    <a:lnTo>
                      <a:pt x="293977" y="321958"/>
                    </a:lnTo>
                    <a:lnTo>
                      <a:pt x="299844" y="327374"/>
                    </a:lnTo>
                    <a:lnTo>
                      <a:pt x="303003" y="345606"/>
                    </a:lnTo>
                    <a:lnTo>
                      <a:pt x="308419" y="347411"/>
                    </a:lnTo>
                    <a:lnTo>
                      <a:pt x="308058" y="355174"/>
                    </a:lnTo>
                    <a:lnTo>
                      <a:pt x="310946" y="356437"/>
                    </a:lnTo>
                    <a:lnTo>
                      <a:pt x="311397" y="359145"/>
                    </a:lnTo>
                    <a:lnTo>
                      <a:pt x="313383" y="357791"/>
                    </a:lnTo>
                    <a:lnTo>
                      <a:pt x="317355" y="360589"/>
                    </a:lnTo>
                    <a:lnTo>
                      <a:pt x="320965" y="367539"/>
                    </a:lnTo>
                    <a:lnTo>
                      <a:pt x="329811" y="370067"/>
                    </a:lnTo>
                    <a:lnTo>
                      <a:pt x="331796" y="372684"/>
                    </a:lnTo>
                    <a:lnTo>
                      <a:pt x="331796" y="372684"/>
                    </a:lnTo>
                    <a:lnTo>
                      <a:pt x="328727" y="377648"/>
                    </a:lnTo>
                    <a:lnTo>
                      <a:pt x="330442" y="397415"/>
                    </a:lnTo>
                    <a:lnTo>
                      <a:pt x="326832" y="399582"/>
                    </a:lnTo>
                    <a:lnTo>
                      <a:pt x="326200" y="405990"/>
                    </a:lnTo>
                    <a:lnTo>
                      <a:pt x="317174" y="407795"/>
                    </a:lnTo>
                    <a:lnTo>
                      <a:pt x="314286" y="413391"/>
                    </a:lnTo>
                    <a:lnTo>
                      <a:pt x="319070" y="425577"/>
                    </a:lnTo>
                    <a:lnTo>
                      <a:pt x="318889" y="434151"/>
                    </a:lnTo>
                    <a:lnTo>
                      <a:pt x="313564" y="438484"/>
                    </a:lnTo>
                    <a:lnTo>
                      <a:pt x="308690" y="435415"/>
                    </a:lnTo>
                    <a:lnTo>
                      <a:pt x="304177" y="435866"/>
                    </a:lnTo>
                    <a:lnTo>
                      <a:pt x="302823" y="437942"/>
                    </a:lnTo>
                    <a:lnTo>
                      <a:pt x="302462" y="449676"/>
                    </a:lnTo>
                    <a:lnTo>
                      <a:pt x="304718" y="455362"/>
                    </a:lnTo>
                    <a:lnTo>
                      <a:pt x="303093" y="464569"/>
                    </a:lnTo>
                    <a:lnTo>
                      <a:pt x="305801" y="466735"/>
                    </a:lnTo>
                    <a:lnTo>
                      <a:pt x="313203" y="464840"/>
                    </a:lnTo>
                    <a:lnTo>
                      <a:pt x="317806" y="468089"/>
                    </a:lnTo>
                    <a:lnTo>
                      <a:pt x="314015" y="474317"/>
                    </a:lnTo>
                    <a:lnTo>
                      <a:pt x="309953" y="476844"/>
                    </a:lnTo>
                    <a:lnTo>
                      <a:pt x="313203" y="483704"/>
                    </a:lnTo>
                    <a:lnTo>
                      <a:pt x="307606" y="487224"/>
                    </a:lnTo>
                    <a:lnTo>
                      <a:pt x="300927" y="500492"/>
                    </a:lnTo>
                    <a:lnTo>
                      <a:pt x="295241" y="503381"/>
                    </a:lnTo>
                    <a:lnTo>
                      <a:pt x="300025" y="507804"/>
                    </a:lnTo>
                    <a:lnTo>
                      <a:pt x="299483" y="511865"/>
                    </a:lnTo>
                    <a:lnTo>
                      <a:pt x="295963" y="515205"/>
                    </a:lnTo>
                    <a:lnTo>
                      <a:pt x="301108" y="530459"/>
                    </a:lnTo>
                    <a:lnTo>
                      <a:pt x="305711" y="536235"/>
                    </a:lnTo>
                    <a:lnTo>
                      <a:pt x="304086" y="543095"/>
                    </a:lnTo>
                    <a:lnTo>
                      <a:pt x="312571" y="551309"/>
                    </a:lnTo>
                    <a:lnTo>
                      <a:pt x="318257" y="561057"/>
                    </a:lnTo>
                    <a:lnTo>
                      <a:pt x="322590" y="561689"/>
                    </a:lnTo>
                    <a:lnTo>
                      <a:pt x="325658" y="565480"/>
                    </a:lnTo>
                    <a:lnTo>
                      <a:pt x="325658" y="565480"/>
                    </a:lnTo>
                    <a:lnTo>
                      <a:pt x="319972" y="573332"/>
                    </a:lnTo>
                    <a:lnTo>
                      <a:pt x="315730" y="584976"/>
                    </a:lnTo>
                    <a:lnTo>
                      <a:pt x="311307" y="584254"/>
                    </a:lnTo>
                    <a:lnTo>
                      <a:pt x="304989" y="589850"/>
                    </a:lnTo>
                    <a:lnTo>
                      <a:pt x="302732" y="588406"/>
                    </a:lnTo>
                    <a:lnTo>
                      <a:pt x="299664" y="593731"/>
                    </a:lnTo>
                    <a:lnTo>
                      <a:pt x="293436" y="590572"/>
                    </a:lnTo>
                    <a:lnTo>
                      <a:pt x="290999" y="593731"/>
                    </a:lnTo>
                    <a:lnTo>
                      <a:pt x="286215" y="593280"/>
                    </a:lnTo>
                    <a:lnTo>
                      <a:pt x="284771" y="597071"/>
                    </a:lnTo>
                    <a:lnTo>
                      <a:pt x="273037" y="599508"/>
                    </a:lnTo>
                    <a:lnTo>
                      <a:pt x="269788" y="603750"/>
                    </a:lnTo>
                    <a:lnTo>
                      <a:pt x="264372" y="596168"/>
                    </a:lnTo>
                    <a:lnTo>
                      <a:pt x="254263" y="596800"/>
                    </a:lnTo>
                    <a:lnTo>
                      <a:pt x="252458" y="592648"/>
                    </a:lnTo>
                    <a:lnTo>
                      <a:pt x="245237" y="590211"/>
                    </a:lnTo>
                    <a:lnTo>
                      <a:pt x="239731" y="593099"/>
                    </a:lnTo>
                    <a:lnTo>
                      <a:pt x="232510" y="593280"/>
                    </a:lnTo>
                    <a:lnTo>
                      <a:pt x="229080" y="598244"/>
                    </a:lnTo>
                    <a:lnTo>
                      <a:pt x="230795" y="600681"/>
                    </a:lnTo>
                    <a:lnTo>
                      <a:pt x="223484" y="599057"/>
                    </a:lnTo>
                    <a:lnTo>
                      <a:pt x="223484" y="599057"/>
                    </a:lnTo>
                    <a:lnTo>
                      <a:pt x="222311" y="596981"/>
                    </a:lnTo>
                    <a:lnTo>
                      <a:pt x="215902" y="598966"/>
                    </a:lnTo>
                    <a:lnTo>
                      <a:pt x="212472" y="597883"/>
                    </a:lnTo>
                    <a:lnTo>
                      <a:pt x="210126" y="591836"/>
                    </a:lnTo>
                    <a:lnTo>
                      <a:pt x="211209" y="586871"/>
                    </a:lnTo>
                    <a:lnTo>
                      <a:pt x="196948" y="579380"/>
                    </a:lnTo>
                    <a:lnTo>
                      <a:pt x="199565" y="571978"/>
                    </a:lnTo>
                    <a:lnTo>
                      <a:pt x="193879" y="568639"/>
                    </a:lnTo>
                    <a:lnTo>
                      <a:pt x="188553" y="560154"/>
                    </a:lnTo>
                    <a:lnTo>
                      <a:pt x="186297" y="553385"/>
                    </a:lnTo>
                    <a:lnTo>
                      <a:pt x="189997" y="551128"/>
                    </a:lnTo>
                    <a:lnTo>
                      <a:pt x="188824" y="546796"/>
                    </a:lnTo>
                    <a:lnTo>
                      <a:pt x="180971" y="543637"/>
                    </a:lnTo>
                    <a:lnTo>
                      <a:pt x="177181" y="537499"/>
                    </a:lnTo>
                    <a:lnTo>
                      <a:pt x="183318" y="530098"/>
                    </a:lnTo>
                    <a:lnTo>
                      <a:pt x="181513" y="522877"/>
                    </a:lnTo>
                    <a:lnTo>
                      <a:pt x="167252" y="520982"/>
                    </a:lnTo>
                    <a:lnTo>
                      <a:pt x="162378" y="517461"/>
                    </a:lnTo>
                    <a:lnTo>
                      <a:pt x="161205" y="513761"/>
                    </a:lnTo>
                    <a:lnTo>
                      <a:pt x="155157" y="511053"/>
                    </a:lnTo>
                    <a:lnTo>
                      <a:pt x="154345" y="508616"/>
                    </a:lnTo>
                    <a:lnTo>
                      <a:pt x="148658" y="507984"/>
                    </a:lnTo>
                    <a:lnTo>
                      <a:pt x="143965" y="511504"/>
                    </a:lnTo>
                    <a:lnTo>
                      <a:pt x="144416" y="508435"/>
                    </a:lnTo>
                    <a:lnTo>
                      <a:pt x="140445" y="502298"/>
                    </a:lnTo>
                    <a:lnTo>
                      <a:pt x="133404" y="503742"/>
                    </a:lnTo>
                    <a:lnTo>
                      <a:pt x="128982" y="499861"/>
                    </a:lnTo>
                    <a:lnTo>
                      <a:pt x="122212" y="499139"/>
                    </a:lnTo>
                    <a:lnTo>
                      <a:pt x="118692" y="493272"/>
                    </a:lnTo>
                    <a:lnTo>
                      <a:pt x="111471" y="493001"/>
                    </a:lnTo>
                    <a:lnTo>
                      <a:pt x="111471" y="493001"/>
                    </a:lnTo>
                    <a:lnTo>
                      <a:pt x="110298" y="490203"/>
                    </a:lnTo>
                    <a:lnTo>
                      <a:pt x="106868" y="490744"/>
                    </a:lnTo>
                    <a:lnTo>
                      <a:pt x="106687" y="484246"/>
                    </a:lnTo>
                    <a:lnTo>
                      <a:pt x="97481" y="478198"/>
                    </a:lnTo>
                    <a:lnTo>
                      <a:pt x="103619" y="476122"/>
                    </a:lnTo>
                    <a:lnTo>
                      <a:pt x="105695" y="473234"/>
                    </a:lnTo>
                    <a:lnTo>
                      <a:pt x="108944" y="466284"/>
                    </a:lnTo>
                    <a:lnTo>
                      <a:pt x="104431" y="461681"/>
                    </a:lnTo>
                    <a:lnTo>
                      <a:pt x="108673" y="458521"/>
                    </a:lnTo>
                    <a:lnTo>
                      <a:pt x="112284" y="448593"/>
                    </a:lnTo>
                    <a:lnTo>
                      <a:pt x="117699" y="444712"/>
                    </a:lnTo>
                    <a:lnTo>
                      <a:pt x="112554" y="437671"/>
                    </a:lnTo>
                    <a:lnTo>
                      <a:pt x="106687" y="436137"/>
                    </a:lnTo>
                    <a:lnTo>
                      <a:pt x="98293" y="422508"/>
                    </a:lnTo>
                    <a:lnTo>
                      <a:pt x="91704" y="419349"/>
                    </a:lnTo>
                    <a:lnTo>
                      <a:pt x="90802" y="410232"/>
                    </a:lnTo>
                    <a:lnTo>
                      <a:pt x="88274" y="405990"/>
                    </a:lnTo>
                    <a:lnTo>
                      <a:pt x="83039" y="405719"/>
                    </a:lnTo>
                    <a:lnTo>
                      <a:pt x="77714" y="402560"/>
                    </a:lnTo>
                    <a:lnTo>
                      <a:pt x="77624" y="397957"/>
                    </a:lnTo>
                    <a:lnTo>
                      <a:pt x="81324" y="392902"/>
                    </a:lnTo>
                    <a:lnTo>
                      <a:pt x="79970" y="383606"/>
                    </a:lnTo>
                    <a:lnTo>
                      <a:pt x="75548" y="382884"/>
                    </a:lnTo>
                    <a:lnTo>
                      <a:pt x="69771" y="387216"/>
                    </a:lnTo>
                    <a:lnTo>
                      <a:pt x="64626" y="383245"/>
                    </a:lnTo>
                    <a:lnTo>
                      <a:pt x="65980" y="378822"/>
                    </a:lnTo>
                    <a:lnTo>
                      <a:pt x="65980" y="378822"/>
                    </a:lnTo>
                    <a:lnTo>
                      <a:pt x="67876" y="375302"/>
                    </a:lnTo>
                    <a:lnTo>
                      <a:pt x="67876" y="375302"/>
                    </a:lnTo>
                    <a:lnTo>
                      <a:pt x="67424" y="365373"/>
                    </a:lnTo>
                    <a:lnTo>
                      <a:pt x="70854" y="357340"/>
                    </a:lnTo>
                    <a:lnTo>
                      <a:pt x="66612" y="354452"/>
                    </a:lnTo>
                    <a:lnTo>
                      <a:pt x="66070" y="349939"/>
                    </a:lnTo>
                    <a:lnTo>
                      <a:pt x="69230" y="343801"/>
                    </a:lnTo>
                    <a:lnTo>
                      <a:pt x="67334" y="341003"/>
                    </a:lnTo>
                    <a:lnTo>
                      <a:pt x="69861" y="329720"/>
                    </a:lnTo>
                    <a:lnTo>
                      <a:pt x="66251" y="328547"/>
                    </a:lnTo>
                    <a:lnTo>
                      <a:pt x="58489" y="330713"/>
                    </a:lnTo>
                    <a:lnTo>
                      <a:pt x="55690" y="335497"/>
                    </a:lnTo>
                    <a:lnTo>
                      <a:pt x="52983" y="336490"/>
                    </a:lnTo>
                    <a:lnTo>
                      <a:pt x="50275" y="333692"/>
                    </a:lnTo>
                    <a:lnTo>
                      <a:pt x="45852" y="333331"/>
                    </a:lnTo>
                    <a:lnTo>
                      <a:pt x="43054" y="328998"/>
                    </a:lnTo>
                    <a:lnTo>
                      <a:pt x="43505" y="324937"/>
                    </a:lnTo>
                    <a:lnTo>
                      <a:pt x="40256" y="321777"/>
                    </a:lnTo>
                    <a:lnTo>
                      <a:pt x="36916" y="320153"/>
                    </a:lnTo>
                    <a:lnTo>
                      <a:pt x="32494" y="321687"/>
                    </a:lnTo>
                    <a:lnTo>
                      <a:pt x="29876" y="318347"/>
                    </a:lnTo>
                    <a:lnTo>
                      <a:pt x="25363" y="319160"/>
                    </a:lnTo>
                    <a:lnTo>
                      <a:pt x="22294" y="315459"/>
                    </a:lnTo>
                    <a:lnTo>
                      <a:pt x="15434" y="314827"/>
                    </a:lnTo>
                    <a:lnTo>
                      <a:pt x="7401" y="302371"/>
                    </a:lnTo>
                    <a:lnTo>
                      <a:pt x="4964" y="286576"/>
                    </a:lnTo>
                    <a:lnTo>
                      <a:pt x="6860" y="279536"/>
                    </a:lnTo>
                    <a:lnTo>
                      <a:pt x="2347" y="272044"/>
                    </a:lnTo>
                    <a:lnTo>
                      <a:pt x="3069" y="26554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: Shape 131">
                <a:extLst>
                  <a:ext uri="{FF2B5EF4-FFF2-40B4-BE49-F238E27FC236}">
                    <a16:creationId xmlns="" xmlns:a16="http://schemas.microsoft.com/office/drawing/2014/main" id="{61ABF9DB-9D75-4027-865A-E376652EC551}"/>
                  </a:ext>
                </a:extLst>
              </p:cNvPr>
              <p:cNvSpPr/>
              <p:nvPr/>
            </p:nvSpPr>
            <p:spPr>
              <a:xfrm>
                <a:off x="2605412" y="629107"/>
                <a:ext cx="571824" cy="577681"/>
              </a:xfrm>
              <a:custGeom>
                <a:avLst/>
                <a:gdLst>
                  <a:gd name="connsiteX0" fmla="*/ 42512 w 595807"/>
                  <a:gd name="connsiteY0" fmla="*/ 36555 h 571527"/>
                  <a:gd name="connsiteX1" fmla="*/ 45762 w 595807"/>
                  <a:gd name="connsiteY1" fmla="*/ 23107 h 571527"/>
                  <a:gd name="connsiteX2" fmla="*/ 51719 w 595807"/>
                  <a:gd name="connsiteY2" fmla="*/ 11644 h 571527"/>
                  <a:gd name="connsiteX3" fmla="*/ 54066 w 595807"/>
                  <a:gd name="connsiteY3" fmla="*/ 10380 h 571527"/>
                  <a:gd name="connsiteX4" fmla="*/ 54066 w 595807"/>
                  <a:gd name="connsiteY4" fmla="*/ 10380 h 571527"/>
                  <a:gd name="connsiteX5" fmla="*/ 56864 w 595807"/>
                  <a:gd name="connsiteY5" fmla="*/ 4784 h 571527"/>
                  <a:gd name="connsiteX6" fmla="*/ 56864 w 595807"/>
                  <a:gd name="connsiteY6" fmla="*/ 4784 h 571527"/>
                  <a:gd name="connsiteX7" fmla="*/ 63724 w 595807"/>
                  <a:gd name="connsiteY7" fmla="*/ 3159 h 571527"/>
                  <a:gd name="connsiteX8" fmla="*/ 67605 w 595807"/>
                  <a:gd name="connsiteY8" fmla="*/ 0 h 571527"/>
                  <a:gd name="connsiteX9" fmla="*/ 76721 w 595807"/>
                  <a:gd name="connsiteY9" fmla="*/ 5506 h 571527"/>
                  <a:gd name="connsiteX10" fmla="*/ 79248 w 595807"/>
                  <a:gd name="connsiteY10" fmla="*/ 4062 h 571527"/>
                  <a:gd name="connsiteX11" fmla="*/ 85115 w 595807"/>
                  <a:gd name="connsiteY11" fmla="*/ 6860 h 571527"/>
                  <a:gd name="connsiteX12" fmla="*/ 90260 w 595807"/>
                  <a:gd name="connsiteY12" fmla="*/ 17420 h 571527"/>
                  <a:gd name="connsiteX13" fmla="*/ 94141 w 595807"/>
                  <a:gd name="connsiteY13" fmla="*/ 17962 h 571527"/>
                  <a:gd name="connsiteX14" fmla="*/ 102084 w 595807"/>
                  <a:gd name="connsiteY14" fmla="*/ 25995 h 571527"/>
                  <a:gd name="connsiteX15" fmla="*/ 105604 w 595807"/>
                  <a:gd name="connsiteY15" fmla="*/ 26988 h 571527"/>
                  <a:gd name="connsiteX16" fmla="*/ 109395 w 595807"/>
                  <a:gd name="connsiteY16" fmla="*/ 24551 h 571527"/>
                  <a:gd name="connsiteX17" fmla="*/ 111742 w 595807"/>
                  <a:gd name="connsiteY17" fmla="*/ 25905 h 571527"/>
                  <a:gd name="connsiteX18" fmla="*/ 111742 w 595807"/>
                  <a:gd name="connsiteY18" fmla="*/ 30057 h 571527"/>
                  <a:gd name="connsiteX19" fmla="*/ 116887 w 595807"/>
                  <a:gd name="connsiteY19" fmla="*/ 35111 h 571527"/>
                  <a:gd name="connsiteX20" fmla="*/ 115352 w 595807"/>
                  <a:gd name="connsiteY20" fmla="*/ 43415 h 571527"/>
                  <a:gd name="connsiteX21" fmla="*/ 125101 w 595807"/>
                  <a:gd name="connsiteY21" fmla="*/ 52712 h 571527"/>
                  <a:gd name="connsiteX22" fmla="*/ 132682 w 595807"/>
                  <a:gd name="connsiteY22" fmla="*/ 51448 h 571527"/>
                  <a:gd name="connsiteX23" fmla="*/ 141167 w 595807"/>
                  <a:gd name="connsiteY23" fmla="*/ 44227 h 571527"/>
                  <a:gd name="connsiteX24" fmla="*/ 143243 w 595807"/>
                  <a:gd name="connsiteY24" fmla="*/ 46033 h 571527"/>
                  <a:gd name="connsiteX25" fmla="*/ 149651 w 595807"/>
                  <a:gd name="connsiteY25" fmla="*/ 46123 h 571527"/>
                  <a:gd name="connsiteX26" fmla="*/ 154796 w 595807"/>
                  <a:gd name="connsiteY26" fmla="*/ 51539 h 571527"/>
                  <a:gd name="connsiteX27" fmla="*/ 159941 w 595807"/>
                  <a:gd name="connsiteY27" fmla="*/ 49282 h 571527"/>
                  <a:gd name="connsiteX28" fmla="*/ 167071 w 595807"/>
                  <a:gd name="connsiteY28" fmla="*/ 52712 h 571527"/>
                  <a:gd name="connsiteX29" fmla="*/ 174292 w 595807"/>
                  <a:gd name="connsiteY29" fmla="*/ 51539 h 571527"/>
                  <a:gd name="connsiteX30" fmla="*/ 184040 w 595807"/>
                  <a:gd name="connsiteY30" fmla="*/ 46664 h 571527"/>
                  <a:gd name="connsiteX31" fmla="*/ 184672 w 595807"/>
                  <a:gd name="connsiteY31" fmla="*/ 43144 h 571527"/>
                  <a:gd name="connsiteX32" fmla="*/ 180159 w 595807"/>
                  <a:gd name="connsiteY32" fmla="*/ 41429 h 571527"/>
                  <a:gd name="connsiteX33" fmla="*/ 185394 w 595807"/>
                  <a:gd name="connsiteY33" fmla="*/ 38902 h 571527"/>
                  <a:gd name="connsiteX34" fmla="*/ 182235 w 595807"/>
                  <a:gd name="connsiteY34" fmla="*/ 35833 h 571527"/>
                  <a:gd name="connsiteX35" fmla="*/ 186838 w 595807"/>
                  <a:gd name="connsiteY35" fmla="*/ 33487 h 571527"/>
                  <a:gd name="connsiteX36" fmla="*/ 185575 w 595807"/>
                  <a:gd name="connsiteY36" fmla="*/ 30147 h 571527"/>
                  <a:gd name="connsiteX37" fmla="*/ 192074 w 595807"/>
                  <a:gd name="connsiteY37" fmla="*/ 28342 h 571527"/>
                  <a:gd name="connsiteX38" fmla="*/ 199114 w 595807"/>
                  <a:gd name="connsiteY38" fmla="*/ 31862 h 571527"/>
                  <a:gd name="connsiteX39" fmla="*/ 205071 w 595807"/>
                  <a:gd name="connsiteY39" fmla="*/ 26988 h 571527"/>
                  <a:gd name="connsiteX40" fmla="*/ 203176 w 595807"/>
                  <a:gd name="connsiteY40" fmla="*/ 24460 h 571527"/>
                  <a:gd name="connsiteX41" fmla="*/ 206605 w 595807"/>
                  <a:gd name="connsiteY41" fmla="*/ 21301 h 571527"/>
                  <a:gd name="connsiteX42" fmla="*/ 218881 w 595807"/>
                  <a:gd name="connsiteY42" fmla="*/ 19947 h 571527"/>
                  <a:gd name="connsiteX43" fmla="*/ 218881 w 595807"/>
                  <a:gd name="connsiteY43" fmla="*/ 19947 h 571527"/>
                  <a:gd name="connsiteX44" fmla="*/ 223755 w 595807"/>
                  <a:gd name="connsiteY44" fmla="*/ 29154 h 571527"/>
                  <a:gd name="connsiteX45" fmla="*/ 230163 w 595807"/>
                  <a:gd name="connsiteY45" fmla="*/ 33848 h 571527"/>
                  <a:gd name="connsiteX46" fmla="*/ 231788 w 595807"/>
                  <a:gd name="connsiteY46" fmla="*/ 40527 h 571527"/>
                  <a:gd name="connsiteX47" fmla="*/ 223755 w 595807"/>
                  <a:gd name="connsiteY47" fmla="*/ 46755 h 571527"/>
                  <a:gd name="connsiteX48" fmla="*/ 225289 w 595807"/>
                  <a:gd name="connsiteY48" fmla="*/ 51539 h 571527"/>
                  <a:gd name="connsiteX49" fmla="*/ 218249 w 595807"/>
                  <a:gd name="connsiteY49" fmla="*/ 56503 h 571527"/>
                  <a:gd name="connsiteX50" fmla="*/ 223484 w 595807"/>
                  <a:gd name="connsiteY50" fmla="*/ 60474 h 571527"/>
                  <a:gd name="connsiteX51" fmla="*/ 231698 w 595807"/>
                  <a:gd name="connsiteY51" fmla="*/ 59120 h 571527"/>
                  <a:gd name="connsiteX52" fmla="*/ 238557 w 595807"/>
                  <a:gd name="connsiteY52" fmla="*/ 62550 h 571527"/>
                  <a:gd name="connsiteX53" fmla="*/ 243341 w 595807"/>
                  <a:gd name="connsiteY53" fmla="*/ 61287 h 571527"/>
                  <a:gd name="connsiteX54" fmla="*/ 253992 w 595807"/>
                  <a:gd name="connsiteY54" fmla="*/ 61106 h 571527"/>
                  <a:gd name="connsiteX55" fmla="*/ 261935 w 595807"/>
                  <a:gd name="connsiteY55" fmla="*/ 61287 h 571527"/>
                  <a:gd name="connsiteX56" fmla="*/ 265365 w 595807"/>
                  <a:gd name="connsiteY56" fmla="*/ 64085 h 571527"/>
                  <a:gd name="connsiteX57" fmla="*/ 264011 w 595807"/>
                  <a:gd name="connsiteY57" fmla="*/ 67424 h 571527"/>
                  <a:gd name="connsiteX58" fmla="*/ 269156 w 595807"/>
                  <a:gd name="connsiteY58" fmla="*/ 75819 h 571527"/>
                  <a:gd name="connsiteX59" fmla="*/ 268434 w 595807"/>
                  <a:gd name="connsiteY59" fmla="*/ 81054 h 571527"/>
                  <a:gd name="connsiteX60" fmla="*/ 275113 w 595807"/>
                  <a:gd name="connsiteY60" fmla="*/ 86559 h 571527"/>
                  <a:gd name="connsiteX61" fmla="*/ 280348 w 595807"/>
                  <a:gd name="connsiteY61" fmla="*/ 93329 h 571527"/>
                  <a:gd name="connsiteX62" fmla="*/ 277008 w 595807"/>
                  <a:gd name="connsiteY62" fmla="*/ 99015 h 571527"/>
                  <a:gd name="connsiteX63" fmla="*/ 279806 w 595807"/>
                  <a:gd name="connsiteY63" fmla="*/ 102445 h 571527"/>
                  <a:gd name="connsiteX64" fmla="*/ 280529 w 595807"/>
                  <a:gd name="connsiteY64" fmla="*/ 110298 h 571527"/>
                  <a:gd name="connsiteX65" fmla="*/ 285493 w 595807"/>
                  <a:gd name="connsiteY65" fmla="*/ 118421 h 571527"/>
                  <a:gd name="connsiteX66" fmla="*/ 285493 w 595807"/>
                  <a:gd name="connsiteY66" fmla="*/ 121761 h 571527"/>
                  <a:gd name="connsiteX67" fmla="*/ 282604 w 595807"/>
                  <a:gd name="connsiteY67" fmla="*/ 128801 h 571527"/>
                  <a:gd name="connsiteX68" fmla="*/ 280348 w 595807"/>
                  <a:gd name="connsiteY68" fmla="*/ 130697 h 571527"/>
                  <a:gd name="connsiteX69" fmla="*/ 275384 w 595807"/>
                  <a:gd name="connsiteY69" fmla="*/ 130155 h 571527"/>
                  <a:gd name="connsiteX70" fmla="*/ 273849 w 595807"/>
                  <a:gd name="connsiteY70" fmla="*/ 135841 h 571527"/>
                  <a:gd name="connsiteX71" fmla="*/ 269968 w 595807"/>
                  <a:gd name="connsiteY71" fmla="*/ 139181 h 571527"/>
                  <a:gd name="connsiteX72" fmla="*/ 277640 w 595807"/>
                  <a:gd name="connsiteY72" fmla="*/ 149651 h 571527"/>
                  <a:gd name="connsiteX73" fmla="*/ 281521 w 595807"/>
                  <a:gd name="connsiteY73" fmla="*/ 151276 h 571527"/>
                  <a:gd name="connsiteX74" fmla="*/ 285403 w 595807"/>
                  <a:gd name="connsiteY74" fmla="*/ 150283 h 571527"/>
                  <a:gd name="connsiteX75" fmla="*/ 286847 w 595807"/>
                  <a:gd name="connsiteY75" fmla="*/ 151998 h 571527"/>
                  <a:gd name="connsiteX76" fmla="*/ 286847 w 595807"/>
                  <a:gd name="connsiteY76" fmla="*/ 154706 h 571527"/>
                  <a:gd name="connsiteX77" fmla="*/ 282875 w 595807"/>
                  <a:gd name="connsiteY77" fmla="*/ 155338 h 571527"/>
                  <a:gd name="connsiteX78" fmla="*/ 279897 w 595807"/>
                  <a:gd name="connsiteY78" fmla="*/ 162649 h 571527"/>
                  <a:gd name="connsiteX79" fmla="*/ 283236 w 595807"/>
                  <a:gd name="connsiteY79" fmla="*/ 178715 h 571527"/>
                  <a:gd name="connsiteX80" fmla="*/ 288291 w 595807"/>
                  <a:gd name="connsiteY80" fmla="*/ 180611 h 571527"/>
                  <a:gd name="connsiteX81" fmla="*/ 290277 w 595807"/>
                  <a:gd name="connsiteY81" fmla="*/ 184401 h 571527"/>
                  <a:gd name="connsiteX82" fmla="*/ 287569 w 595807"/>
                  <a:gd name="connsiteY82" fmla="*/ 195774 h 571527"/>
                  <a:gd name="connsiteX83" fmla="*/ 289464 w 595807"/>
                  <a:gd name="connsiteY83" fmla="*/ 199926 h 571527"/>
                  <a:gd name="connsiteX84" fmla="*/ 282965 w 595807"/>
                  <a:gd name="connsiteY84" fmla="*/ 206154 h 571527"/>
                  <a:gd name="connsiteX85" fmla="*/ 282785 w 595807"/>
                  <a:gd name="connsiteY85" fmla="*/ 210487 h 571527"/>
                  <a:gd name="connsiteX86" fmla="*/ 286666 w 595807"/>
                  <a:gd name="connsiteY86" fmla="*/ 213555 h 571527"/>
                  <a:gd name="connsiteX87" fmla="*/ 287749 w 595807"/>
                  <a:gd name="connsiteY87" fmla="*/ 220596 h 571527"/>
                  <a:gd name="connsiteX88" fmla="*/ 277099 w 595807"/>
                  <a:gd name="connsiteY88" fmla="*/ 230434 h 571527"/>
                  <a:gd name="connsiteX89" fmla="*/ 276377 w 595807"/>
                  <a:gd name="connsiteY89" fmla="*/ 234676 h 571527"/>
                  <a:gd name="connsiteX90" fmla="*/ 277099 w 595807"/>
                  <a:gd name="connsiteY90" fmla="*/ 242619 h 571527"/>
                  <a:gd name="connsiteX91" fmla="*/ 280258 w 595807"/>
                  <a:gd name="connsiteY91" fmla="*/ 246320 h 571527"/>
                  <a:gd name="connsiteX92" fmla="*/ 285403 w 595807"/>
                  <a:gd name="connsiteY92" fmla="*/ 249569 h 571527"/>
                  <a:gd name="connsiteX93" fmla="*/ 293345 w 595807"/>
                  <a:gd name="connsiteY93" fmla="*/ 245869 h 571527"/>
                  <a:gd name="connsiteX94" fmla="*/ 301830 w 595807"/>
                  <a:gd name="connsiteY94" fmla="*/ 228900 h 571527"/>
                  <a:gd name="connsiteX95" fmla="*/ 315188 w 595807"/>
                  <a:gd name="connsiteY95" fmla="*/ 226192 h 571527"/>
                  <a:gd name="connsiteX96" fmla="*/ 324124 w 595807"/>
                  <a:gd name="connsiteY96" fmla="*/ 229532 h 571527"/>
                  <a:gd name="connsiteX97" fmla="*/ 325568 w 595807"/>
                  <a:gd name="connsiteY97" fmla="*/ 236120 h 571527"/>
                  <a:gd name="connsiteX98" fmla="*/ 332518 w 595807"/>
                  <a:gd name="connsiteY98" fmla="*/ 238828 h 571527"/>
                  <a:gd name="connsiteX99" fmla="*/ 333421 w 595807"/>
                  <a:gd name="connsiteY99" fmla="*/ 244605 h 571527"/>
                  <a:gd name="connsiteX100" fmla="*/ 336490 w 595807"/>
                  <a:gd name="connsiteY100" fmla="*/ 246139 h 571527"/>
                  <a:gd name="connsiteX101" fmla="*/ 346328 w 595807"/>
                  <a:gd name="connsiteY101" fmla="*/ 245778 h 571527"/>
                  <a:gd name="connsiteX102" fmla="*/ 353007 w 595807"/>
                  <a:gd name="connsiteY102" fmla="*/ 243161 h 571527"/>
                  <a:gd name="connsiteX103" fmla="*/ 360679 w 595807"/>
                  <a:gd name="connsiteY103" fmla="*/ 242529 h 571527"/>
                  <a:gd name="connsiteX104" fmla="*/ 371150 w 595807"/>
                  <a:gd name="connsiteY104" fmla="*/ 242980 h 571527"/>
                  <a:gd name="connsiteX105" fmla="*/ 380085 w 595807"/>
                  <a:gd name="connsiteY105" fmla="*/ 247313 h 571527"/>
                  <a:gd name="connsiteX106" fmla="*/ 386043 w 595807"/>
                  <a:gd name="connsiteY106" fmla="*/ 245508 h 571527"/>
                  <a:gd name="connsiteX107" fmla="*/ 388931 w 595807"/>
                  <a:gd name="connsiteY107" fmla="*/ 250833 h 571527"/>
                  <a:gd name="connsiteX108" fmla="*/ 388299 w 595807"/>
                  <a:gd name="connsiteY108" fmla="*/ 256249 h 571527"/>
                  <a:gd name="connsiteX109" fmla="*/ 391729 w 595807"/>
                  <a:gd name="connsiteY109" fmla="*/ 262386 h 571527"/>
                  <a:gd name="connsiteX110" fmla="*/ 391639 w 595807"/>
                  <a:gd name="connsiteY110" fmla="*/ 267260 h 571527"/>
                  <a:gd name="connsiteX111" fmla="*/ 402470 w 595807"/>
                  <a:gd name="connsiteY111" fmla="*/ 266267 h 571527"/>
                  <a:gd name="connsiteX112" fmla="*/ 402921 w 595807"/>
                  <a:gd name="connsiteY112" fmla="*/ 270600 h 571527"/>
                  <a:gd name="connsiteX113" fmla="*/ 406712 w 595807"/>
                  <a:gd name="connsiteY113" fmla="*/ 273398 h 571527"/>
                  <a:gd name="connsiteX114" fmla="*/ 415287 w 595807"/>
                  <a:gd name="connsiteY114" fmla="*/ 269607 h 571527"/>
                  <a:gd name="connsiteX115" fmla="*/ 421966 w 595807"/>
                  <a:gd name="connsiteY115" fmla="*/ 256339 h 571527"/>
                  <a:gd name="connsiteX116" fmla="*/ 425216 w 595807"/>
                  <a:gd name="connsiteY116" fmla="*/ 261123 h 571527"/>
                  <a:gd name="connsiteX117" fmla="*/ 433429 w 595807"/>
                  <a:gd name="connsiteY117" fmla="*/ 260310 h 571527"/>
                  <a:gd name="connsiteX118" fmla="*/ 443538 w 595807"/>
                  <a:gd name="connsiteY118" fmla="*/ 267892 h 571527"/>
                  <a:gd name="connsiteX119" fmla="*/ 452925 w 595807"/>
                  <a:gd name="connsiteY119" fmla="*/ 267170 h 571527"/>
                  <a:gd name="connsiteX120" fmla="*/ 455543 w 595807"/>
                  <a:gd name="connsiteY120" fmla="*/ 277640 h 571527"/>
                  <a:gd name="connsiteX121" fmla="*/ 452474 w 595807"/>
                  <a:gd name="connsiteY121" fmla="*/ 282063 h 571527"/>
                  <a:gd name="connsiteX122" fmla="*/ 454370 w 595807"/>
                  <a:gd name="connsiteY122" fmla="*/ 286576 h 571527"/>
                  <a:gd name="connsiteX123" fmla="*/ 449134 w 595807"/>
                  <a:gd name="connsiteY123" fmla="*/ 292533 h 571527"/>
                  <a:gd name="connsiteX124" fmla="*/ 443448 w 595807"/>
                  <a:gd name="connsiteY124" fmla="*/ 294158 h 571527"/>
                  <a:gd name="connsiteX125" fmla="*/ 435866 w 595807"/>
                  <a:gd name="connsiteY125" fmla="*/ 301198 h 571527"/>
                  <a:gd name="connsiteX126" fmla="*/ 437671 w 595807"/>
                  <a:gd name="connsiteY126" fmla="*/ 303816 h 571527"/>
                  <a:gd name="connsiteX127" fmla="*/ 443809 w 595807"/>
                  <a:gd name="connsiteY127" fmla="*/ 305892 h 571527"/>
                  <a:gd name="connsiteX128" fmla="*/ 434783 w 595807"/>
                  <a:gd name="connsiteY128" fmla="*/ 319972 h 571527"/>
                  <a:gd name="connsiteX129" fmla="*/ 436588 w 595807"/>
                  <a:gd name="connsiteY129" fmla="*/ 323402 h 571527"/>
                  <a:gd name="connsiteX130" fmla="*/ 454009 w 595807"/>
                  <a:gd name="connsiteY130" fmla="*/ 328727 h 571527"/>
                  <a:gd name="connsiteX131" fmla="*/ 464930 w 595807"/>
                  <a:gd name="connsiteY131" fmla="*/ 328637 h 571527"/>
                  <a:gd name="connsiteX132" fmla="*/ 467457 w 595807"/>
                  <a:gd name="connsiteY132" fmla="*/ 333421 h 571527"/>
                  <a:gd name="connsiteX133" fmla="*/ 478018 w 595807"/>
                  <a:gd name="connsiteY133" fmla="*/ 337031 h 571527"/>
                  <a:gd name="connsiteX134" fmla="*/ 482260 w 595807"/>
                  <a:gd name="connsiteY134" fmla="*/ 343530 h 571527"/>
                  <a:gd name="connsiteX135" fmla="*/ 487585 w 595807"/>
                  <a:gd name="connsiteY135" fmla="*/ 345696 h 571527"/>
                  <a:gd name="connsiteX136" fmla="*/ 490835 w 595807"/>
                  <a:gd name="connsiteY136" fmla="*/ 352195 h 571527"/>
                  <a:gd name="connsiteX137" fmla="*/ 500131 w 595807"/>
                  <a:gd name="connsiteY137" fmla="*/ 355264 h 571527"/>
                  <a:gd name="connsiteX138" fmla="*/ 505908 w 595807"/>
                  <a:gd name="connsiteY138" fmla="*/ 357430 h 571527"/>
                  <a:gd name="connsiteX139" fmla="*/ 511685 w 595807"/>
                  <a:gd name="connsiteY139" fmla="*/ 360409 h 571527"/>
                  <a:gd name="connsiteX140" fmla="*/ 515656 w 595807"/>
                  <a:gd name="connsiteY140" fmla="*/ 366185 h 571527"/>
                  <a:gd name="connsiteX141" fmla="*/ 523509 w 595807"/>
                  <a:gd name="connsiteY141" fmla="*/ 372865 h 571527"/>
                  <a:gd name="connsiteX142" fmla="*/ 534159 w 595807"/>
                  <a:gd name="connsiteY142" fmla="*/ 380356 h 571527"/>
                  <a:gd name="connsiteX143" fmla="*/ 541110 w 595807"/>
                  <a:gd name="connsiteY143" fmla="*/ 381891 h 571527"/>
                  <a:gd name="connsiteX144" fmla="*/ 542464 w 595807"/>
                  <a:gd name="connsiteY144" fmla="*/ 375482 h 571527"/>
                  <a:gd name="connsiteX145" fmla="*/ 548962 w 595807"/>
                  <a:gd name="connsiteY145" fmla="*/ 369254 h 571527"/>
                  <a:gd name="connsiteX146" fmla="*/ 556363 w 595807"/>
                  <a:gd name="connsiteY146" fmla="*/ 366727 h 571527"/>
                  <a:gd name="connsiteX147" fmla="*/ 560154 w 595807"/>
                  <a:gd name="connsiteY147" fmla="*/ 365373 h 571527"/>
                  <a:gd name="connsiteX148" fmla="*/ 566924 w 595807"/>
                  <a:gd name="connsiteY148" fmla="*/ 362936 h 571527"/>
                  <a:gd name="connsiteX149" fmla="*/ 569902 w 595807"/>
                  <a:gd name="connsiteY149" fmla="*/ 368622 h 571527"/>
                  <a:gd name="connsiteX150" fmla="*/ 576582 w 595807"/>
                  <a:gd name="connsiteY150" fmla="*/ 371240 h 571527"/>
                  <a:gd name="connsiteX151" fmla="*/ 575228 w 595807"/>
                  <a:gd name="connsiteY151" fmla="*/ 376204 h 571527"/>
                  <a:gd name="connsiteX152" fmla="*/ 577123 w 595807"/>
                  <a:gd name="connsiteY152" fmla="*/ 381078 h 571527"/>
                  <a:gd name="connsiteX153" fmla="*/ 581907 w 595807"/>
                  <a:gd name="connsiteY153" fmla="*/ 384328 h 571527"/>
                  <a:gd name="connsiteX154" fmla="*/ 587052 w 595807"/>
                  <a:gd name="connsiteY154" fmla="*/ 395520 h 571527"/>
                  <a:gd name="connsiteX155" fmla="*/ 593009 w 595807"/>
                  <a:gd name="connsiteY155" fmla="*/ 399040 h 571527"/>
                  <a:gd name="connsiteX156" fmla="*/ 595807 w 595807"/>
                  <a:gd name="connsiteY156" fmla="*/ 414204 h 571527"/>
                  <a:gd name="connsiteX157" fmla="*/ 591655 w 595807"/>
                  <a:gd name="connsiteY157" fmla="*/ 420973 h 571527"/>
                  <a:gd name="connsiteX158" fmla="*/ 594273 w 595807"/>
                  <a:gd name="connsiteY158" fmla="*/ 425396 h 571527"/>
                  <a:gd name="connsiteX159" fmla="*/ 592558 w 595807"/>
                  <a:gd name="connsiteY159" fmla="*/ 430812 h 571527"/>
                  <a:gd name="connsiteX160" fmla="*/ 594905 w 595807"/>
                  <a:gd name="connsiteY160" fmla="*/ 434242 h 571527"/>
                  <a:gd name="connsiteX161" fmla="*/ 594905 w 595807"/>
                  <a:gd name="connsiteY161" fmla="*/ 434242 h 571527"/>
                  <a:gd name="connsiteX162" fmla="*/ 583532 w 595807"/>
                  <a:gd name="connsiteY162" fmla="*/ 439928 h 571527"/>
                  <a:gd name="connsiteX163" fmla="*/ 579741 w 595807"/>
                  <a:gd name="connsiteY163" fmla="*/ 440199 h 571527"/>
                  <a:gd name="connsiteX164" fmla="*/ 575950 w 595807"/>
                  <a:gd name="connsiteY164" fmla="*/ 436949 h 571527"/>
                  <a:gd name="connsiteX165" fmla="*/ 571978 w 595807"/>
                  <a:gd name="connsiteY165" fmla="*/ 438935 h 571527"/>
                  <a:gd name="connsiteX166" fmla="*/ 570083 w 595807"/>
                  <a:gd name="connsiteY166" fmla="*/ 435686 h 571527"/>
                  <a:gd name="connsiteX167" fmla="*/ 564306 w 595807"/>
                  <a:gd name="connsiteY167" fmla="*/ 436949 h 571527"/>
                  <a:gd name="connsiteX168" fmla="*/ 562050 w 595807"/>
                  <a:gd name="connsiteY168" fmla="*/ 437942 h 571527"/>
                  <a:gd name="connsiteX169" fmla="*/ 560516 w 595807"/>
                  <a:gd name="connsiteY169" fmla="*/ 443177 h 571527"/>
                  <a:gd name="connsiteX170" fmla="*/ 557718 w 595807"/>
                  <a:gd name="connsiteY170" fmla="*/ 444982 h 571527"/>
                  <a:gd name="connsiteX171" fmla="*/ 557808 w 595807"/>
                  <a:gd name="connsiteY171" fmla="*/ 449225 h 571527"/>
                  <a:gd name="connsiteX172" fmla="*/ 554739 w 595807"/>
                  <a:gd name="connsiteY172" fmla="*/ 452203 h 571527"/>
                  <a:gd name="connsiteX173" fmla="*/ 545893 w 595807"/>
                  <a:gd name="connsiteY173" fmla="*/ 452384 h 571527"/>
                  <a:gd name="connsiteX174" fmla="*/ 540297 w 595807"/>
                  <a:gd name="connsiteY174" fmla="*/ 459424 h 571527"/>
                  <a:gd name="connsiteX175" fmla="*/ 534159 w 595807"/>
                  <a:gd name="connsiteY175" fmla="*/ 456355 h 571527"/>
                  <a:gd name="connsiteX176" fmla="*/ 530730 w 595807"/>
                  <a:gd name="connsiteY176" fmla="*/ 457980 h 571527"/>
                  <a:gd name="connsiteX177" fmla="*/ 528563 w 595807"/>
                  <a:gd name="connsiteY177" fmla="*/ 456897 h 571527"/>
                  <a:gd name="connsiteX178" fmla="*/ 520620 w 595807"/>
                  <a:gd name="connsiteY178" fmla="*/ 462764 h 571527"/>
                  <a:gd name="connsiteX179" fmla="*/ 523960 w 595807"/>
                  <a:gd name="connsiteY179" fmla="*/ 468179 h 571527"/>
                  <a:gd name="connsiteX180" fmla="*/ 526397 w 595807"/>
                  <a:gd name="connsiteY180" fmla="*/ 467818 h 571527"/>
                  <a:gd name="connsiteX181" fmla="*/ 528744 w 595807"/>
                  <a:gd name="connsiteY181" fmla="*/ 470526 h 571527"/>
                  <a:gd name="connsiteX182" fmla="*/ 529376 w 595807"/>
                  <a:gd name="connsiteY182" fmla="*/ 474046 h 571527"/>
                  <a:gd name="connsiteX183" fmla="*/ 533167 w 595807"/>
                  <a:gd name="connsiteY183" fmla="*/ 472873 h 571527"/>
                  <a:gd name="connsiteX184" fmla="*/ 534430 w 595807"/>
                  <a:gd name="connsiteY184" fmla="*/ 474227 h 571527"/>
                  <a:gd name="connsiteX185" fmla="*/ 536597 w 595807"/>
                  <a:gd name="connsiteY185" fmla="*/ 480726 h 571527"/>
                  <a:gd name="connsiteX186" fmla="*/ 535694 w 595807"/>
                  <a:gd name="connsiteY186" fmla="*/ 485870 h 571527"/>
                  <a:gd name="connsiteX187" fmla="*/ 540387 w 595807"/>
                  <a:gd name="connsiteY187" fmla="*/ 492820 h 571527"/>
                  <a:gd name="connsiteX188" fmla="*/ 537228 w 595807"/>
                  <a:gd name="connsiteY188" fmla="*/ 497514 h 571527"/>
                  <a:gd name="connsiteX189" fmla="*/ 538311 w 595807"/>
                  <a:gd name="connsiteY189" fmla="*/ 501124 h 571527"/>
                  <a:gd name="connsiteX190" fmla="*/ 536597 w 595807"/>
                  <a:gd name="connsiteY190" fmla="*/ 504374 h 571527"/>
                  <a:gd name="connsiteX191" fmla="*/ 537589 w 595807"/>
                  <a:gd name="connsiteY191" fmla="*/ 510602 h 571527"/>
                  <a:gd name="connsiteX192" fmla="*/ 539936 w 595807"/>
                  <a:gd name="connsiteY192" fmla="*/ 512317 h 571527"/>
                  <a:gd name="connsiteX193" fmla="*/ 538221 w 595807"/>
                  <a:gd name="connsiteY193" fmla="*/ 516830 h 571527"/>
                  <a:gd name="connsiteX194" fmla="*/ 544900 w 595807"/>
                  <a:gd name="connsiteY194" fmla="*/ 524772 h 571527"/>
                  <a:gd name="connsiteX195" fmla="*/ 545803 w 595807"/>
                  <a:gd name="connsiteY195" fmla="*/ 532264 h 571527"/>
                  <a:gd name="connsiteX196" fmla="*/ 549052 w 595807"/>
                  <a:gd name="connsiteY196" fmla="*/ 533979 h 571527"/>
                  <a:gd name="connsiteX197" fmla="*/ 543366 w 595807"/>
                  <a:gd name="connsiteY197" fmla="*/ 550858 h 571527"/>
                  <a:gd name="connsiteX198" fmla="*/ 537680 w 595807"/>
                  <a:gd name="connsiteY198" fmla="*/ 552031 h 571527"/>
                  <a:gd name="connsiteX199" fmla="*/ 535243 w 595807"/>
                  <a:gd name="connsiteY199" fmla="*/ 547338 h 571527"/>
                  <a:gd name="connsiteX200" fmla="*/ 526307 w 595807"/>
                  <a:gd name="connsiteY200" fmla="*/ 539575 h 571527"/>
                  <a:gd name="connsiteX201" fmla="*/ 520350 w 595807"/>
                  <a:gd name="connsiteY201" fmla="*/ 544630 h 571527"/>
                  <a:gd name="connsiteX202" fmla="*/ 512046 w 595807"/>
                  <a:gd name="connsiteY202" fmla="*/ 546254 h 571527"/>
                  <a:gd name="connsiteX203" fmla="*/ 503651 w 595807"/>
                  <a:gd name="connsiteY203" fmla="*/ 552573 h 571527"/>
                  <a:gd name="connsiteX204" fmla="*/ 498507 w 595807"/>
                  <a:gd name="connsiteY204" fmla="*/ 549955 h 571527"/>
                  <a:gd name="connsiteX205" fmla="*/ 493723 w 595807"/>
                  <a:gd name="connsiteY205" fmla="*/ 551941 h 571527"/>
                  <a:gd name="connsiteX206" fmla="*/ 491286 w 595807"/>
                  <a:gd name="connsiteY206" fmla="*/ 551038 h 571527"/>
                  <a:gd name="connsiteX207" fmla="*/ 491918 w 595807"/>
                  <a:gd name="connsiteY207" fmla="*/ 549414 h 571527"/>
                  <a:gd name="connsiteX208" fmla="*/ 484246 w 595807"/>
                  <a:gd name="connsiteY208" fmla="*/ 549504 h 571527"/>
                  <a:gd name="connsiteX209" fmla="*/ 472602 w 595807"/>
                  <a:gd name="connsiteY209" fmla="*/ 545713 h 571527"/>
                  <a:gd name="connsiteX210" fmla="*/ 470165 w 595807"/>
                  <a:gd name="connsiteY210" fmla="*/ 547338 h 571527"/>
                  <a:gd name="connsiteX211" fmla="*/ 469172 w 595807"/>
                  <a:gd name="connsiteY211" fmla="*/ 554558 h 571527"/>
                  <a:gd name="connsiteX212" fmla="*/ 464479 w 595807"/>
                  <a:gd name="connsiteY212" fmla="*/ 556634 h 571527"/>
                  <a:gd name="connsiteX213" fmla="*/ 461681 w 595807"/>
                  <a:gd name="connsiteY213" fmla="*/ 560967 h 571527"/>
                  <a:gd name="connsiteX214" fmla="*/ 454370 w 595807"/>
                  <a:gd name="connsiteY214" fmla="*/ 559974 h 571527"/>
                  <a:gd name="connsiteX215" fmla="*/ 449044 w 595807"/>
                  <a:gd name="connsiteY215" fmla="*/ 566473 h 571527"/>
                  <a:gd name="connsiteX216" fmla="*/ 449044 w 595807"/>
                  <a:gd name="connsiteY216" fmla="*/ 569361 h 571527"/>
                  <a:gd name="connsiteX217" fmla="*/ 439838 w 595807"/>
                  <a:gd name="connsiteY217" fmla="*/ 571527 h 571527"/>
                  <a:gd name="connsiteX218" fmla="*/ 439838 w 595807"/>
                  <a:gd name="connsiteY218" fmla="*/ 571527 h 571527"/>
                  <a:gd name="connsiteX219" fmla="*/ 435144 w 595807"/>
                  <a:gd name="connsiteY219" fmla="*/ 568368 h 571527"/>
                  <a:gd name="connsiteX220" fmla="*/ 433158 w 595807"/>
                  <a:gd name="connsiteY220" fmla="*/ 561779 h 571527"/>
                  <a:gd name="connsiteX221" fmla="*/ 418807 w 595807"/>
                  <a:gd name="connsiteY221" fmla="*/ 554378 h 571527"/>
                  <a:gd name="connsiteX222" fmla="*/ 421425 w 595807"/>
                  <a:gd name="connsiteY222" fmla="*/ 545532 h 571527"/>
                  <a:gd name="connsiteX223" fmla="*/ 417814 w 595807"/>
                  <a:gd name="connsiteY223" fmla="*/ 533528 h 571527"/>
                  <a:gd name="connsiteX224" fmla="*/ 420612 w 595807"/>
                  <a:gd name="connsiteY224" fmla="*/ 530188 h 571527"/>
                  <a:gd name="connsiteX225" fmla="*/ 420341 w 595807"/>
                  <a:gd name="connsiteY225" fmla="*/ 527209 h 571527"/>
                  <a:gd name="connsiteX226" fmla="*/ 426479 w 595807"/>
                  <a:gd name="connsiteY226" fmla="*/ 523328 h 571527"/>
                  <a:gd name="connsiteX227" fmla="*/ 420793 w 595807"/>
                  <a:gd name="connsiteY227" fmla="*/ 519086 h 571527"/>
                  <a:gd name="connsiteX228" fmla="*/ 418265 w 595807"/>
                  <a:gd name="connsiteY228" fmla="*/ 514212 h 571527"/>
                  <a:gd name="connsiteX229" fmla="*/ 410052 w 595807"/>
                  <a:gd name="connsiteY229" fmla="*/ 516017 h 571527"/>
                  <a:gd name="connsiteX230" fmla="*/ 402741 w 595807"/>
                  <a:gd name="connsiteY230" fmla="*/ 522516 h 571527"/>
                  <a:gd name="connsiteX231" fmla="*/ 398589 w 595807"/>
                  <a:gd name="connsiteY231" fmla="*/ 516739 h 571527"/>
                  <a:gd name="connsiteX232" fmla="*/ 391097 w 595807"/>
                  <a:gd name="connsiteY232" fmla="*/ 521343 h 571527"/>
                  <a:gd name="connsiteX233" fmla="*/ 391729 w 595807"/>
                  <a:gd name="connsiteY233" fmla="*/ 515837 h 571527"/>
                  <a:gd name="connsiteX234" fmla="*/ 390014 w 595807"/>
                  <a:gd name="connsiteY234" fmla="*/ 513761 h 571527"/>
                  <a:gd name="connsiteX235" fmla="*/ 385501 w 595807"/>
                  <a:gd name="connsiteY235" fmla="*/ 518996 h 571527"/>
                  <a:gd name="connsiteX236" fmla="*/ 382974 w 595807"/>
                  <a:gd name="connsiteY236" fmla="*/ 518906 h 571527"/>
                  <a:gd name="connsiteX237" fmla="*/ 373587 w 595807"/>
                  <a:gd name="connsiteY237" fmla="*/ 508255 h 571527"/>
                  <a:gd name="connsiteX238" fmla="*/ 374038 w 595807"/>
                  <a:gd name="connsiteY238" fmla="*/ 504193 h 571527"/>
                  <a:gd name="connsiteX239" fmla="*/ 378551 w 595807"/>
                  <a:gd name="connsiteY239" fmla="*/ 498778 h 571527"/>
                  <a:gd name="connsiteX240" fmla="*/ 373857 w 595807"/>
                  <a:gd name="connsiteY240" fmla="*/ 495528 h 571527"/>
                  <a:gd name="connsiteX241" fmla="*/ 372594 w 595807"/>
                  <a:gd name="connsiteY241" fmla="*/ 488849 h 571527"/>
                  <a:gd name="connsiteX242" fmla="*/ 362846 w 595807"/>
                  <a:gd name="connsiteY242" fmla="*/ 485329 h 571527"/>
                  <a:gd name="connsiteX243" fmla="*/ 355805 w 595807"/>
                  <a:gd name="connsiteY243" fmla="*/ 486231 h 571527"/>
                  <a:gd name="connsiteX244" fmla="*/ 355174 w 595807"/>
                  <a:gd name="connsiteY244" fmla="*/ 484065 h 571527"/>
                  <a:gd name="connsiteX245" fmla="*/ 352105 w 595807"/>
                  <a:gd name="connsiteY245" fmla="*/ 486592 h 571527"/>
                  <a:gd name="connsiteX246" fmla="*/ 349487 w 595807"/>
                  <a:gd name="connsiteY246" fmla="*/ 477837 h 571527"/>
                  <a:gd name="connsiteX247" fmla="*/ 354361 w 595807"/>
                  <a:gd name="connsiteY247" fmla="*/ 475581 h 571527"/>
                  <a:gd name="connsiteX248" fmla="*/ 355444 w 595807"/>
                  <a:gd name="connsiteY248" fmla="*/ 471248 h 571527"/>
                  <a:gd name="connsiteX249" fmla="*/ 358694 w 595807"/>
                  <a:gd name="connsiteY249" fmla="*/ 472783 h 571527"/>
                  <a:gd name="connsiteX250" fmla="*/ 361402 w 595807"/>
                  <a:gd name="connsiteY250" fmla="*/ 467367 h 571527"/>
                  <a:gd name="connsiteX251" fmla="*/ 354542 w 595807"/>
                  <a:gd name="connsiteY251" fmla="*/ 463125 h 571527"/>
                  <a:gd name="connsiteX252" fmla="*/ 351202 w 595807"/>
                  <a:gd name="connsiteY252" fmla="*/ 454008 h 571527"/>
                  <a:gd name="connsiteX253" fmla="*/ 341003 w 595807"/>
                  <a:gd name="connsiteY253" fmla="*/ 452564 h 571527"/>
                  <a:gd name="connsiteX254" fmla="*/ 333692 w 595807"/>
                  <a:gd name="connsiteY254" fmla="*/ 454189 h 571527"/>
                  <a:gd name="connsiteX255" fmla="*/ 327554 w 595807"/>
                  <a:gd name="connsiteY255" fmla="*/ 450669 h 571527"/>
                  <a:gd name="connsiteX256" fmla="*/ 324485 w 595807"/>
                  <a:gd name="connsiteY256" fmla="*/ 445344 h 571527"/>
                  <a:gd name="connsiteX257" fmla="*/ 311939 w 595807"/>
                  <a:gd name="connsiteY257" fmla="*/ 448683 h 571527"/>
                  <a:gd name="connsiteX258" fmla="*/ 310044 w 595807"/>
                  <a:gd name="connsiteY258" fmla="*/ 453016 h 571527"/>
                  <a:gd name="connsiteX259" fmla="*/ 312751 w 595807"/>
                  <a:gd name="connsiteY259" fmla="*/ 456807 h 571527"/>
                  <a:gd name="connsiteX260" fmla="*/ 311307 w 595807"/>
                  <a:gd name="connsiteY260" fmla="*/ 457348 h 571527"/>
                  <a:gd name="connsiteX261" fmla="*/ 311307 w 595807"/>
                  <a:gd name="connsiteY261" fmla="*/ 461681 h 571527"/>
                  <a:gd name="connsiteX262" fmla="*/ 309953 w 595807"/>
                  <a:gd name="connsiteY262" fmla="*/ 463486 h 571527"/>
                  <a:gd name="connsiteX263" fmla="*/ 303906 w 595807"/>
                  <a:gd name="connsiteY263" fmla="*/ 462944 h 571527"/>
                  <a:gd name="connsiteX264" fmla="*/ 299573 w 595807"/>
                  <a:gd name="connsiteY264" fmla="*/ 461320 h 571527"/>
                  <a:gd name="connsiteX265" fmla="*/ 296234 w 595807"/>
                  <a:gd name="connsiteY265" fmla="*/ 456175 h 571527"/>
                  <a:gd name="connsiteX266" fmla="*/ 288652 w 595807"/>
                  <a:gd name="connsiteY266" fmla="*/ 453467 h 571527"/>
                  <a:gd name="connsiteX267" fmla="*/ 283778 w 595807"/>
                  <a:gd name="connsiteY267" fmla="*/ 448142 h 571527"/>
                  <a:gd name="connsiteX268" fmla="*/ 285132 w 595807"/>
                  <a:gd name="connsiteY268" fmla="*/ 437220 h 571527"/>
                  <a:gd name="connsiteX269" fmla="*/ 269878 w 595807"/>
                  <a:gd name="connsiteY269" fmla="*/ 429277 h 571527"/>
                  <a:gd name="connsiteX270" fmla="*/ 263108 w 595807"/>
                  <a:gd name="connsiteY270" fmla="*/ 432075 h 571527"/>
                  <a:gd name="connsiteX271" fmla="*/ 257964 w 595807"/>
                  <a:gd name="connsiteY271" fmla="*/ 430541 h 571527"/>
                  <a:gd name="connsiteX272" fmla="*/ 253631 w 595807"/>
                  <a:gd name="connsiteY272" fmla="*/ 433429 h 571527"/>
                  <a:gd name="connsiteX273" fmla="*/ 244154 w 595807"/>
                  <a:gd name="connsiteY273" fmla="*/ 429819 h 571527"/>
                  <a:gd name="connsiteX274" fmla="*/ 232510 w 595807"/>
                  <a:gd name="connsiteY274" fmla="*/ 434512 h 571527"/>
                  <a:gd name="connsiteX275" fmla="*/ 223304 w 595807"/>
                  <a:gd name="connsiteY275" fmla="*/ 432527 h 571527"/>
                  <a:gd name="connsiteX276" fmla="*/ 220325 w 595807"/>
                  <a:gd name="connsiteY276" fmla="*/ 436227 h 571527"/>
                  <a:gd name="connsiteX277" fmla="*/ 216715 w 595807"/>
                  <a:gd name="connsiteY277" fmla="*/ 437040 h 571527"/>
                  <a:gd name="connsiteX278" fmla="*/ 209764 w 595807"/>
                  <a:gd name="connsiteY278" fmla="*/ 448683 h 571527"/>
                  <a:gd name="connsiteX279" fmla="*/ 202995 w 595807"/>
                  <a:gd name="connsiteY279" fmla="*/ 454550 h 571527"/>
                  <a:gd name="connsiteX280" fmla="*/ 200287 w 595807"/>
                  <a:gd name="connsiteY280" fmla="*/ 465923 h 571527"/>
                  <a:gd name="connsiteX281" fmla="*/ 193608 w 595807"/>
                  <a:gd name="connsiteY281" fmla="*/ 471609 h 571527"/>
                  <a:gd name="connsiteX282" fmla="*/ 200017 w 595807"/>
                  <a:gd name="connsiteY282" fmla="*/ 483975 h 571527"/>
                  <a:gd name="connsiteX283" fmla="*/ 194511 w 595807"/>
                  <a:gd name="connsiteY283" fmla="*/ 490564 h 571527"/>
                  <a:gd name="connsiteX284" fmla="*/ 187380 w 595807"/>
                  <a:gd name="connsiteY284" fmla="*/ 492730 h 571527"/>
                  <a:gd name="connsiteX285" fmla="*/ 181784 w 595807"/>
                  <a:gd name="connsiteY285" fmla="*/ 509609 h 571527"/>
                  <a:gd name="connsiteX286" fmla="*/ 177361 w 595807"/>
                  <a:gd name="connsiteY286" fmla="*/ 510150 h 571527"/>
                  <a:gd name="connsiteX287" fmla="*/ 173029 w 595807"/>
                  <a:gd name="connsiteY287" fmla="*/ 515566 h 571527"/>
                  <a:gd name="connsiteX288" fmla="*/ 167884 w 595807"/>
                  <a:gd name="connsiteY288" fmla="*/ 514393 h 571527"/>
                  <a:gd name="connsiteX289" fmla="*/ 163822 w 595807"/>
                  <a:gd name="connsiteY289" fmla="*/ 515927 h 571527"/>
                  <a:gd name="connsiteX290" fmla="*/ 161024 w 595807"/>
                  <a:gd name="connsiteY290" fmla="*/ 512226 h 571527"/>
                  <a:gd name="connsiteX291" fmla="*/ 158226 w 595807"/>
                  <a:gd name="connsiteY291" fmla="*/ 515115 h 571527"/>
                  <a:gd name="connsiteX292" fmla="*/ 151457 w 595807"/>
                  <a:gd name="connsiteY292" fmla="*/ 515385 h 571527"/>
                  <a:gd name="connsiteX293" fmla="*/ 145319 w 595807"/>
                  <a:gd name="connsiteY293" fmla="*/ 520801 h 571527"/>
                  <a:gd name="connsiteX294" fmla="*/ 150103 w 595807"/>
                  <a:gd name="connsiteY294" fmla="*/ 526126 h 571527"/>
                  <a:gd name="connsiteX295" fmla="*/ 149742 w 595807"/>
                  <a:gd name="connsiteY295" fmla="*/ 530369 h 571527"/>
                  <a:gd name="connsiteX296" fmla="*/ 143062 w 595807"/>
                  <a:gd name="connsiteY296" fmla="*/ 531452 h 571527"/>
                  <a:gd name="connsiteX297" fmla="*/ 143062 w 595807"/>
                  <a:gd name="connsiteY297" fmla="*/ 531452 h 571527"/>
                  <a:gd name="connsiteX298" fmla="*/ 140806 w 595807"/>
                  <a:gd name="connsiteY298" fmla="*/ 531362 h 571527"/>
                  <a:gd name="connsiteX299" fmla="*/ 137015 w 595807"/>
                  <a:gd name="connsiteY299" fmla="*/ 535423 h 571527"/>
                  <a:gd name="connsiteX300" fmla="*/ 137015 w 595807"/>
                  <a:gd name="connsiteY300" fmla="*/ 535423 h 571527"/>
                  <a:gd name="connsiteX301" fmla="*/ 132321 w 595807"/>
                  <a:gd name="connsiteY301" fmla="*/ 537228 h 571527"/>
                  <a:gd name="connsiteX302" fmla="*/ 127357 w 595807"/>
                  <a:gd name="connsiteY302" fmla="*/ 534521 h 571527"/>
                  <a:gd name="connsiteX303" fmla="*/ 125101 w 595807"/>
                  <a:gd name="connsiteY303" fmla="*/ 536145 h 571527"/>
                  <a:gd name="connsiteX304" fmla="*/ 125101 w 595807"/>
                  <a:gd name="connsiteY304" fmla="*/ 536145 h 571527"/>
                  <a:gd name="connsiteX305" fmla="*/ 121941 w 595807"/>
                  <a:gd name="connsiteY305" fmla="*/ 535423 h 571527"/>
                  <a:gd name="connsiteX306" fmla="*/ 121941 w 595807"/>
                  <a:gd name="connsiteY306" fmla="*/ 535423 h 571527"/>
                  <a:gd name="connsiteX307" fmla="*/ 120136 w 595807"/>
                  <a:gd name="connsiteY307" fmla="*/ 536235 h 571527"/>
                  <a:gd name="connsiteX308" fmla="*/ 117699 w 595807"/>
                  <a:gd name="connsiteY308" fmla="*/ 533528 h 571527"/>
                  <a:gd name="connsiteX309" fmla="*/ 115082 w 595807"/>
                  <a:gd name="connsiteY309" fmla="*/ 535423 h 571527"/>
                  <a:gd name="connsiteX310" fmla="*/ 112464 w 595807"/>
                  <a:gd name="connsiteY310" fmla="*/ 531903 h 571527"/>
                  <a:gd name="connsiteX311" fmla="*/ 112464 w 595807"/>
                  <a:gd name="connsiteY311" fmla="*/ 531903 h 571527"/>
                  <a:gd name="connsiteX312" fmla="*/ 109756 w 595807"/>
                  <a:gd name="connsiteY312" fmla="*/ 530098 h 571527"/>
                  <a:gd name="connsiteX313" fmla="*/ 109756 w 595807"/>
                  <a:gd name="connsiteY313" fmla="*/ 530098 h 571527"/>
                  <a:gd name="connsiteX314" fmla="*/ 107319 w 595807"/>
                  <a:gd name="connsiteY314" fmla="*/ 527300 h 571527"/>
                  <a:gd name="connsiteX315" fmla="*/ 111291 w 595807"/>
                  <a:gd name="connsiteY315" fmla="*/ 516198 h 571527"/>
                  <a:gd name="connsiteX316" fmla="*/ 109305 w 595807"/>
                  <a:gd name="connsiteY316" fmla="*/ 510511 h 571527"/>
                  <a:gd name="connsiteX317" fmla="*/ 103528 w 595807"/>
                  <a:gd name="connsiteY317" fmla="*/ 511775 h 571527"/>
                  <a:gd name="connsiteX318" fmla="*/ 100911 w 595807"/>
                  <a:gd name="connsiteY318" fmla="*/ 508074 h 571527"/>
                  <a:gd name="connsiteX319" fmla="*/ 97932 w 595807"/>
                  <a:gd name="connsiteY319" fmla="*/ 509970 h 571527"/>
                  <a:gd name="connsiteX320" fmla="*/ 98745 w 595807"/>
                  <a:gd name="connsiteY320" fmla="*/ 512768 h 571527"/>
                  <a:gd name="connsiteX321" fmla="*/ 95224 w 595807"/>
                  <a:gd name="connsiteY321" fmla="*/ 510782 h 571527"/>
                  <a:gd name="connsiteX322" fmla="*/ 93780 w 595807"/>
                  <a:gd name="connsiteY322" fmla="*/ 512407 h 571527"/>
                  <a:gd name="connsiteX323" fmla="*/ 90621 w 595807"/>
                  <a:gd name="connsiteY323" fmla="*/ 509338 h 571527"/>
                  <a:gd name="connsiteX324" fmla="*/ 91253 w 595807"/>
                  <a:gd name="connsiteY324" fmla="*/ 506089 h 571527"/>
                  <a:gd name="connsiteX325" fmla="*/ 88365 w 595807"/>
                  <a:gd name="connsiteY325" fmla="*/ 507804 h 571527"/>
                  <a:gd name="connsiteX326" fmla="*/ 89628 w 595807"/>
                  <a:gd name="connsiteY326" fmla="*/ 499951 h 571527"/>
                  <a:gd name="connsiteX327" fmla="*/ 87733 w 595807"/>
                  <a:gd name="connsiteY327" fmla="*/ 497514 h 571527"/>
                  <a:gd name="connsiteX328" fmla="*/ 90350 w 595807"/>
                  <a:gd name="connsiteY328" fmla="*/ 488307 h 571527"/>
                  <a:gd name="connsiteX329" fmla="*/ 83852 w 595807"/>
                  <a:gd name="connsiteY329" fmla="*/ 487134 h 571527"/>
                  <a:gd name="connsiteX330" fmla="*/ 77714 w 595807"/>
                  <a:gd name="connsiteY330" fmla="*/ 488668 h 571527"/>
                  <a:gd name="connsiteX331" fmla="*/ 77714 w 595807"/>
                  <a:gd name="connsiteY331" fmla="*/ 488668 h 571527"/>
                  <a:gd name="connsiteX332" fmla="*/ 75638 w 595807"/>
                  <a:gd name="connsiteY332" fmla="*/ 490474 h 571527"/>
                  <a:gd name="connsiteX333" fmla="*/ 75638 w 595807"/>
                  <a:gd name="connsiteY333" fmla="*/ 490474 h 571527"/>
                  <a:gd name="connsiteX334" fmla="*/ 72298 w 595807"/>
                  <a:gd name="connsiteY334" fmla="*/ 490203 h 571527"/>
                  <a:gd name="connsiteX335" fmla="*/ 69952 w 595807"/>
                  <a:gd name="connsiteY335" fmla="*/ 493001 h 571527"/>
                  <a:gd name="connsiteX336" fmla="*/ 66522 w 595807"/>
                  <a:gd name="connsiteY336" fmla="*/ 486502 h 571527"/>
                  <a:gd name="connsiteX337" fmla="*/ 53885 w 595807"/>
                  <a:gd name="connsiteY337" fmla="*/ 485419 h 571527"/>
                  <a:gd name="connsiteX338" fmla="*/ 34118 w 595807"/>
                  <a:gd name="connsiteY338" fmla="*/ 477566 h 571527"/>
                  <a:gd name="connsiteX339" fmla="*/ 34570 w 595807"/>
                  <a:gd name="connsiteY339" fmla="*/ 436408 h 571527"/>
                  <a:gd name="connsiteX340" fmla="*/ 41971 w 595807"/>
                  <a:gd name="connsiteY340" fmla="*/ 431714 h 571527"/>
                  <a:gd name="connsiteX341" fmla="*/ 41971 w 595807"/>
                  <a:gd name="connsiteY341" fmla="*/ 431714 h 571527"/>
                  <a:gd name="connsiteX342" fmla="*/ 47928 w 595807"/>
                  <a:gd name="connsiteY342" fmla="*/ 423591 h 571527"/>
                  <a:gd name="connsiteX343" fmla="*/ 46755 w 595807"/>
                  <a:gd name="connsiteY343" fmla="*/ 420341 h 571527"/>
                  <a:gd name="connsiteX344" fmla="*/ 48199 w 595807"/>
                  <a:gd name="connsiteY344" fmla="*/ 417273 h 571527"/>
                  <a:gd name="connsiteX345" fmla="*/ 45491 w 595807"/>
                  <a:gd name="connsiteY345" fmla="*/ 415106 h 571527"/>
                  <a:gd name="connsiteX346" fmla="*/ 45040 w 595807"/>
                  <a:gd name="connsiteY346" fmla="*/ 410684 h 571527"/>
                  <a:gd name="connsiteX347" fmla="*/ 61106 w 595807"/>
                  <a:gd name="connsiteY347" fmla="*/ 393715 h 571527"/>
                  <a:gd name="connsiteX348" fmla="*/ 60474 w 595807"/>
                  <a:gd name="connsiteY348" fmla="*/ 387848 h 571527"/>
                  <a:gd name="connsiteX349" fmla="*/ 64356 w 595807"/>
                  <a:gd name="connsiteY349" fmla="*/ 384147 h 571527"/>
                  <a:gd name="connsiteX350" fmla="*/ 64807 w 595807"/>
                  <a:gd name="connsiteY350" fmla="*/ 379454 h 571527"/>
                  <a:gd name="connsiteX351" fmla="*/ 64807 w 595807"/>
                  <a:gd name="connsiteY351" fmla="*/ 379454 h 571527"/>
                  <a:gd name="connsiteX352" fmla="*/ 66792 w 595807"/>
                  <a:gd name="connsiteY352" fmla="*/ 375572 h 571527"/>
                  <a:gd name="connsiteX353" fmla="*/ 65439 w 595807"/>
                  <a:gd name="connsiteY353" fmla="*/ 369706 h 571527"/>
                  <a:gd name="connsiteX354" fmla="*/ 60835 w 595807"/>
                  <a:gd name="connsiteY354" fmla="*/ 366907 h 571527"/>
                  <a:gd name="connsiteX355" fmla="*/ 57586 w 595807"/>
                  <a:gd name="connsiteY355" fmla="*/ 369976 h 571527"/>
                  <a:gd name="connsiteX356" fmla="*/ 54337 w 595807"/>
                  <a:gd name="connsiteY356" fmla="*/ 369074 h 571527"/>
                  <a:gd name="connsiteX357" fmla="*/ 54337 w 595807"/>
                  <a:gd name="connsiteY357" fmla="*/ 369074 h 571527"/>
                  <a:gd name="connsiteX358" fmla="*/ 47567 w 595807"/>
                  <a:gd name="connsiteY358" fmla="*/ 365644 h 571527"/>
                  <a:gd name="connsiteX359" fmla="*/ 46484 w 595807"/>
                  <a:gd name="connsiteY359" fmla="*/ 362665 h 571527"/>
                  <a:gd name="connsiteX360" fmla="*/ 40437 w 595807"/>
                  <a:gd name="connsiteY360" fmla="*/ 361763 h 571527"/>
                  <a:gd name="connsiteX361" fmla="*/ 40437 w 595807"/>
                  <a:gd name="connsiteY361" fmla="*/ 361763 h 571527"/>
                  <a:gd name="connsiteX362" fmla="*/ 34299 w 595807"/>
                  <a:gd name="connsiteY362" fmla="*/ 358513 h 571527"/>
                  <a:gd name="connsiteX363" fmla="*/ 34299 w 595807"/>
                  <a:gd name="connsiteY363" fmla="*/ 358513 h 571527"/>
                  <a:gd name="connsiteX364" fmla="*/ 33938 w 595807"/>
                  <a:gd name="connsiteY364" fmla="*/ 356167 h 571527"/>
                  <a:gd name="connsiteX365" fmla="*/ 25183 w 595807"/>
                  <a:gd name="connsiteY365" fmla="*/ 352827 h 571527"/>
                  <a:gd name="connsiteX366" fmla="*/ 19496 w 595807"/>
                  <a:gd name="connsiteY366" fmla="*/ 340913 h 571527"/>
                  <a:gd name="connsiteX367" fmla="*/ 11192 w 595807"/>
                  <a:gd name="connsiteY367" fmla="*/ 342718 h 571527"/>
                  <a:gd name="connsiteX368" fmla="*/ 11192 w 595807"/>
                  <a:gd name="connsiteY368" fmla="*/ 342718 h 571527"/>
                  <a:gd name="connsiteX369" fmla="*/ 7762 w 595807"/>
                  <a:gd name="connsiteY369" fmla="*/ 342627 h 571527"/>
                  <a:gd name="connsiteX370" fmla="*/ 7401 w 595807"/>
                  <a:gd name="connsiteY370" fmla="*/ 339829 h 571527"/>
                  <a:gd name="connsiteX371" fmla="*/ 7401 w 595807"/>
                  <a:gd name="connsiteY371" fmla="*/ 339829 h 571527"/>
                  <a:gd name="connsiteX372" fmla="*/ 5145 w 595807"/>
                  <a:gd name="connsiteY372" fmla="*/ 338114 h 571527"/>
                  <a:gd name="connsiteX373" fmla="*/ 5686 w 595807"/>
                  <a:gd name="connsiteY373" fmla="*/ 331796 h 571527"/>
                  <a:gd name="connsiteX374" fmla="*/ 0 w 595807"/>
                  <a:gd name="connsiteY374" fmla="*/ 322861 h 571527"/>
                  <a:gd name="connsiteX375" fmla="*/ 2708 w 595807"/>
                  <a:gd name="connsiteY375" fmla="*/ 317986 h 571527"/>
                  <a:gd name="connsiteX376" fmla="*/ 5867 w 595807"/>
                  <a:gd name="connsiteY376" fmla="*/ 317174 h 571527"/>
                  <a:gd name="connsiteX377" fmla="*/ 5596 w 595807"/>
                  <a:gd name="connsiteY377" fmla="*/ 312842 h 571527"/>
                  <a:gd name="connsiteX378" fmla="*/ 10560 w 595807"/>
                  <a:gd name="connsiteY378" fmla="*/ 311578 h 571527"/>
                  <a:gd name="connsiteX379" fmla="*/ 7672 w 595807"/>
                  <a:gd name="connsiteY379" fmla="*/ 308419 h 571527"/>
                  <a:gd name="connsiteX380" fmla="*/ 7130 w 595807"/>
                  <a:gd name="connsiteY380" fmla="*/ 302913 h 571527"/>
                  <a:gd name="connsiteX381" fmla="*/ 9387 w 595807"/>
                  <a:gd name="connsiteY381" fmla="*/ 297768 h 571527"/>
                  <a:gd name="connsiteX382" fmla="*/ 8304 w 595807"/>
                  <a:gd name="connsiteY382" fmla="*/ 287840 h 571527"/>
                  <a:gd name="connsiteX383" fmla="*/ 14983 w 595807"/>
                  <a:gd name="connsiteY383" fmla="*/ 283236 h 571527"/>
                  <a:gd name="connsiteX384" fmla="*/ 16969 w 595807"/>
                  <a:gd name="connsiteY384" fmla="*/ 272766 h 571527"/>
                  <a:gd name="connsiteX385" fmla="*/ 1444 w 595807"/>
                  <a:gd name="connsiteY385" fmla="*/ 264101 h 571527"/>
                  <a:gd name="connsiteX386" fmla="*/ 1444 w 595807"/>
                  <a:gd name="connsiteY386" fmla="*/ 264101 h 571527"/>
                  <a:gd name="connsiteX387" fmla="*/ 7672 w 595807"/>
                  <a:gd name="connsiteY387" fmla="*/ 257873 h 571527"/>
                  <a:gd name="connsiteX388" fmla="*/ 1534 w 595807"/>
                  <a:gd name="connsiteY388" fmla="*/ 257241 h 571527"/>
                  <a:gd name="connsiteX389" fmla="*/ 1534 w 595807"/>
                  <a:gd name="connsiteY389" fmla="*/ 253270 h 571527"/>
                  <a:gd name="connsiteX390" fmla="*/ 1534 w 595807"/>
                  <a:gd name="connsiteY390" fmla="*/ 253270 h 571527"/>
                  <a:gd name="connsiteX391" fmla="*/ 4152 w 595807"/>
                  <a:gd name="connsiteY391" fmla="*/ 252367 h 571527"/>
                  <a:gd name="connsiteX392" fmla="*/ 4152 w 595807"/>
                  <a:gd name="connsiteY392" fmla="*/ 252367 h 571527"/>
                  <a:gd name="connsiteX393" fmla="*/ 7853 w 595807"/>
                  <a:gd name="connsiteY393" fmla="*/ 251555 h 571527"/>
                  <a:gd name="connsiteX394" fmla="*/ 9387 w 595807"/>
                  <a:gd name="connsiteY394" fmla="*/ 243793 h 571527"/>
                  <a:gd name="connsiteX395" fmla="*/ 8845 w 595807"/>
                  <a:gd name="connsiteY395" fmla="*/ 235940 h 571527"/>
                  <a:gd name="connsiteX396" fmla="*/ 5686 w 595807"/>
                  <a:gd name="connsiteY396" fmla="*/ 233864 h 571527"/>
                  <a:gd name="connsiteX397" fmla="*/ 7311 w 595807"/>
                  <a:gd name="connsiteY397" fmla="*/ 225470 h 571527"/>
                  <a:gd name="connsiteX398" fmla="*/ 0 w 595807"/>
                  <a:gd name="connsiteY398" fmla="*/ 214458 h 571527"/>
                  <a:gd name="connsiteX399" fmla="*/ 3430 w 595807"/>
                  <a:gd name="connsiteY399" fmla="*/ 210035 h 571527"/>
                  <a:gd name="connsiteX400" fmla="*/ 2257 w 595807"/>
                  <a:gd name="connsiteY400" fmla="*/ 196677 h 571527"/>
                  <a:gd name="connsiteX401" fmla="*/ 5957 w 595807"/>
                  <a:gd name="connsiteY401" fmla="*/ 194330 h 571527"/>
                  <a:gd name="connsiteX402" fmla="*/ 8845 w 595807"/>
                  <a:gd name="connsiteY402" fmla="*/ 196045 h 571527"/>
                  <a:gd name="connsiteX403" fmla="*/ 13088 w 595807"/>
                  <a:gd name="connsiteY403" fmla="*/ 189817 h 571527"/>
                  <a:gd name="connsiteX404" fmla="*/ 28973 w 595807"/>
                  <a:gd name="connsiteY404" fmla="*/ 191622 h 571527"/>
                  <a:gd name="connsiteX405" fmla="*/ 31591 w 595807"/>
                  <a:gd name="connsiteY405" fmla="*/ 181062 h 571527"/>
                  <a:gd name="connsiteX406" fmla="*/ 34660 w 595807"/>
                  <a:gd name="connsiteY406" fmla="*/ 176549 h 571527"/>
                  <a:gd name="connsiteX407" fmla="*/ 38090 w 595807"/>
                  <a:gd name="connsiteY407" fmla="*/ 177090 h 571527"/>
                  <a:gd name="connsiteX408" fmla="*/ 42151 w 595807"/>
                  <a:gd name="connsiteY408" fmla="*/ 173480 h 571527"/>
                  <a:gd name="connsiteX409" fmla="*/ 40166 w 595807"/>
                  <a:gd name="connsiteY409" fmla="*/ 167703 h 571527"/>
                  <a:gd name="connsiteX410" fmla="*/ 45040 w 595807"/>
                  <a:gd name="connsiteY410" fmla="*/ 160212 h 571527"/>
                  <a:gd name="connsiteX411" fmla="*/ 47477 w 595807"/>
                  <a:gd name="connsiteY411" fmla="*/ 160663 h 571527"/>
                  <a:gd name="connsiteX412" fmla="*/ 56864 w 595807"/>
                  <a:gd name="connsiteY412" fmla="*/ 148929 h 571527"/>
                  <a:gd name="connsiteX413" fmla="*/ 61196 w 595807"/>
                  <a:gd name="connsiteY413" fmla="*/ 147305 h 571527"/>
                  <a:gd name="connsiteX414" fmla="*/ 64897 w 595807"/>
                  <a:gd name="connsiteY414" fmla="*/ 142701 h 571527"/>
                  <a:gd name="connsiteX415" fmla="*/ 59030 w 595807"/>
                  <a:gd name="connsiteY415" fmla="*/ 133314 h 571527"/>
                  <a:gd name="connsiteX416" fmla="*/ 59030 w 595807"/>
                  <a:gd name="connsiteY416" fmla="*/ 128260 h 571527"/>
                  <a:gd name="connsiteX417" fmla="*/ 63994 w 595807"/>
                  <a:gd name="connsiteY417" fmla="*/ 121671 h 571527"/>
                  <a:gd name="connsiteX418" fmla="*/ 66702 w 595807"/>
                  <a:gd name="connsiteY418" fmla="*/ 120949 h 571527"/>
                  <a:gd name="connsiteX419" fmla="*/ 71125 w 595807"/>
                  <a:gd name="connsiteY419" fmla="*/ 103438 h 571527"/>
                  <a:gd name="connsiteX420" fmla="*/ 70222 w 595807"/>
                  <a:gd name="connsiteY420" fmla="*/ 98113 h 571527"/>
                  <a:gd name="connsiteX421" fmla="*/ 65439 w 595807"/>
                  <a:gd name="connsiteY421" fmla="*/ 92156 h 571527"/>
                  <a:gd name="connsiteX422" fmla="*/ 60655 w 595807"/>
                  <a:gd name="connsiteY422" fmla="*/ 90260 h 571527"/>
                  <a:gd name="connsiteX423" fmla="*/ 58850 w 595807"/>
                  <a:gd name="connsiteY423" fmla="*/ 86379 h 571527"/>
                  <a:gd name="connsiteX424" fmla="*/ 56954 w 595807"/>
                  <a:gd name="connsiteY424" fmla="*/ 87643 h 571527"/>
                  <a:gd name="connsiteX425" fmla="*/ 54698 w 595807"/>
                  <a:gd name="connsiteY425" fmla="*/ 86289 h 571527"/>
                  <a:gd name="connsiteX426" fmla="*/ 51358 w 595807"/>
                  <a:gd name="connsiteY426" fmla="*/ 80602 h 571527"/>
                  <a:gd name="connsiteX427" fmla="*/ 48921 w 595807"/>
                  <a:gd name="connsiteY427" fmla="*/ 74735 h 571527"/>
                  <a:gd name="connsiteX428" fmla="*/ 51809 w 595807"/>
                  <a:gd name="connsiteY428" fmla="*/ 65348 h 571527"/>
                  <a:gd name="connsiteX429" fmla="*/ 51809 w 595807"/>
                  <a:gd name="connsiteY429" fmla="*/ 65348 h 571527"/>
                  <a:gd name="connsiteX430" fmla="*/ 53253 w 595807"/>
                  <a:gd name="connsiteY430" fmla="*/ 62550 h 571527"/>
                  <a:gd name="connsiteX431" fmla="*/ 53253 w 595807"/>
                  <a:gd name="connsiteY431" fmla="*/ 62550 h 571527"/>
                  <a:gd name="connsiteX432" fmla="*/ 58128 w 595807"/>
                  <a:gd name="connsiteY432" fmla="*/ 57586 h 571527"/>
                  <a:gd name="connsiteX433" fmla="*/ 57496 w 595807"/>
                  <a:gd name="connsiteY433" fmla="*/ 52983 h 571527"/>
                  <a:gd name="connsiteX434" fmla="*/ 53163 w 595807"/>
                  <a:gd name="connsiteY434" fmla="*/ 47116 h 571527"/>
                  <a:gd name="connsiteX435" fmla="*/ 43144 w 595807"/>
                  <a:gd name="connsiteY435" fmla="*/ 41339 h 57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</a:cxnLst>
                <a:rect l="l" t="t" r="r" b="b"/>
                <a:pathLst>
                  <a:path w="595807" h="571527">
                    <a:moveTo>
                      <a:pt x="42512" y="36555"/>
                    </a:moveTo>
                    <a:lnTo>
                      <a:pt x="45762" y="23107"/>
                    </a:lnTo>
                    <a:lnTo>
                      <a:pt x="51719" y="11644"/>
                    </a:lnTo>
                    <a:lnTo>
                      <a:pt x="54066" y="10380"/>
                    </a:lnTo>
                    <a:lnTo>
                      <a:pt x="54066" y="10380"/>
                    </a:lnTo>
                    <a:lnTo>
                      <a:pt x="56864" y="4784"/>
                    </a:lnTo>
                    <a:lnTo>
                      <a:pt x="56864" y="4784"/>
                    </a:lnTo>
                    <a:lnTo>
                      <a:pt x="63724" y="3159"/>
                    </a:lnTo>
                    <a:lnTo>
                      <a:pt x="67605" y="0"/>
                    </a:lnTo>
                    <a:lnTo>
                      <a:pt x="76721" y="5506"/>
                    </a:lnTo>
                    <a:lnTo>
                      <a:pt x="79248" y="4062"/>
                    </a:lnTo>
                    <a:lnTo>
                      <a:pt x="85115" y="6860"/>
                    </a:lnTo>
                    <a:lnTo>
                      <a:pt x="90260" y="17420"/>
                    </a:lnTo>
                    <a:lnTo>
                      <a:pt x="94141" y="17962"/>
                    </a:lnTo>
                    <a:lnTo>
                      <a:pt x="102084" y="25995"/>
                    </a:lnTo>
                    <a:lnTo>
                      <a:pt x="105604" y="26988"/>
                    </a:lnTo>
                    <a:lnTo>
                      <a:pt x="109395" y="24551"/>
                    </a:lnTo>
                    <a:lnTo>
                      <a:pt x="111742" y="25905"/>
                    </a:lnTo>
                    <a:lnTo>
                      <a:pt x="111742" y="30057"/>
                    </a:lnTo>
                    <a:lnTo>
                      <a:pt x="116887" y="35111"/>
                    </a:lnTo>
                    <a:lnTo>
                      <a:pt x="115352" y="43415"/>
                    </a:lnTo>
                    <a:lnTo>
                      <a:pt x="125101" y="52712"/>
                    </a:lnTo>
                    <a:lnTo>
                      <a:pt x="132682" y="51448"/>
                    </a:lnTo>
                    <a:lnTo>
                      <a:pt x="141167" y="44227"/>
                    </a:lnTo>
                    <a:lnTo>
                      <a:pt x="143243" y="46033"/>
                    </a:lnTo>
                    <a:lnTo>
                      <a:pt x="149651" y="46123"/>
                    </a:lnTo>
                    <a:lnTo>
                      <a:pt x="154796" y="51539"/>
                    </a:lnTo>
                    <a:lnTo>
                      <a:pt x="159941" y="49282"/>
                    </a:lnTo>
                    <a:lnTo>
                      <a:pt x="167071" y="52712"/>
                    </a:lnTo>
                    <a:lnTo>
                      <a:pt x="174292" y="51539"/>
                    </a:lnTo>
                    <a:lnTo>
                      <a:pt x="184040" y="46664"/>
                    </a:lnTo>
                    <a:lnTo>
                      <a:pt x="184672" y="43144"/>
                    </a:lnTo>
                    <a:lnTo>
                      <a:pt x="180159" y="41429"/>
                    </a:lnTo>
                    <a:lnTo>
                      <a:pt x="185394" y="38902"/>
                    </a:lnTo>
                    <a:lnTo>
                      <a:pt x="182235" y="35833"/>
                    </a:lnTo>
                    <a:lnTo>
                      <a:pt x="186838" y="33487"/>
                    </a:lnTo>
                    <a:lnTo>
                      <a:pt x="185575" y="30147"/>
                    </a:lnTo>
                    <a:lnTo>
                      <a:pt x="192074" y="28342"/>
                    </a:lnTo>
                    <a:lnTo>
                      <a:pt x="199114" y="31862"/>
                    </a:lnTo>
                    <a:lnTo>
                      <a:pt x="205071" y="26988"/>
                    </a:lnTo>
                    <a:lnTo>
                      <a:pt x="203176" y="24460"/>
                    </a:lnTo>
                    <a:lnTo>
                      <a:pt x="206605" y="21301"/>
                    </a:lnTo>
                    <a:lnTo>
                      <a:pt x="218881" y="19947"/>
                    </a:lnTo>
                    <a:lnTo>
                      <a:pt x="218881" y="19947"/>
                    </a:lnTo>
                    <a:lnTo>
                      <a:pt x="223755" y="29154"/>
                    </a:lnTo>
                    <a:lnTo>
                      <a:pt x="230163" y="33848"/>
                    </a:lnTo>
                    <a:lnTo>
                      <a:pt x="231788" y="40527"/>
                    </a:lnTo>
                    <a:lnTo>
                      <a:pt x="223755" y="46755"/>
                    </a:lnTo>
                    <a:lnTo>
                      <a:pt x="225289" y="51539"/>
                    </a:lnTo>
                    <a:lnTo>
                      <a:pt x="218249" y="56503"/>
                    </a:lnTo>
                    <a:lnTo>
                      <a:pt x="223484" y="60474"/>
                    </a:lnTo>
                    <a:lnTo>
                      <a:pt x="231698" y="59120"/>
                    </a:lnTo>
                    <a:lnTo>
                      <a:pt x="238557" y="62550"/>
                    </a:lnTo>
                    <a:lnTo>
                      <a:pt x="243341" y="61287"/>
                    </a:lnTo>
                    <a:lnTo>
                      <a:pt x="253992" y="61106"/>
                    </a:lnTo>
                    <a:lnTo>
                      <a:pt x="261935" y="61287"/>
                    </a:lnTo>
                    <a:lnTo>
                      <a:pt x="265365" y="64085"/>
                    </a:lnTo>
                    <a:lnTo>
                      <a:pt x="264011" y="67424"/>
                    </a:lnTo>
                    <a:lnTo>
                      <a:pt x="269156" y="75819"/>
                    </a:lnTo>
                    <a:lnTo>
                      <a:pt x="268434" y="81054"/>
                    </a:lnTo>
                    <a:lnTo>
                      <a:pt x="275113" y="86559"/>
                    </a:lnTo>
                    <a:lnTo>
                      <a:pt x="280348" y="93329"/>
                    </a:lnTo>
                    <a:lnTo>
                      <a:pt x="277008" y="99015"/>
                    </a:lnTo>
                    <a:lnTo>
                      <a:pt x="279806" y="102445"/>
                    </a:lnTo>
                    <a:lnTo>
                      <a:pt x="280529" y="110298"/>
                    </a:lnTo>
                    <a:lnTo>
                      <a:pt x="285493" y="118421"/>
                    </a:lnTo>
                    <a:lnTo>
                      <a:pt x="285493" y="121761"/>
                    </a:lnTo>
                    <a:lnTo>
                      <a:pt x="282604" y="128801"/>
                    </a:lnTo>
                    <a:lnTo>
                      <a:pt x="280348" y="130697"/>
                    </a:lnTo>
                    <a:lnTo>
                      <a:pt x="275384" y="130155"/>
                    </a:lnTo>
                    <a:lnTo>
                      <a:pt x="273849" y="135841"/>
                    </a:lnTo>
                    <a:lnTo>
                      <a:pt x="269968" y="139181"/>
                    </a:lnTo>
                    <a:lnTo>
                      <a:pt x="277640" y="149651"/>
                    </a:lnTo>
                    <a:lnTo>
                      <a:pt x="281521" y="151276"/>
                    </a:lnTo>
                    <a:lnTo>
                      <a:pt x="285403" y="150283"/>
                    </a:lnTo>
                    <a:lnTo>
                      <a:pt x="286847" y="151998"/>
                    </a:lnTo>
                    <a:lnTo>
                      <a:pt x="286847" y="154706"/>
                    </a:lnTo>
                    <a:lnTo>
                      <a:pt x="282875" y="155338"/>
                    </a:lnTo>
                    <a:lnTo>
                      <a:pt x="279897" y="162649"/>
                    </a:lnTo>
                    <a:lnTo>
                      <a:pt x="283236" y="178715"/>
                    </a:lnTo>
                    <a:lnTo>
                      <a:pt x="288291" y="180611"/>
                    </a:lnTo>
                    <a:lnTo>
                      <a:pt x="290277" y="184401"/>
                    </a:lnTo>
                    <a:lnTo>
                      <a:pt x="287569" y="195774"/>
                    </a:lnTo>
                    <a:lnTo>
                      <a:pt x="289464" y="199926"/>
                    </a:lnTo>
                    <a:lnTo>
                      <a:pt x="282965" y="206154"/>
                    </a:lnTo>
                    <a:lnTo>
                      <a:pt x="282785" y="210487"/>
                    </a:lnTo>
                    <a:lnTo>
                      <a:pt x="286666" y="213555"/>
                    </a:lnTo>
                    <a:lnTo>
                      <a:pt x="287749" y="220596"/>
                    </a:lnTo>
                    <a:lnTo>
                      <a:pt x="277099" y="230434"/>
                    </a:lnTo>
                    <a:lnTo>
                      <a:pt x="276377" y="234676"/>
                    </a:lnTo>
                    <a:lnTo>
                      <a:pt x="277099" y="242619"/>
                    </a:lnTo>
                    <a:lnTo>
                      <a:pt x="280258" y="246320"/>
                    </a:lnTo>
                    <a:lnTo>
                      <a:pt x="285403" y="249569"/>
                    </a:lnTo>
                    <a:lnTo>
                      <a:pt x="293345" y="245869"/>
                    </a:lnTo>
                    <a:lnTo>
                      <a:pt x="301830" y="228900"/>
                    </a:lnTo>
                    <a:lnTo>
                      <a:pt x="315188" y="226192"/>
                    </a:lnTo>
                    <a:lnTo>
                      <a:pt x="324124" y="229532"/>
                    </a:lnTo>
                    <a:lnTo>
                      <a:pt x="325568" y="236120"/>
                    </a:lnTo>
                    <a:lnTo>
                      <a:pt x="332518" y="238828"/>
                    </a:lnTo>
                    <a:lnTo>
                      <a:pt x="333421" y="244605"/>
                    </a:lnTo>
                    <a:lnTo>
                      <a:pt x="336490" y="246139"/>
                    </a:lnTo>
                    <a:lnTo>
                      <a:pt x="346328" y="245778"/>
                    </a:lnTo>
                    <a:lnTo>
                      <a:pt x="353007" y="243161"/>
                    </a:lnTo>
                    <a:lnTo>
                      <a:pt x="360679" y="242529"/>
                    </a:lnTo>
                    <a:lnTo>
                      <a:pt x="371150" y="242980"/>
                    </a:lnTo>
                    <a:lnTo>
                      <a:pt x="380085" y="247313"/>
                    </a:lnTo>
                    <a:lnTo>
                      <a:pt x="386043" y="245508"/>
                    </a:lnTo>
                    <a:lnTo>
                      <a:pt x="388931" y="250833"/>
                    </a:lnTo>
                    <a:lnTo>
                      <a:pt x="388299" y="256249"/>
                    </a:lnTo>
                    <a:lnTo>
                      <a:pt x="391729" y="262386"/>
                    </a:lnTo>
                    <a:lnTo>
                      <a:pt x="391639" y="267260"/>
                    </a:lnTo>
                    <a:lnTo>
                      <a:pt x="402470" y="266267"/>
                    </a:lnTo>
                    <a:lnTo>
                      <a:pt x="402921" y="270600"/>
                    </a:lnTo>
                    <a:lnTo>
                      <a:pt x="406712" y="273398"/>
                    </a:lnTo>
                    <a:lnTo>
                      <a:pt x="415287" y="269607"/>
                    </a:lnTo>
                    <a:lnTo>
                      <a:pt x="421966" y="256339"/>
                    </a:lnTo>
                    <a:lnTo>
                      <a:pt x="425216" y="261123"/>
                    </a:lnTo>
                    <a:lnTo>
                      <a:pt x="433429" y="260310"/>
                    </a:lnTo>
                    <a:lnTo>
                      <a:pt x="443538" y="267892"/>
                    </a:lnTo>
                    <a:lnTo>
                      <a:pt x="452925" y="267170"/>
                    </a:lnTo>
                    <a:lnTo>
                      <a:pt x="455543" y="277640"/>
                    </a:lnTo>
                    <a:lnTo>
                      <a:pt x="452474" y="282063"/>
                    </a:lnTo>
                    <a:lnTo>
                      <a:pt x="454370" y="286576"/>
                    </a:lnTo>
                    <a:lnTo>
                      <a:pt x="449134" y="292533"/>
                    </a:lnTo>
                    <a:lnTo>
                      <a:pt x="443448" y="294158"/>
                    </a:lnTo>
                    <a:lnTo>
                      <a:pt x="435866" y="301198"/>
                    </a:lnTo>
                    <a:lnTo>
                      <a:pt x="437671" y="303816"/>
                    </a:lnTo>
                    <a:lnTo>
                      <a:pt x="443809" y="305892"/>
                    </a:lnTo>
                    <a:lnTo>
                      <a:pt x="434783" y="319972"/>
                    </a:lnTo>
                    <a:lnTo>
                      <a:pt x="436588" y="323402"/>
                    </a:lnTo>
                    <a:lnTo>
                      <a:pt x="454009" y="328727"/>
                    </a:lnTo>
                    <a:lnTo>
                      <a:pt x="464930" y="328637"/>
                    </a:lnTo>
                    <a:lnTo>
                      <a:pt x="467457" y="333421"/>
                    </a:lnTo>
                    <a:lnTo>
                      <a:pt x="478018" y="337031"/>
                    </a:lnTo>
                    <a:lnTo>
                      <a:pt x="482260" y="343530"/>
                    </a:lnTo>
                    <a:lnTo>
                      <a:pt x="487585" y="345696"/>
                    </a:lnTo>
                    <a:lnTo>
                      <a:pt x="490835" y="352195"/>
                    </a:lnTo>
                    <a:lnTo>
                      <a:pt x="500131" y="355264"/>
                    </a:lnTo>
                    <a:lnTo>
                      <a:pt x="505908" y="357430"/>
                    </a:lnTo>
                    <a:lnTo>
                      <a:pt x="511685" y="360409"/>
                    </a:lnTo>
                    <a:lnTo>
                      <a:pt x="515656" y="366185"/>
                    </a:lnTo>
                    <a:lnTo>
                      <a:pt x="523509" y="372865"/>
                    </a:lnTo>
                    <a:lnTo>
                      <a:pt x="534159" y="380356"/>
                    </a:lnTo>
                    <a:lnTo>
                      <a:pt x="541110" y="381891"/>
                    </a:lnTo>
                    <a:lnTo>
                      <a:pt x="542464" y="375482"/>
                    </a:lnTo>
                    <a:lnTo>
                      <a:pt x="548962" y="369254"/>
                    </a:lnTo>
                    <a:lnTo>
                      <a:pt x="556363" y="366727"/>
                    </a:lnTo>
                    <a:lnTo>
                      <a:pt x="560154" y="365373"/>
                    </a:lnTo>
                    <a:lnTo>
                      <a:pt x="566924" y="362936"/>
                    </a:lnTo>
                    <a:lnTo>
                      <a:pt x="569902" y="368622"/>
                    </a:lnTo>
                    <a:lnTo>
                      <a:pt x="576582" y="371240"/>
                    </a:lnTo>
                    <a:lnTo>
                      <a:pt x="575228" y="376204"/>
                    </a:lnTo>
                    <a:lnTo>
                      <a:pt x="577123" y="381078"/>
                    </a:lnTo>
                    <a:lnTo>
                      <a:pt x="581907" y="384328"/>
                    </a:lnTo>
                    <a:lnTo>
                      <a:pt x="587052" y="395520"/>
                    </a:lnTo>
                    <a:lnTo>
                      <a:pt x="593009" y="399040"/>
                    </a:lnTo>
                    <a:lnTo>
                      <a:pt x="595807" y="414204"/>
                    </a:lnTo>
                    <a:lnTo>
                      <a:pt x="591655" y="420973"/>
                    </a:lnTo>
                    <a:lnTo>
                      <a:pt x="594273" y="425396"/>
                    </a:lnTo>
                    <a:lnTo>
                      <a:pt x="592558" y="430812"/>
                    </a:lnTo>
                    <a:lnTo>
                      <a:pt x="594905" y="434242"/>
                    </a:lnTo>
                    <a:lnTo>
                      <a:pt x="594905" y="434242"/>
                    </a:lnTo>
                    <a:lnTo>
                      <a:pt x="583532" y="439928"/>
                    </a:lnTo>
                    <a:lnTo>
                      <a:pt x="579741" y="440199"/>
                    </a:lnTo>
                    <a:lnTo>
                      <a:pt x="575950" y="436949"/>
                    </a:lnTo>
                    <a:lnTo>
                      <a:pt x="571978" y="438935"/>
                    </a:lnTo>
                    <a:lnTo>
                      <a:pt x="570083" y="435686"/>
                    </a:lnTo>
                    <a:lnTo>
                      <a:pt x="564306" y="436949"/>
                    </a:lnTo>
                    <a:lnTo>
                      <a:pt x="562050" y="437942"/>
                    </a:lnTo>
                    <a:lnTo>
                      <a:pt x="560516" y="443177"/>
                    </a:lnTo>
                    <a:lnTo>
                      <a:pt x="557718" y="444982"/>
                    </a:lnTo>
                    <a:lnTo>
                      <a:pt x="557808" y="449225"/>
                    </a:lnTo>
                    <a:lnTo>
                      <a:pt x="554739" y="452203"/>
                    </a:lnTo>
                    <a:lnTo>
                      <a:pt x="545893" y="452384"/>
                    </a:lnTo>
                    <a:lnTo>
                      <a:pt x="540297" y="459424"/>
                    </a:lnTo>
                    <a:lnTo>
                      <a:pt x="534159" y="456355"/>
                    </a:lnTo>
                    <a:lnTo>
                      <a:pt x="530730" y="457980"/>
                    </a:lnTo>
                    <a:lnTo>
                      <a:pt x="528563" y="456897"/>
                    </a:lnTo>
                    <a:lnTo>
                      <a:pt x="520620" y="462764"/>
                    </a:lnTo>
                    <a:lnTo>
                      <a:pt x="523960" y="468179"/>
                    </a:lnTo>
                    <a:lnTo>
                      <a:pt x="526397" y="467818"/>
                    </a:lnTo>
                    <a:lnTo>
                      <a:pt x="528744" y="470526"/>
                    </a:lnTo>
                    <a:lnTo>
                      <a:pt x="529376" y="474046"/>
                    </a:lnTo>
                    <a:lnTo>
                      <a:pt x="533167" y="472873"/>
                    </a:lnTo>
                    <a:lnTo>
                      <a:pt x="534430" y="474227"/>
                    </a:lnTo>
                    <a:lnTo>
                      <a:pt x="536597" y="480726"/>
                    </a:lnTo>
                    <a:lnTo>
                      <a:pt x="535694" y="485870"/>
                    </a:lnTo>
                    <a:lnTo>
                      <a:pt x="540387" y="492820"/>
                    </a:lnTo>
                    <a:lnTo>
                      <a:pt x="537228" y="497514"/>
                    </a:lnTo>
                    <a:lnTo>
                      <a:pt x="538311" y="501124"/>
                    </a:lnTo>
                    <a:lnTo>
                      <a:pt x="536597" y="504374"/>
                    </a:lnTo>
                    <a:lnTo>
                      <a:pt x="537589" y="510602"/>
                    </a:lnTo>
                    <a:lnTo>
                      <a:pt x="539936" y="512317"/>
                    </a:lnTo>
                    <a:lnTo>
                      <a:pt x="538221" y="516830"/>
                    </a:lnTo>
                    <a:lnTo>
                      <a:pt x="544900" y="524772"/>
                    </a:lnTo>
                    <a:lnTo>
                      <a:pt x="545803" y="532264"/>
                    </a:lnTo>
                    <a:lnTo>
                      <a:pt x="549052" y="533979"/>
                    </a:lnTo>
                    <a:lnTo>
                      <a:pt x="543366" y="550858"/>
                    </a:lnTo>
                    <a:lnTo>
                      <a:pt x="537680" y="552031"/>
                    </a:lnTo>
                    <a:lnTo>
                      <a:pt x="535243" y="547338"/>
                    </a:lnTo>
                    <a:lnTo>
                      <a:pt x="526307" y="539575"/>
                    </a:lnTo>
                    <a:lnTo>
                      <a:pt x="520350" y="544630"/>
                    </a:lnTo>
                    <a:lnTo>
                      <a:pt x="512046" y="546254"/>
                    </a:lnTo>
                    <a:lnTo>
                      <a:pt x="503651" y="552573"/>
                    </a:lnTo>
                    <a:lnTo>
                      <a:pt x="498507" y="549955"/>
                    </a:lnTo>
                    <a:lnTo>
                      <a:pt x="493723" y="551941"/>
                    </a:lnTo>
                    <a:lnTo>
                      <a:pt x="491286" y="551038"/>
                    </a:lnTo>
                    <a:lnTo>
                      <a:pt x="491918" y="549414"/>
                    </a:lnTo>
                    <a:lnTo>
                      <a:pt x="484246" y="549504"/>
                    </a:lnTo>
                    <a:lnTo>
                      <a:pt x="472602" y="545713"/>
                    </a:lnTo>
                    <a:lnTo>
                      <a:pt x="470165" y="547338"/>
                    </a:lnTo>
                    <a:lnTo>
                      <a:pt x="469172" y="554558"/>
                    </a:lnTo>
                    <a:lnTo>
                      <a:pt x="464479" y="556634"/>
                    </a:lnTo>
                    <a:lnTo>
                      <a:pt x="461681" y="560967"/>
                    </a:lnTo>
                    <a:lnTo>
                      <a:pt x="454370" y="559974"/>
                    </a:lnTo>
                    <a:lnTo>
                      <a:pt x="449044" y="566473"/>
                    </a:lnTo>
                    <a:lnTo>
                      <a:pt x="449044" y="569361"/>
                    </a:lnTo>
                    <a:lnTo>
                      <a:pt x="439838" y="571527"/>
                    </a:lnTo>
                    <a:lnTo>
                      <a:pt x="439838" y="571527"/>
                    </a:lnTo>
                    <a:lnTo>
                      <a:pt x="435144" y="568368"/>
                    </a:lnTo>
                    <a:lnTo>
                      <a:pt x="433158" y="561779"/>
                    </a:lnTo>
                    <a:lnTo>
                      <a:pt x="418807" y="554378"/>
                    </a:lnTo>
                    <a:lnTo>
                      <a:pt x="421425" y="545532"/>
                    </a:lnTo>
                    <a:lnTo>
                      <a:pt x="417814" y="533528"/>
                    </a:lnTo>
                    <a:lnTo>
                      <a:pt x="420612" y="530188"/>
                    </a:lnTo>
                    <a:lnTo>
                      <a:pt x="420341" y="527209"/>
                    </a:lnTo>
                    <a:lnTo>
                      <a:pt x="426479" y="523328"/>
                    </a:lnTo>
                    <a:lnTo>
                      <a:pt x="420793" y="519086"/>
                    </a:lnTo>
                    <a:lnTo>
                      <a:pt x="418265" y="514212"/>
                    </a:lnTo>
                    <a:lnTo>
                      <a:pt x="410052" y="516017"/>
                    </a:lnTo>
                    <a:lnTo>
                      <a:pt x="402741" y="522516"/>
                    </a:lnTo>
                    <a:lnTo>
                      <a:pt x="398589" y="516739"/>
                    </a:lnTo>
                    <a:lnTo>
                      <a:pt x="391097" y="521343"/>
                    </a:lnTo>
                    <a:lnTo>
                      <a:pt x="391729" y="515837"/>
                    </a:lnTo>
                    <a:lnTo>
                      <a:pt x="390014" y="513761"/>
                    </a:lnTo>
                    <a:lnTo>
                      <a:pt x="385501" y="518996"/>
                    </a:lnTo>
                    <a:lnTo>
                      <a:pt x="382974" y="518906"/>
                    </a:lnTo>
                    <a:lnTo>
                      <a:pt x="373587" y="508255"/>
                    </a:lnTo>
                    <a:lnTo>
                      <a:pt x="374038" y="504193"/>
                    </a:lnTo>
                    <a:lnTo>
                      <a:pt x="378551" y="498778"/>
                    </a:lnTo>
                    <a:lnTo>
                      <a:pt x="373857" y="495528"/>
                    </a:lnTo>
                    <a:lnTo>
                      <a:pt x="372594" y="488849"/>
                    </a:lnTo>
                    <a:lnTo>
                      <a:pt x="362846" y="485329"/>
                    </a:lnTo>
                    <a:lnTo>
                      <a:pt x="355805" y="486231"/>
                    </a:lnTo>
                    <a:lnTo>
                      <a:pt x="355174" y="484065"/>
                    </a:lnTo>
                    <a:lnTo>
                      <a:pt x="352105" y="486592"/>
                    </a:lnTo>
                    <a:lnTo>
                      <a:pt x="349487" y="477837"/>
                    </a:lnTo>
                    <a:lnTo>
                      <a:pt x="354361" y="475581"/>
                    </a:lnTo>
                    <a:lnTo>
                      <a:pt x="355444" y="471248"/>
                    </a:lnTo>
                    <a:lnTo>
                      <a:pt x="358694" y="472783"/>
                    </a:lnTo>
                    <a:lnTo>
                      <a:pt x="361402" y="467367"/>
                    </a:lnTo>
                    <a:lnTo>
                      <a:pt x="354542" y="463125"/>
                    </a:lnTo>
                    <a:lnTo>
                      <a:pt x="351202" y="454008"/>
                    </a:lnTo>
                    <a:lnTo>
                      <a:pt x="341003" y="452564"/>
                    </a:lnTo>
                    <a:lnTo>
                      <a:pt x="333692" y="454189"/>
                    </a:lnTo>
                    <a:lnTo>
                      <a:pt x="327554" y="450669"/>
                    </a:lnTo>
                    <a:lnTo>
                      <a:pt x="324485" y="445344"/>
                    </a:lnTo>
                    <a:lnTo>
                      <a:pt x="311939" y="448683"/>
                    </a:lnTo>
                    <a:lnTo>
                      <a:pt x="310044" y="453016"/>
                    </a:lnTo>
                    <a:lnTo>
                      <a:pt x="312751" y="456807"/>
                    </a:lnTo>
                    <a:lnTo>
                      <a:pt x="311307" y="457348"/>
                    </a:lnTo>
                    <a:lnTo>
                      <a:pt x="311307" y="461681"/>
                    </a:lnTo>
                    <a:lnTo>
                      <a:pt x="309953" y="463486"/>
                    </a:lnTo>
                    <a:lnTo>
                      <a:pt x="303906" y="462944"/>
                    </a:lnTo>
                    <a:lnTo>
                      <a:pt x="299573" y="461320"/>
                    </a:lnTo>
                    <a:lnTo>
                      <a:pt x="296234" y="456175"/>
                    </a:lnTo>
                    <a:lnTo>
                      <a:pt x="288652" y="453467"/>
                    </a:lnTo>
                    <a:lnTo>
                      <a:pt x="283778" y="448142"/>
                    </a:lnTo>
                    <a:lnTo>
                      <a:pt x="285132" y="437220"/>
                    </a:lnTo>
                    <a:lnTo>
                      <a:pt x="269878" y="429277"/>
                    </a:lnTo>
                    <a:lnTo>
                      <a:pt x="263108" y="432075"/>
                    </a:lnTo>
                    <a:lnTo>
                      <a:pt x="257964" y="430541"/>
                    </a:lnTo>
                    <a:lnTo>
                      <a:pt x="253631" y="433429"/>
                    </a:lnTo>
                    <a:lnTo>
                      <a:pt x="244154" y="429819"/>
                    </a:lnTo>
                    <a:lnTo>
                      <a:pt x="232510" y="434512"/>
                    </a:lnTo>
                    <a:lnTo>
                      <a:pt x="223304" y="432527"/>
                    </a:lnTo>
                    <a:lnTo>
                      <a:pt x="220325" y="436227"/>
                    </a:lnTo>
                    <a:lnTo>
                      <a:pt x="216715" y="437040"/>
                    </a:lnTo>
                    <a:lnTo>
                      <a:pt x="209764" y="448683"/>
                    </a:lnTo>
                    <a:lnTo>
                      <a:pt x="202995" y="454550"/>
                    </a:lnTo>
                    <a:lnTo>
                      <a:pt x="200287" y="465923"/>
                    </a:lnTo>
                    <a:lnTo>
                      <a:pt x="193608" y="471609"/>
                    </a:lnTo>
                    <a:lnTo>
                      <a:pt x="200017" y="483975"/>
                    </a:lnTo>
                    <a:lnTo>
                      <a:pt x="194511" y="490564"/>
                    </a:lnTo>
                    <a:lnTo>
                      <a:pt x="187380" y="492730"/>
                    </a:lnTo>
                    <a:lnTo>
                      <a:pt x="181784" y="509609"/>
                    </a:lnTo>
                    <a:lnTo>
                      <a:pt x="177361" y="510150"/>
                    </a:lnTo>
                    <a:lnTo>
                      <a:pt x="173029" y="515566"/>
                    </a:lnTo>
                    <a:lnTo>
                      <a:pt x="167884" y="514393"/>
                    </a:lnTo>
                    <a:lnTo>
                      <a:pt x="163822" y="515927"/>
                    </a:lnTo>
                    <a:lnTo>
                      <a:pt x="161024" y="512226"/>
                    </a:lnTo>
                    <a:lnTo>
                      <a:pt x="158226" y="515115"/>
                    </a:lnTo>
                    <a:lnTo>
                      <a:pt x="151457" y="515385"/>
                    </a:lnTo>
                    <a:lnTo>
                      <a:pt x="145319" y="520801"/>
                    </a:lnTo>
                    <a:lnTo>
                      <a:pt x="150103" y="526126"/>
                    </a:lnTo>
                    <a:lnTo>
                      <a:pt x="149742" y="530369"/>
                    </a:lnTo>
                    <a:lnTo>
                      <a:pt x="143062" y="531452"/>
                    </a:lnTo>
                    <a:lnTo>
                      <a:pt x="143062" y="531452"/>
                    </a:lnTo>
                    <a:lnTo>
                      <a:pt x="140806" y="531362"/>
                    </a:lnTo>
                    <a:lnTo>
                      <a:pt x="137015" y="535423"/>
                    </a:lnTo>
                    <a:lnTo>
                      <a:pt x="137015" y="535423"/>
                    </a:lnTo>
                    <a:lnTo>
                      <a:pt x="132321" y="537228"/>
                    </a:lnTo>
                    <a:lnTo>
                      <a:pt x="127357" y="534521"/>
                    </a:lnTo>
                    <a:lnTo>
                      <a:pt x="125101" y="536145"/>
                    </a:lnTo>
                    <a:lnTo>
                      <a:pt x="125101" y="536145"/>
                    </a:lnTo>
                    <a:lnTo>
                      <a:pt x="121941" y="535423"/>
                    </a:lnTo>
                    <a:lnTo>
                      <a:pt x="121941" y="535423"/>
                    </a:lnTo>
                    <a:lnTo>
                      <a:pt x="120136" y="536235"/>
                    </a:lnTo>
                    <a:lnTo>
                      <a:pt x="117699" y="533528"/>
                    </a:lnTo>
                    <a:lnTo>
                      <a:pt x="115082" y="535423"/>
                    </a:lnTo>
                    <a:lnTo>
                      <a:pt x="112464" y="531903"/>
                    </a:lnTo>
                    <a:lnTo>
                      <a:pt x="112464" y="531903"/>
                    </a:lnTo>
                    <a:lnTo>
                      <a:pt x="109756" y="530098"/>
                    </a:lnTo>
                    <a:lnTo>
                      <a:pt x="109756" y="530098"/>
                    </a:lnTo>
                    <a:lnTo>
                      <a:pt x="107319" y="527300"/>
                    </a:lnTo>
                    <a:lnTo>
                      <a:pt x="111291" y="516198"/>
                    </a:lnTo>
                    <a:lnTo>
                      <a:pt x="109305" y="510511"/>
                    </a:lnTo>
                    <a:lnTo>
                      <a:pt x="103528" y="511775"/>
                    </a:lnTo>
                    <a:lnTo>
                      <a:pt x="100911" y="508074"/>
                    </a:lnTo>
                    <a:lnTo>
                      <a:pt x="97932" y="509970"/>
                    </a:lnTo>
                    <a:lnTo>
                      <a:pt x="98745" y="512768"/>
                    </a:lnTo>
                    <a:lnTo>
                      <a:pt x="95224" y="510782"/>
                    </a:lnTo>
                    <a:lnTo>
                      <a:pt x="93780" y="512407"/>
                    </a:lnTo>
                    <a:lnTo>
                      <a:pt x="90621" y="509338"/>
                    </a:lnTo>
                    <a:lnTo>
                      <a:pt x="91253" y="506089"/>
                    </a:lnTo>
                    <a:lnTo>
                      <a:pt x="88365" y="507804"/>
                    </a:lnTo>
                    <a:lnTo>
                      <a:pt x="89628" y="499951"/>
                    </a:lnTo>
                    <a:lnTo>
                      <a:pt x="87733" y="497514"/>
                    </a:lnTo>
                    <a:lnTo>
                      <a:pt x="90350" y="488307"/>
                    </a:lnTo>
                    <a:lnTo>
                      <a:pt x="83852" y="487134"/>
                    </a:lnTo>
                    <a:lnTo>
                      <a:pt x="77714" y="488668"/>
                    </a:lnTo>
                    <a:lnTo>
                      <a:pt x="77714" y="488668"/>
                    </a:lnTo>
                    <a:lnTo>
                      <a:pt x="75638" y="490474"/>
                    </a:lnTo>
                    <a:lnTo>
                      <a:pt x="75638" y="490474"/>
                    </a:lnTo>
                    <a:lnTo>
                      <a:pt x="72298" y="490203"/>
                    </a:lnTo>
                    <a:lnTo>
                      <a:pt x="69952" y="493001"/>
                    </a:lnTo>
                    <a:lnTo>
                      <a:pt x="66522" y="486502"/>
                    </a:lnTo>
                    <a:lnTo>
                      <a:pt x="53885" y="485419"/>
                    </a:lnTo>
                    <a:lnTo>
                      <a:pt x="34118" y="477566"/>
                    </a:lnTo>
                    <a:lnTo>
                      <a:pt x="34570" y="436408"/>
                    </a:lnTo>
                    <a:lnTo>
                      <a:pt x="41971" y="431714"/>
                    </a:lnTo>
                    <a:lnTo>
                      <a:pt x="41971" y="431714"/>
                    </a:lnTo>
                    <a:lnTo>
                      <a:pt x="47928" y="423591"/>
                    </a:lnTo>
                    <a:lnTo>
                      <a:pt x="46755" y="420341"/>
                    </a:lnTo>
                    <a:lnTo>
                      <a:pt x="48199" y="417273"/>
                    </a:lnTo>
                    <a:lnTo>
                      <a:pt x="45491" y="415106"/>
                    </a:lnTo>
                    <a:lnTo>
                      <a:pt x="45040" y="410684"/>
                    </a:lnTo>
                    <a:lnTo>
                      <a:pt x="61106" y="393715"/>
                    </a:lnTo>
                    <a:lnTo>
                      <a:pt x="60474" y="387848"/>
                    </a:lnTo>
                    <a:lnTo>
                      <a:pt x="64356" y="384147"/>
                    </a:lnTo>
                    <a:lnTo>
                      <a:pt x="64807" y="379454"/>
                    </a:lnTo>
                    <a:lnTo>
                      <a:pt x="64807" y="379454"/>
                    </a:lnTo>
                    <a:lnTo>
                      <a:pt x="66792" y="375572"/>
                    </a:lnTo>
                    <a:lnTo>
                      <a:pt x="65439" y="369706"/>
                    </a:lnTo>
                    <a:lnTo>
                      <a:pt x="60835" y="366907"/>
                    </a:lnTo>
                    <a:lnTo>
                      <a:pt x="57586" y="369976"/>
                    </a:lnTo>
                    <a:lnTo>
                      <a:pt x="54337" y="369074"/>
                    </a:lnTo>
                    <a:lnTo>
                      <a:pt x="54337" y="369074"/>
                    </a:lnTo>
                    <a:lnTo>
                      <a:pt x="47567" y="365644"/>
                    </a:lnTo>
                    <a:lnTo>
                      <a:pt x="46484" y="362665"/>
                    </a:lnTo>
                    <a:lnTo>
                      <a:pt x="40437" y="361763"/>
                    </a:lnTo>
                    <a:lnTo>
                      <a:pt x="40437" y="361763"/>
                    </a:lnTo>
                    <a:lnTo>
                      <a:pt x="34299" y="358513"/>
                    </a:lnTo>
                    <a:lnTo>
                      <a:pt x="34299" y="358513"/>
                    </a:lnTo>
                    <a:lnTo>
                      <a:pt x="33938" y="356167"/>
                    </a:lnTo>
                    <a:lnTo>
                      <a:pt x="25183" y="352827"/>
                    </a:lnTo>
                    <a:lnTo>
                      <a:pt x="19496" y="340913"/>
                    </a:lnTo>
                    <a:lnTo>
                      <a:pt x="11192" y="342718"/>
                    </a:lnTo>
                    <a:lnTo>
                      <a:pt x="11192" y="342718"/>
                    </a:lnTo>
                    <a:lnTo>
                      <a:pt x="7762" y="342627"/>
                    </a:lnTo>
                    <a:lnTo>
                      <a:pt x="7401" y="339829"/>
                    </a:lnTo>
                    <a:lnTo>
                      <a:pt x="7401" y="339829"/>
                    </a:lnTo>
                    <a:lnTo>
                      <a:pt x="5145" y="338114"/>
                    </a:lnTo>
                    <a:lnTo>
                      <a:pt x="5686" y="331796"/>
                    </a:lnTo>
                    <a:lnTo>
                      <a:pt x="0" y="322861"/>
                    </a:lnTo>
                    <a:lnTo>
                      <a:pt x="2708" y="317986"/>
                    </a:lnTo>
                    <a:lnTo>
                      <a:pt x="5867" y="317174"/>
                    </a:lnTo>
                    <a:lnTo>
                      <a:pt x="5596" y="312842"/>
                    </a:lnTo>
                    <a:lnTo>
                      <a:pt x="10560" y="311578"/>
                    </a:lnTo>
                    <a:lnTo>
                      <a:pt x="7672" y="308419"/>
                    </a:lnTo>
                    <a:lnTo>
                      <a:pt x="7130" y="302913"/>
                    </a:lnTo>
                    <a:lnTo>
                      <a:pt x="9387" y="297768"/>
                    </a:lnTo>
                    <a:lnTo>
                      <a:pt x="8304" y="287840"/>
                    </a:lnTo>
                    <a:lnTo>
                      <a:pt x="14983" y="283236"/>
                    </a:lnTo>
                    <a:lnTo>
                      <a:pt x="16969" y="272766"/>
                    </a:lnTo>
                    <a:lnTo>
                      <a:pt x="1444" y="264101"/>
                    </a:lnTo>
                    <a:lnTo>
                      <a:pt x="1444" y="264101"/>
                    </a:lnTo>
                    <a:lnTo>
                      <a:pt x="7672" y="257873"/>
                    </a:lnTo>
                    <a:lnTo>
                      <a:pt x="1534" y="257241"/>
                    </a:lnTo>
                    <a:lnTo>
                      <a:pt x="1534" y="253270"/>
                    </a:lnTo>
                    <a:lnTo>
                      <a:pt x="1534" y="253270"/>
                    </a:lnTo>
                    <a:lnTo>
                      <a:pt x="4152" y="252367"/>
                    </a:lnTo>
                    <a:lnTo>
                      <a:pt x="4152" y="252367"/>
                    </a:lnTo>
                    <a:lnTo>
                      <a:pt x="7853" y="251555"/>
                    </a:lnTo>
                    <a:lnTo>
                      <a:pt x="9387" y="243793"/>
                    </a:lnTo>
                    <a:lnTo>
                      <a:pt x="8845" y="235940"/>
                    </a:lnTo>
                    <a:lnTo>
                      <a:pt x="5686" y="233864"/>
                    </a:lnTo>
                    <a:lnTo>
                      <a:pt x="7311" y="225470"/>
                    </a:lnTo>
                    <a:lnTo>
                      <a:pt x="0" y="214458"/>
                    </a:lnTo>
                    <a:lnTo>
                      <a:pt x="3430" y="210035"/>
                    </a:lnTo>
                    <a:lnTo>
                      <a:pt x="2257" y="196677"/>
                    </a:lnTo>
                    <a:lnTo>
                      <a:pt x="5957" y="194330"/>
                    </a:lnTo>
                    <a:lnTo>
                      <a:pt x="8845" y="196045"/>
                    </a:lnTo>
                    <a:lnTo>
                      <a:pt x="13088" y="189817"/>
                    </a:lnTo>
                    <a:lnTo>
                      <a:pt x="28973" y="191622"/>
                    </a:lnTo>
                    <a:lnTo>
                      <a:pt x="31591" y="181062"/>
                    </a:lnTo>
                    <a:lnTo>
                      <a:pt x="34660" y="176549"/>
                    </a:lnTo>
                    <a:lnTo>
                      <a:pt x="38090" y="177090"/>
                    </a:lnTo>
                    <a:lnTo>
                      <a:pt x="42151" y="173480"/>
                    </a:lnTo>
                    <a:lnTo>
                      <a:pt x="40166" y="167703"/>
                    </a:lnTo>
                    <a:lnTo>
                      <a:pt x="45040" y="160212"/>
                    </a:lnTo>
                    <a:lnTo>
                      <a:pt x="47477" y="160663"/>
                    </a:lnTo>
                    <a:lnTo>
                      <a:pt x="56864" y="148929"/>
                    </a:lnTo>
                    <a:lnTo>
                      <a:pt x="61196" y="147305"/>
                    </a:lnTo>
                    <a:lnTo>
                      <a:pt x="64897" y="142701"/>
                    </a:lnTo>
                    <a:lnTo>
                      <a:pt x="59030" y="133314"/>
                    </a:lnTo>
                    <a:lnTo>
                      <a:pt x="59030" y="128260"/>
                    </a:lnTo>
                    <a:lnTo>
                      <a:pt x="63994" y="121671"/>
                    </a:lnTo>
                    <a:lnTo>
                      <a:pt x="66702" y="120949"/>
                    </a:lnTo>
                    <a:lnTo>
                      <a:pt x="71125" y="103438"/>
                    </a:lnTo>
                    <a:lnTo>
                      <a:pt x="70222" y="98113"/>
                    </a:lnTo>
                    <a:lnTo>
                      <a:pt x="65439" y="92156"/>
                    </a:lnTo>
                    <a:lnTo>
                      <a:pt x="60655" y="90260"/>
                    </a:lnTo>
                    <a:lnTo>
                      <a:pt x="58850" y="86379"/>
                    </a:lnTo>
                    <a:lnTo>
                      <a:pt x="56954" y="87643"/>
                    </a:lnTo>
                    <a:lnTo>
                      <a:pt x="54698" y="86289"/>
                    </a:lnTo>
                    <a:lnTo>
                      <a:pt x="51358" y="80602"/>
                    </a:lnTo>
                    <a:lnTo>
                      <a:pt x="48921" y="74735"/>
                    </a:lnTo>
                    <a:lnTo>
                      <a:pt x="51809" y="65348"/>
                    </a:lnTo>
                    <a:lnTo>
                      <a:pt x="51809" y="65348"/>
                    </a:lnTo>
                    <a:lnTo>
                      <a:pt x="53253" y="62550"/>
                    </a:lnTo>
                    <a:lnTo>
                      <a:pt x="53253" y="62550"/>
                    </a:lnTo>
                    <a:lnTo>
                      <a:pt x="58128" y="57586"/>
                    </a:lnTo>
                    <a:lnTo>
                      <a:pt x="57496" y="52983"/>
                    </a:lnTo>
                    <a:lnTo>
                      <a:pt x="53163" y="47116"/>
                    </a:lnTo>
                    <a:lnTo>
                      <a:pt x="43144" y="41339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: Shape 132">
                <a:extLst>
                  <a:ext uri="{FF2B5EF4-FFF2-40B4-BE49-F238E27FC236}">
                    <a16:creationId xmlns="" xmlns:a16="http://schemas.microsoft.com/office/drawing/2014/main" id="{79A3EA9A-DD10-4A08-993E-380CD45155E5}"/>
                  </a:ext>
                </a:extLst>
              </p:cNvPr>
              <p:cNvSpPr/>
              <p:nvPr/>
            </p:nvSpPr>
            <p:spPr>
              <a:xfrm>
                <a:off x="2787606" y="1009046"/>
                <a:ext cx="655828" cy="428292"/>
              </a:xfrm>
              <a:custGeom>
                <a:avLst/>
                <a:gdLst>
                  <a:gd name="connsiteX0" fmla="*/ 321597 w 767572"/>
                  <a:gd name="connsiteY0" fmla="*/ 424493 h 448051"/>
                  <a:gd name="connsiteX1" fmla="*/ 321416 w 767572"/>
                  <a:gd name="connsiteY1" fmla="*/ 428104 h 448051"/>
                  <a:gd name="connsiteX2" fmla="*/ 326922 w 767572"/>
                  <a:gd name="connsiteY2" fmla="*/ 433700 h 448051"/>
                  <a:gd name="connsiteX3" fmla="*/ 326110 w 767572"/>
                  <a:gd name="connsiteY3" fmla="*/ 438664 h 448051"/>
                  <a:gd name="connsiteX4" fmla="*/ 330171 w 767572"/>
                  <a:gd name="connsiteY4" fmla="*/ 440650 h 448051"/>
                  <a:gd name="connsiteX5" fmla="*/ 327012 w 767572"/>
                  <a:gd name="connsiteY5" fmla="*/ 442906 h 448051"/>
                  <a:gd name="connsiteX6" fmla="*/ 327373 w 767572"/>
                  <a:gd name="connsiteY6" fmla="*/ 445975 h 448051"/>
                  <a:gd name="connsiteX7" fmla="*/ 323853 w 767572"/>
                  <a:gd name="connsiteY7" fmla="*/ 448051 h 448051"/>
                  <a:gd name="connsiteX8" fmla="*/ 320694 w 767572"/>
                  <a:gd name="connsiteY8" fmla="*/ 447239 h 448051"/>
                  <a:gd name="connsiteX9" fmla="*/ 317716 w 767572"/>
                  <a:gd name="connsiteY9" fmla="*/ 440470 h 448051"/>
                  <a:gd name="connsiteX10" fmla="*/ 318528 w 767572"/>
                  <a:gd name="connsiteY10" fmla="*/ 433971 h 448051"/>
                  <a:gd name="connsiteX11" fmla="*/ 316091 w 767572"/>
                  <a:gd name="connsiteY11" fmla="*/ 428104 h 448051"/>
                  <a:gd name="connsiteX12" fmla="*/ 316452 w 767572"/>
                  <a:gd name="connsiteY12" fmla="*/ 424403 h 448051"/>
                  <a:gd name="connsiteX13" fmla="*/ 321597 w 767572"/>
                  <a:gd name="connsiteY13" fmla="*/ 424493 h 448051"/>
                  <a:gd name="connsiteX14" fmla="*/ 424313 w 767572"/>
                  <a:gd name="connsiteY14" fmla="*/ 404546 h 448051"/>
                  <a:gd name="connsiteX15" fmla="*/ 426298 w 767572"/>
                  <a:gd name="connsiteY15" fmla="*/ 407073 h 448051"/>
                  <a:gd name="connsiteX16" fmla="*/ 424584 w 767572"/>
                  <a:gd name="connsiteY16" fmla="*/ 409871 h 448051"/>
                  <a:gd name="connsiteX17" fmla="*/ 426570 w 767572"/>
                  <a:gd name="connsiteY17" fmla="*/ 416641 h 448051"/>
                  <a:gd name="connsiteX18" fmla="*/ 429999 w 767572"/>
                  <a:gd name="connsiteY18" fmla="*/ 413301 h 448051"/>
                  <a:gd name="connsiteX19" fmla="*/ 431263 w 767572"/>
                  <a:gd name="connsiteY19" fmla="*/ 408066 h 448051"/>
                  <a:gd name="connsiteX20" fmla="*/ 434241 w 767572"/>
                  <a:gd name="connsiteY20" fmla="*/ 419439 h 448051"/>
                  <a:gd name="connsiteX21" fmla="*/ 437491 w 767572"/>
                  <a:gd name="connsiteY21" fmla="*/ 419980 h 448051"/>
                  <a:gd name="connsiteX22" fmla="*/ 443267 w 767572"/>
                  <a:gd name="connsiteY22" fmla="*/ 417904 h 448051"/>
                  <a:gd name="connsiteX23" fmla="*/ 442004 w 767572"/>
                  <a:gd name="connsiteY23" fmla="*/ 422056 h 448051"/>
                  <a:gd name="connsiteX24" fmla="*/ 443719 w 767572"/>
                  <a:gd name="connsiteY24" fmla="*/ 435415 h 448051"/>
                  <a:gd name="connsiteX25" fmla="*/ 441643 w 767572"/>
                  <a:gd name="connsiteY25" fmla="*/ 436137 h 448051"/>
                  <a:gd name="connsiteX26" fmla="*/ 435415 w 767572"/>
                  <a:gd name="connsiteY26" fmla="*/ 429367 h 448051"/>
                  <a:gd name="connsiteX27" fmla="*/ 424493 w 767572"/>
                  <a:gd name="connsiteY27" fmla="*/ 430721 h 448051"/>
                  <a:gd name="connsiteX28" fmla="*/ 423952 w 767572"/>
                  <a:gd name="connsiteY28" fmla="*/ 417092 h 448051"/>
                  <a:gd name="connsiteX29" fmla="*/ 419619 w 767572"/>
                  <a:gd name="connsiteY29" fmla="*/ 407795 h 448051"/>
                  <a:gd name="connsiteX30" fmla="*/ 420161 w 767572"/>
                  <a:gd name="connsiteY30" fmla="*/ 405268 h 448051"/>
                  <a:gd name="connsiteX31" fmla="*/ 423140 w 767572"/>
                  <a:gd name="connsiteY31" fmla="*/ 406622 h 448051"/>
                  <a:gd name="connsiteX32" fmla="*/ 424313 w 767572"/>
                  <a:gd name="connsiteY32" fmla="*/ 404546 h 448051"/>
                  <a:gd name="connsiteX33" fmla="*/ 423410 w 767572"/>
                  <a:gd name="connsiteY33" fmla="*/ 382613 h 448051"/>
                  <a:gd name="connsiteX34" fmla="*/ 426298 w 767572"/>
                  <a:gd name="connsiteY34" fmla="*/ 382793 h 448051"/>
                  <a:gd name="connsiteX35" fmla="*/ 432075 w 767572"/>
                  <a:gd name="connsiteY35" fmla="*/ 388480 h 448051"/>
                  <a:gd name="connsiteX36" fmla="*/ 438303 w 767572"/>
                  <a:gd name="connsiteY36" fmla="*/ 386584 h 448051"/>
                  <a:gd name="connsiteX37" fmla="*/ 444802 w 767572"/>
                  <a:gd name="connsiteY37" fmla="*/ 387306 h 448051"/>
                  <a:gd name="connsiteX38" fmla="*/ 444802 w 767572"/>
                  <a:gd name="connsiteY38" fmla="*/ 389834 h 448051"/>
                  <a:gd name="connsiteX39" fmla="*/ 447961 w 767572"/>
                  <a:gd name="connsiteY39" fmla="*/ 390285 h 448051"/>
                  <a:gd name="connsiteX40" fmla="*/ 448864 w 767572"/>
                  <a:gd name="connsiteY40" fmla="*/ 393173 h 448051"/>
                  <a:gd name="connsiteX41" fmla="*/ 448593 w 767572"/>
                  <a:gd name="connsiteY41" fmla="*/ 396513 h 448051"/>
                  <a:gd name="connsiteX42" fmla="*/ 446788 w 767572"/>
                  <a:gd name="connsiteY42" fmla="*/ 394437 h 448051"/>
                  <a:gd name="connsiteX43" fmla="*/ 444802 w 767572"/>
                  <a:gd name="connsiteY43" fmla="*/ 395971 h 448051"/>
                  <a:gd name="connsiteX44" fmla="*/ 447149 w 767572"/>
                  <a:gd name="connsiteY44" fmla="*/ 400845 h 448051"/>
                  <a:gd name="connsiteX45" fmla="*/ 442184 w 767572"/>
                  <a:gd name="connsiteY45" fmla="*/ 399852 h 448051"/>
                  <a:gd name="connsiteX46" fmla="*/ 438123 w 767572"/>
                  <a:gd name="connsiteY46" fmla="*/ 403734 h 448051"/>
                  <a:gd name="connsiteX47" fmla="*/ 431895 w 767572"/>
                  <a:gd name="connsiteY47" fmla="*/ 403011 h 448051"/>
                  <a:gd name="connsiteX48" fmla="*/ 429277 w 767572"/>
                  <a:gd name="connsiteY48" fmla="*/ 404546 h 448051"/>
                  <a:gd name="connsiteX49" fmla="*/ 423049 w 767572"/>
                  <a:gd name="connsiteY49" fmla="*/ 392180 h 448051"/>
                  <a:gd name="connsiteX50" fmla="*/ 421334 w 767572"/>
                  <a:gd name="connsiteY50" fmla="*/ 397145 h 448051"/>
                  <a:gd name="connsiteX51" fmla="*/ 417002 w 767572"/>
                  <a:gd name="connsiteY51" fmla="*/ 393083 h 448051"/>
                  <a:gd name="connsiteX52" fmla="*/ 417363 w 767572"/>
                  <a:gd name="connsiteY52" fmla="*/ 385591 h 448051"/>
                  <a:gd name="connsiteX53" fmla="*/ 423410 w 767572"/>
                  <a:gd name="connsiteY53" fmla="*/ 382613 h 448051"/>
                  <a:gd name="connsiteX54" fmla="*/ 506269 w 767572"/>
                  <a:gd name="connsiteY54" fmla="*/ 375121 h 448051"/>
                  <a:gd name="connsiteX55" fmla="*/ 499590 w 767572"/>
                  <a:gd name="connsiteY55" fmla="*/ 386494 h 448051"/>
                  <a:gd name="connsiteX56" fmla="*/ 492820 w 767572"/>
                  <a:gd name="connsiteY56" fmla="*/ 384237 h 448051"/>
                  <a:gd name="connsiteX57" fmla="*/ 486683 w 767572"/>
                  <a:gd name="connsiteY57" fmla="*/ 385050 h 448051"/>
                  <a:gd name="connsiteX58" fmla="*/ 498597 w 767572"/>
                  <a:gd name="connsiteY58" fmla="*/ 377287 h 448051"/>
                  <a:gd name="connsiteX59" fmla="*/ 506269 w 767572"/>
                  <a:gd name="connsiteY59" fmla="*/ 375121 h 448051"/>
                  <a:gd name="connsiteX60" fmla="*/ 407163 w 767572"/>
                  <a:gd name="connsiteY60" fmla="*/ 372413 h 448051"/>
                  <a:gd name="connsiteX61" fmla="*/ 413031 w 767572"/>
                  <a:gd name="connsiteY61" fmla="*/ 381439 h 448051"/>
                  <a:gd name="connsiteX62" fmla="*/ 415377 w 767572"/>
                  <a:gd name="connsiteY62" fmla="*/ 390465 h 448051"/>
                  <a:gd name="connsiteX63" fmla="*/ 413391 w 767572"/>
                  <a:gd name="connsiteY63" fmla="*/ 391548 h 448051"/>
                  <a:gd name="connsiteX64" fmla="*/ 415467 w 767572"/>
                  <a:gd name="connsiteY64" fmla="*/ 394437 h 448051"/>
                  <a:gd name="connsiteX65" fmla="*/ 414836 w 767572"/>
                  <a:gd name="connsiteY65" fmla="*/ 396964 h 448051"/>
                  <a:gd name="connsiteX66" fmla="*/ 403463 w 767572"/>
                  <a:gd name="connsiteY66" fmla="*/ 386584 h 448051"/>
                  <a:gd name="connsiteX67" fmla="*/ 399401 w 767572"/>
                  <a:gd name="connsiteY67" fmla="*/ 379183 h 448051"/>
                  <a:gd name="connsiteX68" fmla="*/ 407615 w 767572"/>
                  <a:gd name="connsiteY68" fmla="*/ 383335 h 448051"/>
                  <a:gd name="connsiteX69" fmla="*/ 407163 w 767572"/>
                  <a:gd name="connsiteY69" fmla="*/ 372413 h 448051"/>
                  <a:gd name="connsiteX70" fmla="*/ 413482 w 767572"/>
                  <a:gd name="connsiteY70" fmla="*/ 368532 h 448051"/>
                  <a:gd name="connsiteX71" fmla="*/ 423771 w 767572"/>
                  <a:gd name="connsiteY71" fmla="*/ 371601 h 448051"/>
                  <a:gd name="connsiteX72" fmla="*/ 427021 w 767572"/>
                  <a:gd name="connsiteY72" fmla="*/ 375482 h 448051"/>
                  <a:gd name="connsiteX73" fmla="*/ 422869 w 767572"/>
                  <a:gd name="connsiteY73" fmla="*/ 375933 h 448051"/>
                  <a:gd name="connsiteX74" fmla="*/ 408878 w 767572"/>
                  <a:gd name="connsiteY74" fmla="*/ 371330 h 448051"/>
                  <a:gd name="connsiteX75" fmla="*/ 413482 w 767572"/>
                  <a:gd name="connsiteY75" fmla="*/ 368532 h 448051"/>
                  <a:gd name="connsiteX76" fmla="*/ 183228 w 767572"/>
                  <a:gd name="connsiteY76" fmla="*/ 411406 h 448051"/>
                  <a:gd name="connsiteX77" fmla="*/ 166981 w 767572"/>
                  <a:gd name="connsiteY77" fmla="*/ 408247 h 448051"/>
                  <a:gd name="connsiteX78" fmla="*/ 161385 w 767572"/>
                  <a:gd name="connsiteY78" fmla="*/ 412579 h 448051"/>
                  <a:gd name="connsiteX79" fmla="*/ 154435 w 767572"/>
                  <a:gd name="connsiteY79" fmla="*/ 407344 h 448051"/>
                  <a:gd name="connsiteX80" fmla="*/ 149110 w 767572"/>
                  <a:gd name="connsiteY80" fmla="*/ 391639 h 448051"/>
                  <a:gd name="connsiteX81" fmla="*/ 157323 w 767572"/>
                  <a:gd name="connsiteY81" fmla="*/ 379273 h 448051"/>
                  <a:gd name="connsiteX82" fmla="*/ 162378 w 767572"/>
                  <a:gd name="connsiteY82" fmla="*/ 380266 h 448051"/>
                  <a:gd name="connsiteX83" fmla="*/ 162919 w 767572"/>
                  <a:gd name="connsiteY83" fmla="*/ 376836 h 448051"/>
                  <a:gd name="connsiteX84" fmla="*/ 158316 w 767572"/>
                  <a:gd name="connsiteY84" fmla="*/ 366998 h 448051"/>
                  <a:gd name="connsiteX85" fmla="*/ 167342 w 767572"/>
                  <a:gd name="connsiteY85" fmla="*/ 366637 h 448051"/>
                  <a:gd name="connsiteX86" fmla="*/ 171224 w 767572"/>
                  <a:gd name="connsiteY86" fmla="*/ 366456 h 448051"/>
                  <a:gd name="connsiteX87" fmla="*/ 176097 w 767572"/>
                  <a:gd name="connsiteY87" fmla="*/ 370518 h 448051"/>
                  <a:gd name="connsiteX88" fmla="*/ 181242 w 767572"/>
                  <a:gd name="connsiteY88" fmla="*/ 371511 h 448051"/>
                  <a:gd name="connsiteX89" fmla="*/ 183950 w 767572"/>
                  <a:gd name="connsiteY89" fmla="*/ 377017 h 448051"/>
                  <a:gd name="connsiteX90" fmla="*/ 190900 w 767572"/>
                  <a:gd name="connsiteY90" fmla="*/ 382522 h 448051"/>
                  <a:gd name="connsiteX91" fmla="*/ 189185 w 767572"/>
                  <a:gd name="connsiteY91" fmla="*/ 387757 h 448051"/>
                  <a:gd name="connsiteX92" fmla="*/ 190268 w 767572"/>
                  <a:gd name="connsiteY92" fmla="*/ 391548 h 448051"/>
                  <a:gd name="connsiteX93" fmla="*/ 194330 w 767572"/>
                  <a:gd name="connsiteY93" fmla="*/ 400665 h 448051"/>
                  <a:gd name="connsiteX94" fmla="*/ 199294 w 767572"/>
                  <a:gd name="connsiteY94" fmla="*/ 404095 h 448051"/>
                  <a:gd name="connsiteX95" fmla="*/ 201822 w 767572"/>
                  <a:gd name="connsiteY95" fmla="*/ 415467 h 448051"/>
                  <a:gd name="connsiteX96" fmla="*/ 189456 w 767572"/>
                  <a:gd name="connsiteY96" fmla="*/ 423230 h 448051"/>
                  <a:gd name="connsiteX97" fmla="*/ 183318 w 767572"/>
                  <a:gd name="connsiteY97" fmla="*/ 417453 h 448051"/>
                  <a:gd name="connsiteX98" fmla="*/ 183228 w 767572"/>
                  <a:gd name="connsiteY98" fmla="*/ 411406 h 448051"/>
                  <a:gd name="connsiteX99" fmla="*/ 218520 w 767572"/>
                  <a:gd name="connsiteY99" fmla="*/ 356437 h 448051"/>
                  <a:gd name="connsiteX100" fmla="*/ 229893 w 767572"/>
                  <a:gd name="connsiteY100" fmla="*/ 364651 h 448051"/>
                  <a:gd name="connsiteX101" fmla="*/ 231698 w 767572"/>
                  <a:gd name="connsiteY101" fmla="*/ 371059 h 448051"/>
                  <a:gd name="connsiteX102" fmla="*/ 234676 w 767572"/>
                  <a:gd name="connsiteY102" fmla="*/ 372774 h 448051"/>
                  <a:gd name="connsiteX103" fmla="*/ 239370 w 767572"/>
                  <a:gd name="connsiteY103" fmla="*/ 379544 h 448051"/>
                  <a:gd name="connsiteX104" fmla="*/ 219332 w 767572"/>
                  <a:gd name="connsiteY104" fmla="*/ 378731 h 448051"/>
                  <a:gd name="connsiteX105" fmla="*/ 214548 w 767572"/>
                  <a:gd name="connsiteY105" fmla="*/ 381078 h 448051"/>
                  <a:gd name="connsiteX106" fmla="*/ 214458 w 767572"/>
                  <a:gd name="connsiteY106" fmla="*/ 375663 h 448051"/>
                  <a:gd name="connsiteX107" fmla="*/ 210577 w 767572"/>
                  <a:gd name="connsiteY107" fmla="*/ 371330 h 448051"/>
                  <a:gd name="connsiteX108" fmla="*/ 209404 w 767572"/>
                  <a:gd name="connsiteY108" fmla="*/ 364561 h 448051"/>
                  <a:gd name="connsiteX109" fmla="*/ 212563 w 767572"/>
                  <a:gd name="connsiteY109" fmla="*/ 356257 h 448051"/>
                  <a:gd name="connsiteX110" fmla="*/ 218520 w 767572"/>
                  <a:gd name="connsiteY110" fmla="*/ 356437 h 448051"/>
                  <a:gd name="connsiteX111" fmla="*/ 445073 w 767572"/>
                  <a:gd name="connsiteY111" fmla="*/ 349307 h 448051"/>
                  <a:gd name="connsiteX112" fmla="*/ 446788 w 767572"/>
                  <a:gd name="connsiteY112" fmla="*/ 352105 h 448051"/>
                  <a:gd name="connsiteX113" fmla="*/ 443809 w 767572"/>
                  <a:gd name="connsiteY113" fmla="*/ 356979 h 448051"/>
                  <a:gd name="connsiteX114" fmla="*/ 435324 w 767572"/>
                  <a:gd name="connsiteY114" fmla="*/ 366546 h 448051"/>
                  <a:gd name="connsiteX115" fmla="*/ 428375 w 767572"/>
                  <a:gd name="connsiteY115" fmla="*/ 369976 h 448051"/>
                  <a:gd name="connsiteX116" fmla="*/ 416099 w 767572"/>
                  <a:gd name="connsiteY116" fmla="*/ 368352 h 448051"/>
                  <a:gd name="connsiteX117" fmla="*/ 408427 w 767572"/>
                  <a:gd name="connsiteY117" fmla="*/ 364290 h 448051"/>
                  <a:gd name="connsiteX118" fmla="*/ 410413 w 767572"/>
                  <a:gd name="connsiteY118" fmla="*/ 361131 h 448051"/>
                  <a:gd name="connsiteX119" fmla="*/ 412940 w 767572"/>
                  <a:gd name="connsiteY119" fmla="*/ 362665 h 448051"/>
                  <a:gd name="connsiteX120" fmla="*/ 420071 w 767572"/>
                  <a:gd name="connsiteY120" fmla="*/ 360318 h 448051"/>
                  <a:gd name="connsiteX121" fmla="*/ 424674 w 767572"/>
                  <a:gd name="connsiteY121" fmla="*/ 362846 h 448051"/>
                  <a:gd name="connsiteX122" fmla="*/ 428736 w 767572"/>
                  <a:gd name="connsiteY122" fmla="*/ 361853 h 448051"/>
                  <a:gd name="connsiteX123" fmla="*/ 445073 w 767572"/>
                  <a:gd name="connsiteY123" fmla="*/ 349307 h 448051"/>
                  <a:gd name="connsiteX124" fmla="*/ 524592 w 767572"/>
                  <a:gd name="connsiteY124" fmla="*/ 348043 h 448051"/>
                  <a:gd name="connsiteX125" fmla="*/ 525856 w 767572"/>
                  <a:gd name="connsiteY125" fmla="*/ 350390 h 448051"/>
                  <a:gd name="connsiteX126" fmla="*/ 523238 w 767572"/>
                  <a:gd name="connsiteY126" fmla="*/ 353188 h 448051"/>
                  <a:gd name="connsiteX127" fmla="*/ 521794 w 767572"/>
                  <a:gd name="connsiteY127" fmla="*/ 360138 h 448051"/>
                  <a:gd name="connsiteX128" fmla="*/ 522967 w 767572"/>
                  <a:gd name="connsiteY128" fmla="*/ 362124 h 448051"/>
                  <a:gd name="connsiteX129" fmla="*/ 525495 w 767572"/>
                  <a:gd name="connsiteY129" fmla="*/ 361311 h 448051"/>
                  <a:gd name="connsiteX130" fmla="*/ 526939 w 767572"/>
                  <a:gd name="connsiteY130" fmla="*/ 365915 h 448051"/>
                  <a:gd name="connsiteX131" fmla="*/ 518635 w 767572"/>
                  <a:gd name="connsiteY131" fmla="*/ 370789 h 448051"/>
                  <a:gd name="connsiteX132" fmla="*/ 513400 w 767572"/>
                  <a:gd name="connsiteY132" fmla="*/ 378551 h 448051"/>
                  <a:gd name="connsiteX133" fmla="*/ 508345 w 767572"/>
                  <a:gd name="connsiteY133" fmla="*/ 381891 h 448051"/>
                  <a:gd name="connsiteX134" fmla="*/ 506901 w 767572"/>
                  <a:gd name="connsiteY134" fmla="*/ 391007 h 448051"/>
                  <a:gd name="connsiteX135" fmla="*/ 495257 w 767572"/>
                  <a:gd name="connsiteY135" fmla="*/ 400574 h 448051"/>
                  <a:gd name="connsiteX136" fmla="*/ 494625 w 767572"/>
                  <a:gd name="connsiteY136" fmla="*/ 408788 h 448051"/>
                  <a:gd name="connsiteX137" fmla="*/ 489661 w 767572"/>
                  <a:gd name="connsiteY137" fmla="*/ 422147 h 448051"/>
                  <a:gd name="connsiteX138" fmla="*/ 483704 w 767572"/>
                  <a:gd name="connsiteY138" fmla="*/ 425938 h 448051"/>
                  <a:gd name="connsiteX139" fmla="*/ 482801 w 767572"/>
                  <a:gd name="connsiteY139" fmla="*/ 423591 h 448051"/>
                  <a:gd name="connsiteX140" fmla="*/ 487495 w 767572"/>
                  <a:gd name="connsiteY140" fmla="*/ 415106 h 448051"/>
                  <a:gd name="connsiteX141" fmla="*/ 490203 w 767572"/>
                  <a:gd name="connsiteY141" fmla="*/ 403192 h 448051"/>
                  <a:gd name="connsiteX142" fmla="*/ 492730 w 767572"/>
                  <a:gd name="connsiteY142" fmla="*/ 400665 h 448051"/>
                  <a:gd name="connsiteX143" fmla="*/ 490925 w 767572"/>
                  <a:gd name="connsiteY143" fmla="*/ 395971 h 448051"/>
                  <a:gd name="connsiteX144" fmla="*/ 486863 w 767572"/>
                  <a:gd name="connsiteY144" fmla="*/ 394437 h 448051"/>
                  <a:gd name="connsiteX145" fmla="*/ 486231 w 767572"/>
                  <a:gd name="connsiteY145" fmla="*/ 389202 h 448051"/>
                  <a:gd name="connsiteX146" fmla="*/ 490112 w 767572"/>
                  <a:gd name="connsiteY146" fmla="*/ 388209 h 448051"/>
                  <a:gd name="connsiteX147" fmla="*/ 493813 w 767572"/>
                  <a:gd name="connsiteY147" fmla="*/ 390285 h 448051"/>
                  <a:gd name="connsiteX148" fmla="*/ 502930 w 767572"/>
                  <a:gd name="connsiteY148" fmla="*/ 388480 h 448051"/>
                  <a:gd name="connsiteX149" fmla="*/ 507081 w 767572"/>
                  <a:gd name="connsiteY149" fmla="*/ 374218 h 448051"/>
                  <a:gd name="connsiteX150" fmla="*/ 511233 w 767572"/>
                  <a:gd name="connsiteY150" fmla="*/ 370337 h 448051"/>
                  <a:gd name="connsiteX151" fmla="*/ 510421 w 767572"/>
                  <a:gd name="connsiteY151" fmla="*/ 374399 h 448051"/>
                  <a:gd name="connsiteX152" fmla="*/ 512226 w 767572"/>
                  <a:gd name="connsiteY152" fmla="*/ 374580 h 448051"/>
                  <a:gd name="connsiteX153" fmla="*/ 516288 w 767572"/>
                  <a:gd name="connsiteY153" fmla="*/ 367900 h 448051"/>
                  <a:gd name="connsiteX154" fmla="*/ 515024 w 767572"/>
                  <a:gd name="connsiteY154" fmla="*/ 363748 h 448051"/>
                  <a:gd name="connsiteX155" fmla="*/ 524592 w 767572"/>
                  <a:gd name="connsiteY155" fmla="*/ 348043 h 448051"/>
                  <a:gd name="connsiteX156" fmla="*/ 474949 w 767572"/>
                  <a:gd name="connsiteY156" fmla="*/ 347592 h 448051"/>
                  <a:gd name="connsiteX157" fmla="*/ 476754 w 767572"/>
                  <a:gd name="connsiteY157" fmla="*/ 349397 h 448051"/>
                  <a:gd name="connsiteX158" fmla="*/ 473866 w 767572"/>
                  <a:gd name="connsiteY158" fmla="*/ 359416 h 448051"/>
                  <a:gd name="connsiteX159" fmla="*/ 460597 w 767572"/>
                  <a:gd name="connsiteY159" fmla="*/ 372774 h 448051"/>
                  <a:gd name="connsiteX160" fmla="*/ 437401 w 767572"/>
                  <a:gd name="connsiteY160" fmla="*/ 381259 h 448051"/>
                  <a:gd name="connsiteX161" fmla="*/ 439657 w 767572"/>
                  <a:gd name="connsiteY161" fmla="*/ 384418 h 448051"/>
                  <a:gd name="connsiteX162" fmla="*/ 432978 w 767572"/>
                  <a:gd name="connsiteY162" fmla="*/ 382613 h 448051"/>
                  <a:gd name="connsiteX163" fmla="*/ 431895 w 767572"/>
                  <a:gd name="connsiteY163" fmla="*/ 385140 h 448051"/>
                  <a:gd name="connsiteX164" fmla="*/ 424764 w 767572"/>
                  <a:gd name="connsiteY164" fmla="*/ 380176 h 448051"/>
                  <a:gd name="connsiteX165" fmla="*/ 454008 w 767572"/>
                  <a:gd name="connsiteY165" fmla="*/ 372504 h 448051"/>
                  <a:gd name="connsiteX166" fmla="*/ 458431 w 767572"/>
                  <a:gd name="connsiteY166" fmla="*/ 367269 h 448051"/>
                  <a:gd name="connsiteX167" fmla="*/ 460146 w 767572"/>
                  <a:gd name="connsiteY167" fmla="*/ 359055 h 448051"/>
                  <a:gd name="connsiteX168" fmla="*/ 463034 w 767572"/>
                  <a:gd name="connsiteY168" fmla="*/ 358965 h 448051"/>
                  <a:gd name="connsiteX169" fmla="*/ 467367 w 767572"/>
                  <a:gd name="connsiteY169" fmla="*/ 353098 h 448051"/>
                  <a:gd name="connsiteX170" fmla="*/ 474949 w 767572"/>
                  <a:gd name="connsiteY170" fmla="*/ 347592 h 448051"/>
                  <a:gd name="connsiteX171" fmla="*/ 486683 w 767572"/>
                  <a:gd name="connsiteY171" fmla="*/ 343711 h 448051"/>
                  <a:gd name="connsiteX172" fmla="*/ 489300 w 767572"/>
                  <a:gd name="connsiteY172" fmla="*/ 348855 h 448051"/>
                  <a:gd name="connsiteX173" fmla="*/ 485419 w 767572"/>
                  <a:gd name="connsiteY173" fmla="*/ 354993 h 448051"/>
                  <a:gd name="connsiteX174" fmla="*/ 474588 w 767572"/>
                  <a:gd name="connsiteY174" fmla="*/ 365915 h 448051"/>
                  <a:gd name="connsiteX175" fmla="*/ 471068 w 767572"/>
                  <a:gd name="connsiteY175" fmla="*/ 366637 h 448051"/>
                  <a:gd name="connsiteX176" fmla="*/ 477296 w 767572"/>
                  <a:gd name="connsiteY176" fmla="*/ 359416 h 448051"/>
                  <a:gd name="connsiteX177" fmla="*/ 477927 w 767572"/>
                  <a:gd name="connsiteY177" fmla="*/ 354722 h 448051"/>
                  <a:gd name="connsiteX178" fmla="*/ 483794 w 767572"/>
                  <a:gd name="connsiteY178" fmla="*/ 345245 h 448051"/>
                  <a:gd name="connsiteX179" fmla="*/ 486683 w 767572"/>
                  <a:gd name="connsiteY179" fmla="*/ 343711 h 448051"/>
                  <a:gd name="connsiteX180" fmla="*/ 614491 w 767572"/>
                  <a:gd name="connsiteY180" fmla="*/ 320514 h 448051"/>
                  <a:gd name="connsiteX181" fmla="*/ 615664 w 767572"/>
                  <a:gd name="connsiteY181" fmla="*/ 325388 h 448051"/>
                  <a:gd name="connsiteX182" fmla="*/ 619185 w 767572"/>
                  <a:gd name="connsiteY182" fmla="*/ 326110 h 448051"/>
                  <a:gd name="connsiteX183" fmla="*/ 623246 w 767572"/>
                  <a:gd name="connsiteY183" fmla="*/ 330984 h 448051"/>
                  <a:gd name="connsiteX184" fmla="*/ 632814 w 767572"/>
                  <a:gd name="connsiteY184" fmla="*/ 338295 h 448051"/>
                  <a:gd name="connsiteX185" fmla="*/ 628481 w 767572"/>
                  <a:gd name="connsiteY185" fmla="*/ 343259 h 448051"/>
                  <a:gd name="connsiteX186" fmla="*/ 629655 w 767572"/>
                  <a:gd name="connsiteY186" fmla="*/ 348224 h 448051"/>
                  <a:gd name="connsiteX187" fmla="*/ 622344 w 767572"/>
                  <a:gd name="connsiteY187" fmla="*/ 352285 h 448051"/>
                  <a:gd name="connsiteX188" fmla="*/ 622344 w 767572"/>
                  <a:gd name="connsiteY188" fmla="*/ 354542 h 448051"/>
                  <a:gd name="connsiteX189" fmla="*/ 615574 w 767572"/>
                  <a:gd name="connsiteY189" fmla="*/ 355354 h 448051"/>
                  <a:gd name="connsiteX190" fmla="*/ 614401 w 767572"/>
                  <a:gd name="connsiteY190" fmla="*/ 359235 h 448051"/>
                  <a:gd name="connsiteX191" fmla="*/ 609346 w 767572"/>
                  <a:gd name="connsiteY191" fmla="*/ 361221 h 448051"/>
                  <a:gd name="connsiteX192" fmla="*/ 614311 w 767572"/>
                  <a:gd name="connsiteY192" fmla="*/ 353459 h 448051"/>
                  <a:gd name="connsiteX193" fmla="*/ 621351 w 767572"/>
                  <a:gd name="connsiteY193" fmla="*/ 348314 h 448051"/>
                  <a:gd name="connsiteX194" fmla="*/ 617289 w 767572"/>
                  <a:gd name="connsiteY194" fmla="*/ 341003 h 448051"/>
                  <a:gd name="connsiteX195" fmla="*/ 608444 w 767572"/>
                  <a:gd name="connsiteY195" fmla="*/ 337573 h 448051"/>
                  <a:gd name="connsiteX196" fmla="*/ 609527 w 767572"/>
                  <a:gd name="connsiteY196" fmla="*/ 332970 h 448051"/>
                  <a:gd name="connsiteX197" fmla="*/ 606277 w 767572"/>
                  <a:gd name="connsiteY197" fmla="*/ 330713 h 448051"/>
                  <a:gd name="connsiteX198" fmla="*/ 609798 w 767572"/>
                  <a:gd name="connsiteY198" fmla="*/ 324034 h 448051"/>
                  <a:gd name="connsiteX199" fmla="*/ 614491 w 767572"/>
                  <a:gd name="connsiteY199" fmla="*/ 320514 h 448051"/>
                  <a:gd name="connsiteX200" fmla="*/ 524772 w 767572"/>
                  <a:gd name="connsiteY200" fmla="*/ 310134 h 448051"/>
                  <a:gd name="connsiteX201" fmla="*/ 526307 w 767572"/>
                  <a:gd name="connsiteY201" fmla="*/ 314286 h 448051"/>
                  <a:gd name="connsiteX202" fmla="*/ 520169 w 767572"/>
                  <a:gd name="connsiteY202" fmla="*/ 321777 h 448051"/>
                  <a:gd name="connsiteX203" fmla="*/ 518364 w 767572"/>
                  <a:gd name="connsiteY203" fmla="*/ 330533 h 448051"/>
                  <a:gd name="connsiteX204" fmla="*/ 519537 w 767572"/>
                  <a:gd name="connsiteY204" fmla="*/ 334143 h 448051"/>
                  <a:gd name="connsiteX205" fmla="*/ 522245 w 767572"/>
                  <a:gd name="connsiteY205" fmla="*/ 334865 h 448051"/>
                  <a:gd name="connsiteX206" fmla="*/ 519267 w 767572"/>
                  <a:gd name="connsiteY206" fmla="*/ 340010 h 448051"/>
                  <a:gd name="connsiteX207" fmla="*/ 516017 w 767572"/>
                  <a:gd name="connsiteY207" fmla="*/ 343801 h 448051"/>
                  <a:gd name="connsiteX208" fmla="*/ 505818 w 767572"/>
                  <a:gd name="connsiteY208" fmla="*/ 371872 h 448051"/>
                  <a:gd name="connsiteX209" fmla="*/ 501034 w 767572"/>
                  <a:gd name="connsiteY209" fmla="*/ 375392 h 448051"/>
                  <a:gd name="connsiteX210" fmla="*/ 474137 w 767572"/>
                  <a:gd name="connsiteY210" fmla="*/ 380266 h 448051"/>
                  <a:gd name="connsiteX211" fmla="*/ 475400 w 767572"/>
                  <a:gd name="connsiteY211" fmla="*/ 383154 h 448051"/>
                  <a:gd name="connsiteX212" fmla="*/ 473866 w 767572"/>
                  <a:gd name="connsiteY212" fmla="*/ 386674 h 448051"/>
                  <a:gd name="connsiteX213" fmla="*/ 465291 w 767572"/>
                  <a:gd name="connsiteY213" fmla="*/ 391097 h 448051"/>
                  <a:gd name="connsiteX214" fmla="*/ 457980 w 767572"/>
                  <a:gd name="connsiteY214" fmla="*/ 386223 h 448051"/>
                  <a:gd name="connsiteX215" fmla="*/ 468901 w 767572"/>
                  <a:gd name="connsiteY215" fmla="*/ 379002 h 448051"/>
                  <a:gd name="connsiteX216" fmla="*/ 458883 w 767572"/>
                  <a:gd name="connsiteY216" fmla="*/ 381349 h 448051"/>
                  <a:gd name="connsiteX217" fmla="*/ 455182 w 767572"/>
                  <a:gd name="connsiteY217" fmla="*/ 383335 h 448051"/>
                  <a:gd name="connsiteX218" fmla="*/ 454279 w 767572"/>
                  <a:gd name="connsiteY218" fmla="*/ 386223 h 448051"/>
                  <a:gd name="connsiteX219" fmla="*/ 447871 w 767572"/>
                  <a:gd name="connsiteY219" fmla="*/ 387757 h 448051"/>
                  <a:gd name="connsiteX220" fmla="*/ 448051 w 767572"/>
                  <a:gd name="connsiteY220" fmla="*/ 382071 h 448051"/>
                  <a:gd name="connsiteX221" fmla="*/ 457258 w 767572"/>
                  <a:gd name="connsiteY221" fmla="*/ 378912 h 448051"/>
                  <a:gd name="connsiteX222" fmla="*/ 460688 w 767572"/>
                  <a:gd name="connsiteY222" fmla="*/ 374760 h 448051"/>
                  <a:gd name="connsiteX223" fmla="*/ 466735 w 767572"/>
                  <a:gd name="connsiteY223" fmla="*/ 374038 h 448051"/>
                  <a:gd name="connsiteX224" fmla="*/ 469353 w 767572"/>
                  <a:gd name="connsiteY224" fmla="*/ 370337 h 448051"/>
                  <a:gd name="connsiteX225" fmla="*/ 485961 w 767572"/>
                  <a:gd name="connsiteY225" fmla="*/ 360499 h 448051"/>
                  <a:gd name="connsiteX226" fmla="*/ 493272 w 767572"/>
                  <a:gd name="connsiteY226" fmla="*/ 344523 h 448051"/>
                  <a:gd name="connsiteX227" fmla="*/ 489120 w 767572"/>
                  <a:gd name="connsiteY227" fmla="*/ 344433 h 448051"/>
                  <a:gd name="connsiteX228" fmla="*/ 487134 w 767572"/>
                  <a:gd name="connsiteY228" fmla="*/ 340010 h 448051"/>
                  <a:gd name="connsiteX229" fmla="*/ 491196 w 767572"/>
                  <a:gd name="connsiteY229" fmla="*/ 341544 h 448051"/>
                  <a:gd name="connsiteX230" fmla="*/ 493452 w 767572"/>
                  <a:gd name="connsiteY230" fmla="*/ 338476 h 448051"/>
                  <a:gd name="connsiteX231" fmla="*/ 493723 w 767572"/>
                  <a:gd name="connsiteY231" fmla="*/ 335587 h 448051"/>
                  <a:gd name="connsiteX232" fmla="*/ 503110 w 767572"/>
                  <a:gd name="connsiteY232" fmla="*/ 324214 h 448051"/>
                  <a:gd name="connsiteX233" fmla="*/ 505998 w 767572"/>
                  <a:gd name="connsiteY233" fmla="*/ 322680 h 448051"/>
                  <a:gd name="connsiteX234" fmla="*/ 514844 w 767572"/>
                  <a:gd name="connsiteY234" fmla="*/ 312571 h 448051"/>
                  <a:gd name="connsiteX235" fmla="*/ 521794 w 767572"/>
                  <a:gd name="connsiteY235" fmla="*/ 310766 h 448051"/>
                  <a:gd name="connsiteX236" fmla="*/ 524772 w 767572"/>
                  <a:gd name="connsiteY236" fmla="*/ 310134 h 448051"/>
                  <a:gd name="connsiteX237" fmla="*/ 664405 w 767572"/>
                  <a:gd name="connsiteY237" fmla="*/ 309592 h 448051"/>
                  <a:gd name="connsiteX238" fmla="*/ 667022 w 767572"/>
                  <a:gd name="connsiteY238" fmla="*/ 311397 h 448051"/>
                  <a:gd name="connsiteX239" fmla="*/ 668467 w 767572"/>
                  <a:gd name="connsiteY239" fmla="*/ 320875 h 448051"/>
                  <a:gd name="connsiteX240" fmla="*/ 665488 w 767572"/>
                  <a:gd name="connsiteY240" fmla="*/ 319340 h 448051"/>
                  <a:gd name="connsiteX241" fmla="*/ 662600 w 767572"/>
                  <a:gd name="connsiteY241" fmla="*/ 321687 h 448051"/>
                  <a:gd name="connsiteX242" fmla="*/ 659711 w 767572"/>
                  <a:gd name="connsiteY242" fmla="*/ 323041 h 448051"/>
                  <a:gd name="connsiteX243" fmla="*/ 658177 w 767572"/>
                  <a:gd name="connsiteY243" fmla="*/ 326922 h 448051"/>
                  <a:gd name="connsiteX244" fmla="*/ 653845 w 767572"/>
                  <a:gd name="connsiteY244" fmla="*/ 330081 h 448051"/>
                  <a:gd name="connsiteX245" fmla="*/ 653574 w 767572"/>
                  <a:gd name="connsiteY245" fmla="*/ 332699 h 448051"/>
                  <a:gd name="connsiteX246" fmla="*/ 652581 w 767572"/>
                  <a:gd name="connsiteY246" fmla="*/ 334955 h 448051"/>
                  <a:gd name="connsiteX247" fmla="*/ 648700 w 767572"/>
                  <a:gd name="connsiteY247" fmla="*/ 335407 h 448051"/>
                  <a:gd name="connsiteX248" fmla="*/ 649061 w 767572"/>
                  <a:gd name="connsiteY248" fmla="*/ 341274 h 448051"/>
                  <a:gd name="connsiteX249" fmla="*/ 644096 w 767572"/>
                  <a:gd name="connsiteY249" fmla="*/ 341544 h 448051"/>
                  <a:gd name="connsiteX250" fmla="*/ 640847 w 767572"/>
                  <a:gd name="connsiteY250" fmla="*/ 344342 h 448051"/>
                  <a:gd name="connsiteX251" fmla="*/ 640215 w 767572"/>
                  <a:gd name="connsiteY251" fmla="*/ 341725 h 448051"/>
                  <a:gd name="connsiteX252" fmla="*/ 642833 w 767572"/>
                  <a:gd name="connsiteY252" fmla="*/ 338385 h 448051"/>
                  <a:gd name="connsiteX253" fmla="*/ 640215 w 767572"/>
                  <a:gd name="connsiteY253" fmla="*/ 335316 h 448051"/>
                  <a:gd name="connsiteX254" fmla="*/ 641479 w 767572"/>
                  <a:gd name="connsiteY254" fmla="*/ 330894 h 448051"/>
                  <a:gd name="connsiteX255" fmla="*/ 644728 w 767572"/>
                  <a:gd name="connsiteY255" fmla="*/ 324937 h 448051"/>
                  <a:gd name="connsiteX256" fmla="*/ 647075 w 767572"/>
                  <a:gd name="connsiteY256" fmla="*/ 324395 h 448051"/>
                  <a:gd name="connsiteX257" fmla="*/ 649151 w 767572"/>
                  <a:gd name="connsiteY257" fmla="*/ 318167 h 448051"/>
                  <a:gd name="connsiteX258" fmla="*/ 653213 w 767572"/>
                  <a:gd name="connsiteY258" fmla="*/ 314105 h 448051"/>
                  <a:gd name="connsiteX259" fmla="*/ 656101 w 767572"/>
                  <a:gd name="connsiteY259" fmla="*/ 310495 h 448051"/>
                  <a:gd name="connsiteX260" fmla="*/ 660524 w 767572"/>
                  <a:gd name="connsiteY260" fmla="*/ 313564 h 448051"/>
                  <a:gd name="connsiteX261" fmla="*/ 664405 w 767572"/>
                  <a:gd name="connsiteY261" fmla="*/ 309592 h 448051"/>
                  <a:gd name="connsiteX262" fmla="*/ 535694 w 767572"/>
                  <a:gd name="connsiteY262" fmla="*/ 273940 h 448051"/>
                  <a:gd name="connsiteX263" fmla="*/ 535694 w 767572"/>
                  <a:gd name="connsiteY263" fmla="*/ 281882 h 448051"/>
                  <a:gd name="connsiteX264" fmla="*/ 531091 w 767572"/>
                  <a:gd name="connsiteY264" fmla="*/ 290908 h 448051"/>
                  <a:gd name="connsiteX265" fmla="*/ 527300 w 767572"/>
                  <a:gd name="connsiteY265" fmla="*/ 290457 h 448051"/>
                  <a:gd name="connsiteX266" fmla="*/ 525856 w 767572"/>
                  <a:gd name="connsiteY266" fmla="*/ 295060 h 448051"/>
                  <a:gd name="connsiteX267" fmla="*/ 515295 w 767572"/>
                  <a:gd name="connsiteY267" fmla="*/ 301017 h 448051"/>
                  <a:gd name="connsiteX268" fmla="*/ 512948 w 767572"/>
                  <a:gd name="connsiteY268" fmla="*/ 306884 h 448051"/>
                  <a:gd name="connsiteX269" fmla="*/ 508526 w 767572"/>
                  <a:gd name="connsiteY269" fmla="*/ 310675 h 448051"/>
                  <a:gd name="connsiteX270" fmla="*/ 503742 w 767572"/>
                  <a:gd name="connsiteY270" fmla="*/ 310675 h 448051"/>
                  <a:gd name="connsiteX271" fmla="*/ 500131 w 767572"/>
                  <a:gd name="connsiteY271" fmla="*/ 314737 h 448051"/>
                  <a:gd name="connsiteX272" fmla="*/ 496250 w 767572"/>
                  <a:gd name="connsiteY272" fmla="*/ 315820 h 448051"/>
                  <a:gd name="connsiteX273" fmla="*/ 494806 w 767572"/>
                  <a:gd name="connsiteY273" fmla="*/ 311758 h 448051"/>
                  <a:gd name="connsiteX274" fmla="*/ 496611 w 767572"/>
                  <a:gd name="connsiteY274" fmla="*/ 309141 h 448051"/>
                  <a:gd name="connsiteX275" fmla="*/ 506901 w 767572"/>
                  <a:gd name="connsiteY275" fmla="*/ 302913 h 448051"/>
                  <a:gd name="connsiteX276" fmla="*/ 509879 w 767572"/>
                  <a:gd name="connsiteY276" fmla="*/ 298219 h 448051"/>
                  <a:gd name="connsiteX277" fmla="*/ 508435 w 767572"/>
                  <a:gd name="connsiteY277" fmla="*/ 295873 h 448051"/>
                  <a:gd name="connsiteX278" fmla="*/ 509518 w 767572"/>
                  <a:gd name="connsiteY278" fmla="*/ 292984 h 448051"/>
                  <a:gd name="connsiteX279" fmla="*/ 509879 w 767572"/>
                  <a:gd name="connsiteY279" fmla="*/ 287569 h 448051"/>
                  <a:gd name="connsiteX280" fmla="*/ 514031 w 767572"/>
                  <a:gd name="connsiteY280" fmla="*/ 287569 h 448051"/>
                  <a:gd name="connsiteX281" fmla="*/ 514392 w 767572"/>
                  <a:gd name="connsiteY281" fmla="*/ 285222 h 448051"/>
                  <a:gd name="connsiteX282" fmla="*/ 518544 w 767572"/>
                  <a:gd name="connsiteY282" fmla="*/ 283417 h 448051"/>
                  <a:gd name="connsiteX283" fmla="*/ 520350 w 767572"/>
                  <a:gd name="connsiteY283" fmla="*/ 275654 h 448051"/>
                  <a:gd name="connsiteX284" fmla="*/ 524141 w 767572"/>
                  <a:gd name="connsiteY284" fmla="*/ 274842 h 448051"/>
                  <a:gd name="connsiteX285" fmla="*/ 527570 w 767572"/>
                  <a:gd name="connsiteY285" fmla="*/ 276918 h 448051"/>
                  <a:gd name="connsiteX286" fmla="*/ 531000 w 767572"/>
                  <a:gd name="connsiteY286" fmla="*/ 273759 h 448051"/>
                  <a:gd name="connsiteX287" fmla="*/ 535694 w 767572"/>
                  <a:gd name="connsiteY287" fmla="*/ 273940 h 448051"/>
                  <a:gd name="connsiteX288" fmla="*/ 559432 w 767572"/>
                  <a:gd name="connsiteY288" fmla="*/ 269788 h 448051"/>
                  <a:gd name="connsiteX289" fmla="*/ 548511 w 767572"/>
                  <a:gd name="connsiteY289" fmla="*/ 302552 h 448051"/>
                  <a:gd name="connsiteX290" fmla="*/ 544720 w 767572"/>
                  <a:gd name="connsiteY290" fmla="*/ 307968 h 448051"/>
                  <a:gd name="connsiteX291" fmla="*/ 543817 w 767572"/>
                  <a:gd name="connsiteY291" fmla="*/ 317264 h 448051"/>
                  <a:gd name="connsiteX292" fmla="*/ 539485 w 767572"/>
                  <a:gd name="connsiteY292" fmla="*/ 320604 h 448051"/>
                  <a:gd name="connsiteX293" fmla="*/ 533979 w 767572"/>
                  <a:gd name="connsiteY293" fmla="*/ 342989 h 448051"/>
                  <a:gd name="connsiteX294" fmla="*/ 527480 w 767572"/>
                  <a:gd name="connsiteY294" fmla="*/ 347682 h 448051"/>
                  <a:gd name="connsiteX295" fmla="*/ 527751 w 767572"/>
                  <a:gd name="connsiteY295" fmla="*/ 340913 h 448051"/>
                  <a:gd name="connsiteX296" fmla="*/ 532625 w 767572"/>
                  <a:gd name="connsiteY296" fmla="*/ 338566 h 448051"/>
                  <a:gd name="connsiteX297" fmla="*/ 529195 w 767572"/>
                  <a:gd name="connsiteY297" fmla="*/ 336219 h 448051"/>
                  <a:gd name="connsiteX298" fmla="*/ 528563 w 767572"/>
                  <a:gd name="connsiteY298" fmla="*/ 332879 h 448051"/>
                  <a:gd name="connsiteX299" fmla="*/ 533257 w 767572"/>
                  <a:gd name="connsiteY299" fmla="*/ 319972 h 448051"/>
                  <a:gd name="connsiteX300" fmla="*/ 538221 w 767572"/>
                  <a:gd name="connsiteY300" fmla="*/ 316271 h 448051"/>
                  <a:gd name="connsiteX301" fmla="*/ 536958 w 767572"/>
                  <a:gd name="connsiteY301" fmla="*/ 312120 h 448051"/>
                  <a:gd name="connsiteX302" fmla="*/ 539034 w 767572"/>
                  <a:gd name="connsiteY302" fmla="*/ 296595 h 448051"/>
                  <a:gd name="connsiteX303" fmla="*/ 559432 w 767572"/>
                  <a:gd name="connsiteY303" fmla="*/ 269788 h 448051"/>
                  <a:gd name="connsiteX304" fmla="*/ 454099 w 767572"/>
                  <a:gd name="connsiteY304" fmla="*/ 241717 h 448051"/>
                  <a:gd name="connsiteX305" fmla="*/ 455904 w 767572"/>
                  <a:gd name="connsiteY305" fmla="*/ 263650 h 448051"/>
                  <a:gd name="connsiteX306" fmla="*/ 452564 w 767572"/>
                  <a:gd name="connsiteY306" fmla="*/ 267802 h 448051"/>
                  <a:gd name="connsiteX307" fmla="*/ 449044 w 767572"/>
                  <a:gd name="connsiteY307" fmla="*/ 268614 h 448051"/>
                  <a:gd name="connsiteX308" fmla="*/ 446156 w 767572"/>
                  <a:gd name="connsiteY308" fmla="*/ 258505 h 448051"/>
                  <a:gd name="connsiteX309" fmla="*/ 447239 w 767572"/>
                  <a:gd name="connsiteY309" fmla="*/ 248125 h 448051"/>
                  <a:gd name="connsiteX310" fmla="*/ 450398 w 767572"/>
                  <a:gd name="connsiteY310" fmla="*/ 244966 h 448051"/>
                  <a:gd name="connsiteX311" fmla="*/ 450488 w 767572"/>
                  <a:gd name="connsiteY311" fmla="*/ 241897 h 448051"/>
                  <a:gd name="connsiteX312" fmla="*/ 454099 w 767572"/>
                  <a:gd name="connsiteY312" fmla="*/ 241717 h 448051"/>
                  <a:gd name="connsiteX313" fmla="*/ 582358 w 767572"/>
                  <a:gd name="connsiteY313" fmla="*/ 224477 h 448051"/>
                  <a:gd name="connsiteX314" fmla="*/ 583441 w 767572"/>
                  <a:gd name="connsiteY314" fmla="*/ 226011 h 448051"/>
                  <a:gd name="connsiteX315" fmla="*/ 575138 w 767572"/>
                  <a:gd name="connsiteY315" fmla="*/ 251284 h 448051"/>
                  <a:gd name="connsiteX316" fmla="*/ 575679 w 767572"/>
                  <a:gd name="connsiteY316" fmla="*/ 260581 h 448051"/>
                  <a:gd name="connsiteX317" fmla="*/ 571166 w 767572"/>
                  <a:gd name="connsiteY317" fmla="*/ 264101 h 448051"/>
                  <a:gd name="connsiteX318" fmla="*/ 569993 w 767572"/>
                  <a:gd name="connsiteY318" fmla="*/ 257422 h 448051"/>
                  <a:gd name="connsiteX319" fmla="*/ 573874 w 767572"/>
                  <a:gd name="connsiteY319" fmla="*/ 237113 h 448051"/>
                  <a:gd name="connsiteX320" fmla="*/ 577665 w 767572"/>
                  <a:gd name="connsiteY320" fmla="*/ 228358 h 448051"/>
                  <a:gd name="connsiteX321" fmla="*/ 582358 w 767572"/>
                  <a:gd name="connsiteY321" fmla="*/ 224477 h 448051"/>
                  <a:gd name="connsiteX322" fmla="*/ 563133 w 767572"/>
                  <a:gd name="connsiteY322" fmla="*/ 201641 h 448051"/>
                  <a:gd name="connsiteX323" fmla="*/ 565119 w 767572"/>
                  <a:gd name="connsiteY323" fmla="*/ 202454 h 448051"/>
                  <a:gd name="connsiteX324" fmla="*/ 564487 w 767572"/>
                  <a:gd name="connsiteY324" fmla="*/ 205613 h 448051"/>
                  <a:gd name="connsiteX325" fmla="*/ 556273 w 767572"/>
                  <a:gd name="connsiteY325" fmla="*/ 209765 h 448051"/>
                  <a:gd name="connsiteX326" fmla="*/ 552121 w 767572"/>
                  <a:gd name="connsiteY326" fmla="*/ 215631 h 448051"/>
                  <a:gd name="connsiteX327" fmla="*/ 548962 w 767572"/>
                  <a:gd name="connsiteY327" fmla="*/ 216083 h 448051"/>
                  <a:gd name="connsiteX328" fmla="*/ 546977 w 767572"/>
                  <a:gd name="connsiteY328" fmla="*/ 213736 h 448051"/>
                  <a:gd name="connsiteX329" fmla="*/ 540839 w 767572"/>
                  <a:gd name="connsiteY329" fmla="*/ 214278 h 448051"/>
                  <a:gd name="connsiteX330" fmla="*/ 554288 w 767572"/>
                  <a:gd name="connsiteY330" fmla="*/ 204981 h 448051"/>
                  <a:gd name="connsiteX331" fmla="*/ 563133 w 767572"/>
                  <a:gd name="connsiteY331" fmla="*/ 201641 h 448051"/>
                  <a:gd name="connsiteX332" fmla="*/ 479552 w 767572"/>
                  <a:gd name="connsiteY332" fmla="*/ 195413 h 448051"/>
                  <a:gd name="connsiteX333" fmla="*/ 486051 w 767572"/>
                  <a:gd name="connsiteY333" fmla="*/ 196767 h 448051"/>
                  <a:gd name="connsiteX334" fmla="*/ 506540 w 767572"/>
                  <a:gd name="connsiteY334" fmla="*/ 216534 h 448051"/>
                  <a:gd name="connsiteX335" fmla="*/ 509699 w 767572"/>
                  <a:gd name="connsiteY335" fmla="*/ 219603 h 448051"/>
                  <a:gd name="connsiteX336" fmla="*/ 513490 w 767572"/>
                  <a:gd name="connsiteY336" fmla="*/ 225831 h 448051"/>
                  <a:gd name="connsiteX337" fmla="*/ 514031 w 767572"/>
                  <a:gd name="connsiteY337" fmla="*/ 230524 h 448051"/>
                  <a:gd name="connsiteX338" fmla="*/ 518184 w 767572"/>
                  <a:gd name="connsiteY338" fmla="*/ 233684 h 448051"/>
                  <a:gd name="connsiteX339" fmla="*/ 537138 w 767572"/>
                  <a:gd name="connsiteY339" fmla="*/ 229351 h 448051"/>
                  <a:gd name="connsiteX340" fmla="*/ 543366 w 767572"/>
                  <a:gd name="connsiteY340" fmla="*/ 222852 h 448051"/>
                  <a:gd name="connsiteX341" fmla="*/ 549775 w 767572"/>
                  <a:gd name="connsiteY341" fmla="*/ 222762 h 448051"/>
                  <a:gd name="connsiteX342" fmla="*/ 550135 w 767572"/>
                  <a:gd name="connsiteY342" fmla="*/ 224477 h 448051"/>
                  <a:gd name="connsiteX343" fmla="*/ 541651 w 767572"/>
                  <a:gd name="connsiteY343" fmla="*/ 238377 h 448051"/>
                  <a:gd name="connsiteX344" fmla="*/ 537499 w 767572"/>
                  <a:gd name="connsiteY344" fmla="*/ 243432 h 448051"/>
                  <a:gd name="connsiteX345" fmla="*/ 532445 w 767572"/>
                  <a:gd name="connsiteY345" fmla="*/ 245237 h 448051"/>
                  <a:gd name="connsiteX346" fmla="*/ 528022 w 767572"/>
                  <a:gd name="connsiteY346" fmla="*/ 252999 h 448051"/>
                  <a:gd name="connsiteX347" fmla="*/ 517732 w 767572"/>
                  <a:gd name="connsiteY347" fmla="*/ 260671 h 448051"/>
                  <a:gd name="connsiteX348" fmla="*/ 513580 w 767572"/>
                  <a:gd name="connsiteY348" fmla="*/ 264733 h 448051"/>
                  <a:gd name="connsiteX349" fmla="*/ 494445 w 767572"/>
                  <a:gd name="connsiteY349" fmla="*/ 277008 h 448051"/>
                  <a:gd name="connsiteX350" fmla="*/ 485329 w 767572"/>
                  <a:gd name="connsiteY350" fmla="*/ 284771 h 448051"/>
                  <a:gd name="connsiteX351" fmla="*/ 482440 w 767572"/>
                  <a:gd name="connsiteY351" fmla="*/ 290728 h 448051"/>
                  <a:gd name="connsiteX352" fmla="*/ 478108 w 767572"/>
                  <a:gd name="connsiteY352" fmla="*/ 290547 h 448051"/>
                  <a:gd name="connsiteX353" fmla="*/ 475761 w 767572"/>
                  <a:gd name="connsiteY353" fmla="*/ 286937 h 448051"/>
                  <a:gd name="connsiteX354" fmla="*/ 473053 w 767572"/>
                  <a:gd name="connsiteY354" fmla="*/ 292353 h 448051"/>
                  <a:gd name="connsiteX355" fmla="*/ 459785 w 767572"/>
                  <a:gd name="connsiteY355" fmla="*/ 301830 h 448051"/>
                  <a:gd name="connsiteX356" fmla="*/ 457799 w 767572"/>
                  <a:gd name="connsiteY356" fmla="*/ 306162 h 448051"/>
                  <a:gd name="connsiteX357" fmla="*/ 448142 w 767572"/>
                  <a:gd name="connsiteY357" fmla="*/ 308780 h 448051"/>
                  <a:gd name="connsiteX358" fmla="*/ 443358 w 767572"/>
                  <a:gd name="connsiteY358" fmla="*/ 312390 h 448051"/>
                  <a:gd name="connsiteX359" fmla="*/ 442816 w 767572"/>
                  <a:gd name="connsiteY359" fmla="*/ 304989 h 448051"/>
                  <a:gd name="connsiteX360" fmla="*/ 440740 w 767572"/>
                  <a:gd name="connsiteY360" fmla="*/ 302462 h 448051"/>
                  <a:gd name="connsiteX361" fmla="*/ 439206 w 767572"/>
                  <a:gd name="connsiteY361" fmla="*/ 301198 h 448051"/>
                  <a:gd name="connsiteX362" fmla="*/ 435866 w 767572"/>
                  <a:gd name="connsiteY362" fmla="*/ 294790 h 448051"/>
                  <a:gd name="connsiteX363" fmla="*/ 442545 w 767572"/>
                  <a:gd name="connsiteY363" fmla="*/ 292984 h 448051"/>
                  <a:gd name="connsiteX364" fmla="*/ 444531 w 767572"/>
                  <a:gd name="connsiteY364" fmla="*/ 288652 h 448051"/>
                  <a:gd name="connsiteX365" fmla="*/ 442275 w 767572"/>
                  <a:gd name="connsiteY365" fmla="*/ 286395 h 448051"/>
                  <a:gd name="connsiteX366" fmla="*/ 449225 w 767572"/>
                  <a:gd name="connsiteY366" fmla="*/ 280799 h 448051"/>
                  <a:gd name="connsiteX367" fmla="*/ 451571 w 767572"/>
                  <a:gd name="connsiteY367" fmla="*/ 274030 h 448051"/>
                  <a:gd name="connsiteX368" fmla="*/ 459514 w 767572"/>
                  <a:gd name="connsiteY368" fmla="*/ 265004 h 448051"/>
                  <a:gd name="connsiteX369" fmla="*/ 457980 w 767572"/>
                  <a:gd name="connsiteY369" fmla="*/ 240363 h 448051"/>
                  <a:gd name="connsiteX370" fmla="*/ 467909 w 767572"/>
                  <a:gd name="connsiteY370" fmla="*/ 233864 h 448051"/>
                  <a:gd name="connsiteX371" fmla="*/ 470616 w 767572"/>
                  <a:gd name="connsiteY371" fmla="*/ 227997 h 448051"/>
                  <a:gd name="connsiteX372" fmla="*/ 471880 w 767572"/>
                  <a:gd name="connsiteY372" fmla="*/ 225380 h 448051"/>
                  <a:gd name="connsiteX373" fmla="*/ 475039 w 767572"/>
                  <a:gd name="connsiteY373" fmla="*/ 220235 h 448051"/>
                  <a:gd name="connsiteX374" fmla="*/ 477476 w 767572"/>
                  <a:gd name="connsiteY374" fmla="*/ 195503 h 448051"/>
                  <a:gd name="connsiteX375" fmla="*/ 479552 w 767572"/>
                  <a:gd name="connsiteY375" fmla="*/ 195413 h 448051"/>
                  <a:gd name="connsiteX376" fmla="*/ 530008 w 767572"/>
                  <a:gd name="connsiteY376" fmla="*/ 193788 h 448051"/>
                  <a:gd name="connsiteX377" fmla="*/ 539395 w 767572"/>
                  <a:gd name="connsiteY377" fmla="*/ 201731 h 448051"/>
                  <a:gd name="connsiteX378" fmla="*/ 532715 w 767572"/>
                  <a:gd name="connsiteY378" fmla="*/ 204259 h 448051"/>
                  <a:gd name="connsiteX379" fmla="*/ 528654 w 767572"/>
                  <a:gd name="connsiteY379" fmla="*/ 203446 h 448051"/>
                  <a:gd name="connsiteX380" fmla="*/ 525946 w 767572"/>
                  <a:gd name="connsiteY380" fmla="*/ 206064 h 448051"/>
                  <a:gd name="connsiteX381" fmla="*/ 521794 w 767572"/>
                  <a:gd name="connsiteY381" fmla="*/ 205252 h 448051"/>
                  <a:gd name="connsiteX382" fmla="*/ 518544 w 767572"/>
                  <a:gd name="connsiteY382" fmla="*/ 204259 h 448051"/>
                  <a:gd name="connsiteX383" fmla="*/ 514483 w 767572"/>
                  <a:gd name="connsiteY383" fmla="*/ 202634 h 448051"/>
                  <a:gd name="connsiteX384" fmla="*/ 515927 w 767572"/>
                  <a:gd name="connsiteY384" fmla="*/ 198753 h 448051"/>
                  <a:gd name="connsiteX385" fmla="*/ 530008 w 767572"/>
                  <a:gd name="connsiteY385" fmla="*/ 193788 h 448051"/>
                  <a:gd name="connsiteX386" fmla="*/ 513039 w 767572"/>
                  <a:gd name="connsiteY386" fmla="*/ 189817 h 448051"/>
                  <a:gd name="connsiteX387" fmla="*/ 520259 w 767572"/>
                  <a:gd name="connsiteY387" fmla="*/ 192074 h 448051"/>
                  <a:gd name="connsiteX388" fmla="*/ 522877 w 767572"/>
                  <a:gd name="connsiteY388" fmla="*/ 190449 h 448051"/>
                  <a:gd name="connsiteX389" fmla="*/ 525585 w 767572"/>
                  <a:gd name="connsiteY389" fmla="*/ 192705 h 448051"/>
                  <a:gd name="connsiteX390" fmla="*/ 511775 w 767572"/>
                  <a:gd name="connsiteY390" fmla="*/ 200739 h 448051"/>
                  <a:gd name="connsiteX391" fmla="*/ 508164 w 767572"/>
                  <a:gd name="connsiteY391" fmla="*/ 193788 h 448051"/>
                  <a:gd name="connsiteX392" fmla="*/ 513039 w 767572"/>
                  <a:gd name="connsiteY392" fmla="*/ 189817 h 448051"/>
                  <a:gd name="connsiteX393" fmla="*/ 592197 w 767572"/>
                  <a:gd name="connsiteY393" fmla="*/ 181874 h 448051"/>
                  <a:gd name="connsiteX394" fmla="*/ 591204 w 767572"/>
                  <a:gd name="connsiteY394" fmla="*/ 186026 h 448051"/>
                  <a:gd name="connsiteX395" fmla="*/ 578026 w 767572"/>
                  <a:gd name="connsiteY395" fmla="*/ 193698 h 448051"/>
                  <a:gd name="connsiteX396" fmla="*/ 576582 w 767572"/>
                  <a:gd name="connsiteY396" fmla="*/ 189907 h 448051"/>
                  <a:gd name="connsiteX397" fmla="*/ 579019 w 767572"/>
                  <a:gd name="connsiteY397" fmla="*/ 187019 h 448051"/>
                  <a:gd name="connsiteX398" fmla="*/ 592197 w 767572"/>
                  <a:gd name="connsiteY398" fmla="*/ 181874 h 448051"/>
                  <a:gd name="connsiteX399" fmla="*/ 646172 w 767572"/>
                  <a:gd name="connsiteY399" fmla="*/ 153262 h 448051"/>
                  <a:gd name="connsiteX400" fmla="*/ 649422 w 767572"/>
                  <a:gd name="connsiteY400" fmla="*/ 156872 h 448051"/>
                  <a:gd name="connsiteX401" fmla="*/ 643465 w 767572"/>
                  <a:gd name="connsiteY401" fmla="*/ 160753 h 448051"/>
                  <a:gd name="connsiteX402" fmla="*/ 641479 w 767572"/>
                  <a:gd name="connsiteY402" fmla="*/ 162288 h 448051"/>
                  <a:gd name="connsiteX403" fmla="*/ 637146 w 767572"/>
                  <a:gd name="connsiteY403" fmla="*/ 166440 h 448051"/>
                  <a:gd name="connsiteX404" fmla="*/ 628572 w 767572"/>
                  <a:gd name="connsiteY404" fmla="*/ 171133 h 448051"/>
                  <a:gd name="connsiteX405" fmla="*/ 619185 w 767572"/>
                  <a:gd name="connsiteY405" fmla="*/ 173931 h 448051"/>
                  <a:gd name="connsiteX406" fmla="*/ 606638 w 767572"/>
                  <a:gd name="connsiteY406" fmla="*/ 181423 h 448051"/>
                  <a:gd name="connsiteX407" fmla="*/ 607451 w 767572"/>
                  <a:gd name="connsiteY407" fmla="*/ 178083 h 448051"/>
                  <a:gd name="connsiteX408" fmla="*/ 605646 w 767572"/>
                  <a:gd name="connsiteY408" fmla="*/ 176729 h 448051"/>
                  <a:gd name="connsiteX409" fmla="*/ 599147 w 767572"/>
                  <a:gd name="connsiteY409" fmla="*/ 181062 h 448051"/>
                  <a:gd name="connsiteX410" fmla="*/ 593370 w 767572"/>
                  <a:gd name="connsiteY410" fmla="*/ 181784 h 448051"/>
                  <a:gd name="connsiteX411" fmla="*/ 635883 w 767572"/>
                  <a:gd name="connsiteY411" fmla="*/ 156962 h 448051"/>
                  <a:gd name="connsiteX412" fmla="*/ 646172 w 767572"/>
                  <a:gd name="connsiteY412" fmla="*/ 153262 h 448051"/>
                  <a:gd name="connsiteX413" fmla="*/ 734447 w 767572"/>
                  <a:gd name="connsiteY413" fmla="*/ 133043 h 448051"/>
                  <a:gd name="connsiteX414" fmla="*/ 732010 w 767572"/>
                  <a:gd name="connsiteY414" fmla="*/ 138098 h 448051"/>
                  <a:gd name="connsiteX415" fmla="*/ 723255 w 767572"/>
                  <a:gd name="connsiteY415" fmla="*/ 139632 h 448051"/>
                  <a:gd name="connsiteX416" fmla="*/ 720998 w 767572"/>
                  <a:gd name="connsiteY416" fmla="*/ 142430 h 448051"/>
                  <a:gd name="connsiteX417" fmla="*/ 715763 w 767572"/>
                  <a:gd name="connsiteY417" fmla="*/ 143965 h 448051"/>
                  <a:gd name="connsiteX418" fmla="*/ 710438 w 767572"/>
                  <a:gd name="connsiteY418" fmla="*/ 149290 h 448051"/>
                  <a:gd name="connsiteX419" fmla="*/ 710347 w 767572"/>
                  <a:gd name="connsiteY419" fmla="*/ 153081 h 448051"/>
                  <a:gd name="connsiteX420" fmla="*/ 706556 w 767572"/>
                  <a:gd name="connsiteY420" fmla="*/ 155067 h 448051"/>
                  <a:gd name="connsiteX421" fmla="*/ 700328 w 767572"/>
                  <a:gd name="connsiteY421" fmla="*/ 153984 h 448051"/>
                  <a:gd name="connsiteX422" fmla="*/ 698072 w 767572"/>
                  <a:gd name="connsiteY422" fmla="*/ 151366 h 448051"/>
                  <a:gd name="connsiteX423" fmla="*/ 690671 w 767572"/>
                  <a:gd name="connsiteY423" fmla="*/ 154616 h 448051"/>
                  <a:gd name="connsiteX424" fmla="*/ 687151 w 767572"/>
                  <a:gd name="connsiteY424" fmla="*/ 152991 h 448051"/>
                  <a:gd name="connsiteX425" fmla="*/ 677222 w 767572"/>
                  <a:gd name="connsiteY425" fmla="*/ 153532 h 448051"/>
                  <a:gd name="connsiteX426" fmla="*/ 659711 w 767572"/>
                  <a:gd name="connsiteY426" fmla="*/ 163551 h 448051"/>
                  <a:gd name="connsiteX427" fmla="*/ 658177 w 767572"/>
                  <a:gd name="connsiteY427" fmla="*/ 161024 h 448051"/>
                  <a:gd name="connsiteX428" fmla="*/ 660524 w 767572"/>
                  <a:gd name="connsiteY428" fmla="*/ 154886 h 448051"/>
                  <a:gd name="connsiteX429" fmla="*/ 662058 w 767572"/>
                  <a:gd name="connsiteY429" fmla="*/ 153352 h 448051"/>
                  <a:gd name="connsiteX430" fmla="*/ 664044 w 767572"/>
                  <a:gd name="connsiteY430" fmla="*/ 152269 h 448051"/>
                  <a:gd name="connsiteX431" fmla="*/ 667022 w 767572"/>
                  <a:gd name="connsiteY431" fmla="*/ 149200 h 448051"/>
                  <a:gd name="connsiteX432" fmla="*/ 660343 w 767572"/>
                  <a:gd name="connsiteY432" fmla="*/ 147936 h 448051"/>
                  <a:gd name="connsiteX433" fmla="*/ 656552 w 767572"/>
                  <a:gd name="connsiteY433" fmla="*/ 150554 h 448051"/>
                  <a:gd name="connsiteX434" fmla="*/ 651588 w 767572"/>
                  <a:gd name="connsiteY434" fmla="*/ 150464 h 448051"/>
                  <a:gd name="connsiteX435" fmla="*/ 660704 w 767572"/>
                  <a:gd name="connsiteY435" fmla="*/ 144055 h 448051"/>
                  <a:gd name="connsiteX436" fmla="*/ 668105 w 767572"/>
                  <a:gd name="connsiteY436" fmla="*/ 142069 h 448051"/>
                  <a:gd name="connsiteX437" fmla="*/ 670362 w 767572"/>
                  <a:gd name="connsiteY437" fmla="*/ 143423 h 448051"/>
                  <a:gd name="connsiteX438" fmla="*/ 678576 w 767572"/>
                  <a:gd name="connsiteY438" fmla="*/ 140806 h 448051"/>
                  <a:gd name="connsiteX439" fmla="*/ 687872 w 767572"/>
                  <a:gd name="connsiteY439" fmla="*/ 142069 h 448051"/>
                  <a:gd name="connsiteX440" fmla="*/ 713145 w 767572"/>
                  <a:gd name="connsiteY440" fmla="*/ 134578 h 448051"/>
                  <a:gd name="connsiteX441" fmla="*/ 734447 w 767572"/>
                  <a:gd name="connsiteY441" fmla="*/ 133043 h 448051"/>
                  <a:gd name="connsiteX442" fmla="*/ 488037 w 767572"/>
                  <a:gd name="connsiteY442" fmla="*/ 2166 h 448051"/>
                  <a:gd name="connsiteX443" fmla="*/ 492911 w 767572"/>
                  <a:gd name="connsiteY443" fmla="*/ 11643 h 448051"/>
                  <a:gd name="connsiteX444" fmla="*/ 496882 w 767572"/>
                  <a:gd name="connsiteY444" fmla="*/ 14712 h 448051"/>
                  <a:gd name="connsiteX445" fmla="*/ 494625 w 767572"/>
                  <a:gd name="connsiteY445" fmla="*/ 20128 h 448051"/>
                  <a:gd name="connsiteX446" fmla="*/ 496702 w 767572"/>
                  <a:gd name="connsiteY446" fmla="*/ 23287 h 448051"/>
                  <a:gd name="connsiteX447" fmla="*/ 495979 w 767572"/>
                  <a:gd name="connsiteY447" fmla="*/ 29064 h 448051"/>
                  <a:gd name="connsiteX448" fmla="*/ 492189 w 767572"/>
                  <a:gd name="connsiteY448" fmla="*/ 32133 h 448051"/>
                  <a:gd name="connsiteX449" fmla="*/ 496882 w 767572"/>
                  <a:gd name="connsiteY449" fmla="*/ 34750 h 448051"/>
                  <a:gd name="connsiteX450" fmla="*/ 504013 w 767572"/>
                  <a:gd name="connsiteY450" fmla="*/ 33667 h 448051"/>
                  <a:gd name="connsiteX451" fmla="*/ 509970 w 767572"/>
                  <a:gd name="connsiteY451" fmla="*/ 37638 h 448051"/>
                  <a:gd name="connsiteX452" fmla="*/ 518274 w 767572"/>
                  <a:gd name="connsiteY452" fmla="*/ 37729 h 448051"/>
                  <a:gd name="connsiteX453" fmla="*/ 525314 w 767572"/>
                  <a:gd name="connsiteY453" fmla="*/ 25814 h 448051"/>
                  <a:gd name="connsiteX454" fmla="*/ 529827 w 767572"/>
                  <a:gd name="connsiteY454" fmla="*/ 26266 h 448051"/>
                  <a:gd name="connsiteX455" fmla="*/ 533167 w 767572"/>
                  <a:gd name="connsiteY455" fmla="*/ 23829 h 448051"/>
                  <a:gd name="connsiteX456" fmla="*/ 544900 w 767572"/>
                  <a:gd name="connsiteY456" fmla="*/ 28883 h 448051"/>
                  <a:gd name="connsiteX457" fmla="*/ 569632 w 767572"/>
                  <a:gd name="connsiteY457" fmla="*/ 27890 h 448051"/>
                  <a:gd name="connsiteX458" fmla="*/ 575499 w 767572"/>
                  <a:gd name="connsiteY458" fmla="*/ 25363 h 448051"/>
                  <a:gd name="connsiteX459" fmla="*/ 581275 w 767572"/>
                  <a:gd name="connsiteY459" fmla="*/ 27620 h 448051"/>
                  <a:gd name="connsiteX460" fmla="*/ 598966 w 767572"/>
                  <a:gd name="connsiteY460" fmla="*/ 21392 h 448051"/>
                  <a:gd name="connsiteX461" fmla="*/ 614852 w 767572"/>
                  <a:gd name="connsiteY461" fmla="*/ 11192 h 448051"/>
                  <a:gd name="connsiteX462" fmla="*/ 625142 w 767572"/>
                  <a:gd name="connsiteY462" fmla="*/ 10109 h 448051"/>
                  <a:gd name="connsiteX463" fmla="*/ 629113 w 767572"/>
                  <a:gd name="connsiteY463" fmla="*/ 7672 h 448051"/>
                  <a:gd name="connsiteX464" fmla="*/ 630016 w 767572"/>
                  <a:gd name="connsiteY464" fmla="*/ 4423 h 448051"/>
                  <a:gd name="connsiteX465" fmla="*/ 637868 w 767572"/>
                  <a:gd name="connsiteY465" fmla="*/ 5235 h 448051"/>
                  <a:gd name="connsiteX466" fmla="*/ 645902 w 767572"/>
                  <a:gd name="connsiteY466" fmla="*/ 3159 h 448051"/>
                  <a:gd name="connsiteX467" fmla="*/ 657996 w 767572"/>
                  <a:gd name="connsiteY467" fmla="*/ 11824 h 448051"/>
                  <a:gd name="connsiteX468" fmla="*/ 660163 w 767572"/>
                  <a:gd name="connsiteY468" fmla="*/ 7672 h 448051"/>
                  <a:gd name="connsiteX469" fmla="*/ 665488 w 767572"/>
                  <a:gd name="connsiteY469" fmla="*/ 5325 h 448051"/>
                  <a:gd name="connsiteX470" fmla="*/ 671445 w 767572"/>
                  <a:gd name="connsiteY470" fmla="*/ 8484 h 448051"/>
                  <a:gd name="connsiteX471" fmla="*/ 675417 w 767572"/>
                  <a:gd name="connsiteY471" fmla="*/ 12546 h 448051"/>
                  <a:gd name="connsiteX472" fmla="*/ 675687 w 767572"/>
                  <a:gd name="connsiteY472" fmla="*/ 17240 h 448051"/>
                  <a:gd name="connsiteX473" fmla="*/ 680020 w 767572"/>
                  <a:gd name="connsiteY473" fmla="*/ 19316 h 448051"/>
                  <a:gd name="connsiteX474" fmla="*/ 681193 w 767572"/>
                  <a:gd name="connsiteY474" fmla="*/ 24641 h 448051"/>
                  <a:gd name="connsiteX475" fmla="*/ 682457 w 767572"/>
                  <a:gd name="connsiteY475" fmla="*/ 29786 h 448051"/>
                  <a:gd name="connsiteX476" fmla="*/ 681193 w 767572"/>
                  <a:gd name="connsiteY476" fmla="*/ 32945 h 448051"/>
                  <a:gd name="connsiteX477" fmla="*/ 685345 w 767572"/>
                  <a:gd name="connsiteY477" fmla="*/ 37819 h 448051"/>
                  <a:gd name="connsiteX478" fmla="*/ 697530 w 767572"/>
                  <a:gd name="connsiteY478" fmla="*/ 40527 h 448051"/>
                  <a:gd name="connsiteX479" fmla="*/ 704841 w 767572"/>
                  <a:gd name="connsiteY479" fmla="*/ 46574 h 448051"/>
                  <a:gd name="connsiteX480" fmla="*/ 710799 w 767572"/>
                  <a:gd name="connsiteY480" fmla="*/ 63363 h 448051"/>
                  <a:gd name="connsiteX481" fmla="*/ 717297 w 767572"/>
                  <a:gd name="connsiteY481" fmla="*/ 64536 h 448051"/>
                  <a:gd name="connsiteX482" fmla="*/ 723345 w 767572"/>
                  <a:gd name="connsiteY482" fmla="*/ 60203 h 448051"/>
                  <a:gd name="connsiteX483" fmla="*/ 743834 w 767572"/>
                  <a:gd name="connsiteY483" fmla="*/ 56864 h 448051"/>
                  <a:gd name="connsiteX484" fmla="*/ 746180 w 767572"/>
                  <a:gd name="connsiteY484" fmla="*/ 54337 h 448051"/>
                  <a:gd name="connsiteX485" fmla="*/ 756199 w 767572"/>
                  <a:gd name="connsiteY485" fmla="*/ 54788 h 448051"/>
                  <a:gd name="connsiteX486" fmla="*/ 759900 w 767572"/>
                  <a:gd name="connsiteY486" fmla="*/ 62189 h 448051"/>
                  <a:gd name="connsiteX487" fmla="*/ 765496 w 767572"/>
                  <a:gd name="connsiteY487" fmla="*/ 63633 h 448051"/>
                  <a:gd name="connsiteX488" fmla="*/ 765947 w 767572"/>
                  <a:gd name="connsiteY488" fmla="*/ 65709 h 448051"/>
                  <a:gd name="connsiteX489" fmla="*/ 760983 w 767572"/>
                  <a:gd name="connsiteY489" fmla="*/ 65709 h 448051"/>
                  <a:gd name="connsiteX490" fmla="*/ 756561 w 767572"/>
                  <a:gd name="connsiteY490" fmla="*/ 60835 h 448051"/>
                  <a:gd name="connsiteX491" fmla="*/ 748347 w 767572"/>
                  <a:gd name="connsiteY491" fmla="*/ 58850 h 448051"/>
                  <a:gd name="connsiteX492" fmla="*/ 749610 w 767572"/>
                  <a:gd name="connsiteY492" fmla="*/ 62460 h 448051"/>
                  <a:gd name="connsiteX493" fmla="*/ 754665 w 767572"/>
                  <a:gd name="connsiteY493" fmla="*/ 65709 h 448051"/>
                  <a:gd name="connsiteX494" fmla="*/ 755206 w 767572"/>
                  <a:gd name="connsiteY494" fmla="*/ 70042 h 448051"/>
                  <a:gd name="connsiteX495" fmla="*/ 747354 w 767572"/>
                  <a:gd name="connsiteY495" fmla="*/ 68056 h 448051"/>
                  <a:gd name="connsiteX496" fmla="*/ 751416 w 767572"/>
                  <a:gd name="connsiteY496" fmla="*/ 74104 h 448051"/>
                  <a:gd name="connsiteX497" fmla="*/ 744737 w 767572"/>
                  <a:gd name="connsiteY497" fmla="*/ 76089 h 448051"/>
                  <a:gd name="connsiteX498" fmla="*/ 737696 w 767572"/>
                  <a:gd name="connsiteY498" fmla="*/ 73201 h 448051"/>
                  <a:gd name="connsiteX499" fmla="*/ 743473 w 767572"/>
                  <a:gd name="connsiteY499" fmla="*/ 78256 h 448051"/>
                  <a:gd name="connsiteX500" fmla="*/ 749250 w 767572"/>
                  <a:gd name="connsiteY500" fmla="*/ 77985 h 448051"/>
                  <a:gd name="connsiteX501" fmla="*/ 750784 w 767572"/>
                  <a:gd name="connsiteY501" fmla="*/ 75999 h 448051"/>
                  <a:gd name="connsiteX502" fmla="*/ 754033 w 767572"/>
                  <a:gd name="connsiteY502" fmla="*/ 78617 h 448051"/>
                  <a:gd name="connsiteX503" fmla="*/ 748978 w 767572"/>
                  <a:gd name="connsiteY503" fmla="*/ 83220 h 448051"/>
                  <a:gd name="connsiteX504" fmla="*/ 738328 w 767572"/>
                  <a:gd name="connsiteY504" fmla="*/ 87643 h 448051"/>
                  <a:gd name="connsiteX505" fmla="*/ 745729 w 767572"/>
                  <a:gd name="connsiteY505" fmla="*/ 89628 h 448051"/>
                  <a:gd name="connsiteX506" fmla="*/ 755116 w 767572"/>
                  <a:gd name="connsiteY506" fmla="*/ 85025 h 448051"/>
                  <a:gd name="connsiteX507" fmla="*/ 762157 w 767572"/>
                  <a:gd name="connsiteY507" fmla="*/ 85025 h 448051"/>
                  <a:gd name="connsiteX508" fmla="*/ 767211 w 767572"/>
                  <a:gd name="connsiteY508" fmla="*/ 87372 h 448051"/>
                  <a:gd name="connsiteX509" fmla="*/ 767572 w 767572"/>
                  <a:gd name="connsiteY509" fmla="*/ 90441 h 448051"/>
                  <a:gd name="connsiteX510" fmla="*/ 756651 w 767572"/>
                  <a:gd name="connsiteY510" fmla="*/ 90260 h 448051"/>
                  <a:gd name="connsiteX511" fmla="*/ 737606 w 767572"/>
                  <a:gd name="connsiteY511" fmla="*/ 96849 h 448051"/>
                  <a:gd name="connsiteX512" fmla="*/ 717929 w 767572"/>
                  <a:gd name="connsiteY512" fmla="*/ 116345 h 448051"/>
                  <a:gd name="connsiteX513" fmla="*/ 717027 w 767572"/>
                  <a:gd name="connsiteY513" fmla="*/ 108673 h 448051"/>
                  <a:gd name="connsiteX514" fmla="*/ 726143 w 767572"/>
                  <a:gd name="connsiteY514" fmla="*/ 100279 h 448051"/>
                  <a:gd name="connsiteX515" fmla="*/ 724970 w 767572"/>
                  <a:gd name="connsiteY515" fmla="*/ 96939 h 448051"/>
                  <a:gd name="connsiteX516" fmla="*/ 719734 w 767572"/>
                  <a:gd name="connsiteY516" fmla="*/ 99737 h 448051"/>
                  <a:gd name="connsiteX517" fmla="*/ 715312 w 767572"/>
                  <a:gd name="connsiteY517" fmla="*/ 101452 h 448051"/>
                  <a:gd name="connsiteX518" fmla="*/ 709806 w 767572"/>
                  <a:gd name="connsiteY518" fmla="*/ 110478 h 448051"/>
                  <a:gd name="connsiteX519" fmla="*/ 706647 w 767572"/>
                  <a:gd name="connsiteY519" fmla="*/ 113367 h 448051"/>
                  <a:gd name="connsiteX520" fmla="*/ 700780 w 767572"/>
                  <a:gd name="connsiteY520" fmla="*/ 114089 h 448051"/>
                  <a:gd name="connsiteX521" fmla="*/ 692927 w 767572"/>
                  <a:gd name="connsiteY521" fmla="*/ 109666 h 448051"/>
                  <a:gd name="connsiteX522" fmla="*/ 689768 w 767572"/>
                  <a:gd name="connsiteY522" fmla="*/ 99467 h 448051"/>
                  <a:gd name="connsiteX523" fmla="*/ 694371 w 767572"/>
                  <a:gd name="connsiteY523" fmla="*/ 93510 h 448051"/>
                  <a:gd name="connsiteX524" fmla="*/ 699245 w 767572"/>
                  <a:gd name="connsiteY524" fmla="*/ 92426 h 448051"/>
                  <a:gd name="connsiteX525" fmla="*/ 699155 w 767572"/>
                  <a:gd name="connsiteY525" fmla="*/ 86289 h 448051"/>
                  <a:gd name="connsiteX526" fmla="*/ 696177 w 767572"/>
                  <a:gd name="connsiteY526" fmla="*/ 89628 h 448051"/>
                  <a:gd name="connsiteX527" fmla="*/ 692656 w 767572"/>
                  <a:gd name="connsiteY527" fmla="*/ 89628 h 448051"/>
                  <a:gd name="connsiteX528" fmla="*/ 690129 w 767572"/>
                  <a:gd name="connsiteY528" fmla="*/ 88094 h 448051"/>
                  <a:gd name="connsiteX529" fmla="*/ 687421 w 767572"/>
                  <a:gd name="connsiteY529" fmla="*/ 85296 h 448051"/>
                  <a:gd name="connsiteX530" fmla="*/ 691212 w 767572"/>
                  <a:gd name="connsiteY530" fmla="*/ 79970 h 448051"/>
                  <a:gd name="connsiteX531" fmla="*/ 687151 w 767572"/>
                  <a:gd name="connsiteY531" fmla="*/ 77985 h 448051"/>
                  <a:gd name="connsiteX532" fmla="*/ 683721 w 767572"/>
                  <a:gd name="connsiteY532" fmla="*/ 77804 h 448051"/>
                  <a:gd name="connsiteX533" fmla="*/ 681645 w 767572"/>
                  <a:gd name="connsiteY533" fmla="*/ 77533 h 448051"/>
                  <a:gd name="connsiteX534" fmla="*/ 674604 w 767572"/>
                  <a:gd name="connsiteY534" fmla="*/ 87191 h 448051"/>
                  <a:gd name="connsiteX535" fmla="*/ 667925 w 767572"/>
                  <a:gd name="connsiteY535" fmla="*/ 85115 h 448051"/>
                  <a:gd name="connsiteX536" fmla="*/ 664044 w 767572"/>
                  <a:gd name="connsiteY536" fmla="*/ 76721 h 448051"/>
                  <a:gd name="connsiteX537" fmla="*/ 661065 w 767572"/>
                  <a:gd name="connsiteY537" fmla="*/ 86650 h 448051"/>
                  <a:gd name="connsiteX538" fmla="*/ 656913 w 767572"/>
                  <a:gd name="connsiteY538" fmla="*/ 95044 h 448051"/>
                  <a:gd name="connsiteX539" fmla="*/ 653754 w 767572"/>
                  <a:gd name="connsiteY539" fmla="*/ 94502 h 448051"/>
                  <a:gd name="connsiteX540" fmla="*/ 652671 w 767572"/>
                  <a:gd name="connsiteY540" fmla="*/ 70403 h 448051"/>
                  <a:gd name="connsiteX541" fmla="*/ 649512 w 767572"/>
                  <a:gd name="connsiteY541" fmla="*/ 77353 h 448051"/>
                  <a:gd name="connsiteX542" fmla="*/ 647797 w 767572"/>
                  <a:gd name="connsiteY542" fmla="*/ 90441 h 448051"/>
                  <a:gd name="connsiteX543" fmla="*/ 645992 w 767572"/>
                  <a:gd name="connsiteY543" fmla="*/ 91795 h 448051"/>
                  <a:gd name="connsiteX544" fmla="*/ 642742 w 767572"/>
                  <a:gd name="connsiteY544" fmla="*/ 87462 h 448051"/>
                  <a:gd name="connsiteX545" fmla="*/ 638952 w 767572"/>
                  <a:gd name="connsiteY545" fmla="*/ 80331 h 448051"/>
                  <a:gd name="connsiteX546" fmla="*/ 633446 w 767572"/>
                  <a:gd name="connsiteY546" fmla="*/ 76180 h 448051"/>
                  <a:gd name="connsiteX547" fmla="*/ 632001 w 767572"/>
                  <a:gd name="connsiteY547" fmla="*/ 77443 h 448051"/>
                  <a:gd name="connsiteX548" fmla="*/ 633175 w 767572"/>
                  <a:gd name="connsiteY548" fmla="*/ 80512 h 448051"/>
                  <a:gd name="connsiteX549" fmla="*/ 637778 w 767572"/>
                  <a:gd name="connsiteY549" fmla="*/ 84935 h 448051"/>
                  <a:gd name="connsiteX550" fmla="*/ 640035 w 767572"/>
                  <a:gd name="connsiteY550" fmla="*/ 96488 h 448051"/>
                  <a:gd name="connsiteX551" fmla="*/ 634168 w 767572"/>
                  <a:gd name="connsiteY551" fmla="*/ 96488 h 448051"/>
                  <a:gd name="connsiteX552" fmla="*/ 632453 w 767572"/>
                  <a:gd name="connsiteY552" fmla="*/ 104431 h 448051"/>
                  <a:gd name="connsiteX553" fmla="*/ 623607 w 767572"/>
                  <a:gd name="connsiteY553" fmla="*/ 111832 h 448051"/>
                  <a:gd name="connsiteX554" fmla="*/ 620177 w 767572"/>
                  <a:gd name="connsiteY554" fmla="*/ 118241 h 448051"/>
                  <a:gd name="connsiteX555" fmla="*/ 619545 w 767572"/>
                  <a:gd name="connsiteY555" fmla="*/ 122393 h 448051"/>
                  <a:gd name="connsiteX556" fmla="*/ 615484 w 767572"/>
                  <a:gd name="connsiteY556" fmla="*/ 132141 h 448051"/>
                  <a:gd name="connsiteX557" fmla="*/ 602848 w 767572"/>
                  <a:gd name="connsiteY557" fmla="*/ 136022 h 448051"/>
                  <a:gd name="connsiteX558" fmla="*/ 594905 w 767572"/>
                  <a:gd name="connsiteY558" fmla="*/ 139542 h 448051"/>
                  <a:gd name="connsiteX559" fmla="*/ 586059 w 767572"/>
                  <a:gd name="connsiteY559" fmla="*/ 142069 h 448051"/>
                  <a:gd name="connsiteX560" fmla="*/ 580463 w 767572"/>
                  <a:gd name="connsiteY560" fmla="*/ 142611 h 448051"/>
                  <a:gd name="connsiteX561" fmla="*/ 574686 w 767572"/>
                  <a:gd name="connsiteY561" fmla="*/ 149561 h 448051"/>
                  <a:gd name="connsiteX562" fmla="*/ 565570 w 767572"/>
                  <a:gd name="connsiteY562" fmla="*/ 145680 h 448051"/>
                  <a:gd name="connsiteX563" fmla="*/ 567827 w 767572"/>
                  <a:gd name="connsiteY563" fmla="*/ 153171 h 448051"/>
                  <a:gd name="connsiteX564" fmla="*/ 565841 w 767572"/>
                  <a:gd name="connsiteY564" fmla="*/ 160844 h 448051"/>
                  <a:gd name="connsiteX565" fmla="*/ 560154 w 767572"/>
                  <a:gd name="connsiteY565" fmla="*/ 165988 h 448051"/>
                  <a:gd name="connsiteX566" fmla="*/ 557537 w 767572"/>
                  <a:gd name="connsiteY566" fmla="*/ 171946 h 448051"/>
                  <a:gd name="connsiteX567" fmla="*/ 555551 w 767572"/>
                  <a:gd name="connsiteY567" fmla="*/ 175466 h 448051"/>
                  <a:gd name="connsiteX568" fmla="*/ 553295 w 767572"/>
                  <a:gd name="connsiteY568" fmla="*/ 180340 h 448051"/>
                  <a:gd name="connsiteX569" fmla="*/ 552121 w 767572"/>
                  <a:gd name="connsiteY569" fmla="*/ 182416 h 448051"/>
                  <a:gd name="connsiteX570" fmla="*/ 549233 w 767572"/>
                  <a:gd name="connsiteY570" fmla="*/ 184943 h 448051"/>
                  <a:gd name="connsiteX571" fmla="*/ 547789 w 767572"/>
                  <a:gd name="connsiteY571" fmla="*/ 186929 h 448051"/>
                  <a:gd name="connsiteX572" fmla="*/ 541109 w 767572"/>
                  <a:gd name="connsiteY572" fmla="*/ 188192 h 448051"/>
                  <a:gd name="connsiteX573" fmla="*/ 537951 w 767572"/>
                  <a:gd name="connsiteY573" fmla="*/ 192074 h 448051"/>
                  <a:gd name="connsiteX574" fmla="*/ 531993 w 767572"/>
                  <a:gd name="connsiteY574" fmla="*/ 190088 h 448051"/>
                  <a:gd name="connsiteX575" fmla="*/ 524953 w 767572"/>
                  <a:gd name="connsiteY575" fmla="*/ 186658 h 448051"/>
                  <a:gd name="connsiteX576" fmla="*/ 518003 w 767572"/>
                  <a:gd name="connsiteY576" fmla="*/ 170501 h 448051"/>
                  <a:gd name="connsiteX577" fmla="*/ 517913 w 767572"/>
                  <a:gd name="connsiteY577" fmla="*/ 172848 h 448051"/>
                  <a:gd name="connsiteX578" fmla="*/ 518725 w 767572"/>
                  <a:gd name="connsiteY578" fmla="*/ 178264 h 448051"/>
                  <a:gd name="connsiteX579" fmla="*/ 514302 w 767572"/>
                  <a:gd name="connsiteY579" fmla="*/ 177812 h 448051"/>
                  <a:gd name="connsiteX580" fmla="*/ 509970 w 767572"/>
                  <a:gd name="connsiteY580" fmla="*/ 177722 h 448051"/>
                  <a:gd name="connsiteX581" fmla="*/ 519628 w 767572"/>
                  <a:gd name="connsiteY581" fmla="*/ 182145 h 448051"/>
                  <a:gd name="connsiteX582" fmla="*/ 521343 w 767572"/>
                  <a:gd name="connsiteY582" fmla="*/ 185665 h 448051"/>
                  <a:gd name="connsiteX583" fmla="*/ 519628 w 767572"/>
                  <a:gd name="connsiteY583" fmla="*/ 188192 h 448051"/>
                  <a:gd name="connsiteX584" fmla="*/ 511775 w 767572"/>
                  <a:gd name="connsiteY584" fmla="*/ 187470 h 448051"/>
                  <a:gd name="connsiteX585" fmla="*/ 506720 w 767572"/>
                  <a:gd name="connsiteY585" fmla="*/ 187290 h 448051"/>
                  <a:gd name="connsiteX586" fmla="*/ 504464 w 767572"/>
                  <a:gd name="connsiteY586" fmla="*/ 179798 h 448051"/>
                  <a:gd name="connsiteX587" fmla="*/ 502027 w 767572"/>
                  <a:gd name="connsiteY587" fmla="*/ 181062 h 448051"/>
                  <a:gd name="connsiteX588" fmla="*/ 501937 w 767572"/>
                  <a:gd name="connsiteY588" fmla="*/ 186116 h 448051"/>
                  <a:gd name="connsiteX589" fmla="*/ 499048 w 767572"/>
                  <a:gd name="connsiteY589" fmla="*/ 187200 h 448051"/>
                  <a:gd name="connsiteX590" fmla="*/ 494355 w 767572"/>
                  <a:gd name="connsiteY590" fmla="*/ 187380 h 448051"/>
                  <a:gd name="connsiteX591" fmla="*/ 492008 w 767572"/>
                  <a:gd name="connsiteY591" fmla="*/ 189185 h 448051"/>
                  <a:gd name="connsiteX592" fmla="*/ 480635 w 767572"/>
                  <a:gd name="connsiteY592" fmla="*/ 177542 h 448051"/>
                  <a:gd name="connsiteX593" fmla="*/ 482170 w 767572"/>
                  <a:gd name="connsiteY593" fmla="*/ 184762 h 448051"/>
                  <a:gd name="connsiteX594" fmla="*/ 469804 w 767572"/>
                  <a:gd name="connsiteY594" fmla="*/ 181333 h 448051"/>
                  <a:gd name="connsiteX595" fmla="*/ 469714 w 767572"/>
                  <a:gd name="connsiteY595" fmla="*/ 183318 h 448051"/>
                  <a:gd name="connsiteX596" fmla="*/ 475490 w 767572"/>
                  <a:gd name="connsiteY596" fmla="*/ 188373 h 448051"/>
                  <a:gd name="connsiteX597" fmla="*/ 475761 w 767572"/>
                  <a:gd name="connsiteY597" fmla="*/ 191532 h 448051"/>
                  <a:gd name="connsiteX598" fmla="*/ 464298 w 767572"/>
                  <a:gd name="connsiteY598" fmla="*/ 194059 h 448051"/>
                  <a:gd name="connsiteX599" fmla="*/ 460507 w 767572"/>
                  <a:gd name="connsiteY599" fmla="*/ 199204 h 448051"/>
                  <a:gd name="connsiteX600" fmla="*/ 456897 w 767572"/>
                  <a:gd name="connsiteY600" fmla="*/ 196948 h 448051"/>
                  <a:gd name="connsiteX601" fmla="*/ 451030 w 767572"/>
                  <a:gd name="connsiteY601" fmla="*/ 180701 h 448051"/>
                  <a:gd name="connsiteX602" fmla="*/ 445434 w 767572"/>
                  <a:gd name="connsiteY602" fmla="*/ 180972 h 448051"/>
                  <a:gd name="connsiteX603" fmla="*/ 449315 w 767572"/>
                  <a:gd name="connsiteY603" fmla="*/ 188914 h 448051"/>
                  <a:gd name="connsiteX604" fmla="*/ 448954 w 767572"/>
                  <a:gd name="connsiteY604" fmla="*/ 190990 h 448051"/>
                  <a:gd name="connsiteX605" fmla="*/ 446246 w 767572"/>
                  <a:gd name="connsiteY605" fmla="*/ 193066 h 448051"/>
                  <a:gd name="connsiteX606" fmla="*/ 438935 w 767572"/>
                  <a:gd name="connsiteY606" fmla="*/ 196677 h 448051"/>
                  <a:gd name="connsiteX607" fmla="*/ 434783 w 767572"/>
                  <a:gd name="connsiteY607" fmla="*/ 192254 h 448051"/>
                  <a:gd name="connsiteX608" fmla="*/ 433068 w 767572"/>
                  <a:gd name="connsiteY608" fmla="*/ 192976 h 448051"/>
                  <a:gd name="connsiteX609" fmla="*/ 438123 w 767572"/>
                  <a:gd name="connsiteY609" fmla="*/ 201641 h 448051"/>
                  <a:gd name="connsiteX610" fmla="*/ 439838 w 767572"/>
                  <a:gd name="connsiteY610" fmla="*/ 204168 h 448051"/>
                  <a:gd name="connsiteX611" fmla="*/ 440921 w 767572"/>
                  <a:gd name="connsiteY611" fmla="*/ 206515 h 448051"/>
                  <a:gd name="connsiteX612" fmla="*/ 443448 w 767572"/>
                  <a:gd name="connsiteY612" fmla="*/ 203717 h 448051"/>
                  <a:gd name="connsiteX613" fmla="*/ 444622 w 767572"/>
                  <a:gd name="connsiteY613" fmla="*/ 204710 h 448051"/>
                  <a:gd name="connsiteX614" fmla="*/ 447871 w 767572"/>
                  <a:gd name="connsiteY614" fmla="*/ 205793 h 448051"/>
                  <a:gd name="connsiteX615" fmla="*/ 457258 w 767572"/>
                  <a:gd name="connsiteY615" fmla="*/ 204710 h 448051"/>
                  <a:gd name="connsiteX616" fmla="*/ 455814 w 767572"/>
                  <a:gd name="connsiteY616" fmla="*/ 208230 h 448051"/>
                  <a:gd name="connsiteX617" fmla="*/ 467187 w 767572"/>
                  <a:gd name="connsiteY617" fmla="*/ 203537 h 448051"/>
                  <a:gd name="connsiteX618" fmla="*/ 469443 w 767572"/>
                  <a:gd name="connsiteY618" fmla="*/ 212021 h 448051"/>
                  <a:gd name="connsiteX619" fmla="*/ 468540 w 767572"/>
                  <a:gd name="connsiteY619" fmla="*/ 215090 h 448051"/>
                  <a:gd name="connsiteX620" fmla="*/ 455272 w 767572"/>
                  <a:gd name="connsiteY620" fmla="*/ 224026 h 448051"/>
                  <a:gd name="connsiteX621" fmla="*/ 452564 w 767572"/>
                  <a:gd name="connsiteY621" fmla="*/ 227817 h 448051"/>
                  <a:gd name="connsiteX622" fmla="*/ 452925 w 767572"/>
                  <a:gd name="connsiteY622" fmla="*/ 230163 h 448051"/>
                  <a:gd name="connsiteX623" fmla="*/ 447871 w 767572"/>
                  <a:gd name="connsiteY623" fmla="*/ 239370 h 448051"/>
                  <a:gd name="connsiteX624" fmla="*/ 444712 w 767572"/>
                  <a:gd name="connsiteY624" fmla="*/ 241446 h 448051"/>
                  <a:gd name="connsiteX625" fmla="*/ 441733 w 767572"/>
                  <a:gd name="connsiteY625" fmla="*/ 242529 h 448051"/>
                  <a:gd name="connsiteX626" fmla="*/ 439928 w 767572"/>
                  <a:gd name="connsiteY626" fmla="*/ 245688 h 448051"/>
                  <a:gd name="connsiteX627" fmla="*/ 449676 w 767572"/>
                  <a:gd name="connsiteY627" fmla="*/ 243432 h 448051"/>
                  <a:gd name="connsiteX628" fmla="*/ 446065 w 767572"/>
                  <a:gd name="connsiteY628" fmla="*/ 250923 h 448051"/>
                  <a:gd name="connsiteX629" fmla="*/ 444892 w 767572"/>
                  <a:gd name="connsiteY629" fmla="*/ 261484 h 448051"/>
                  <a:gd name="connsiteX630" fmla="*/ 446968 w 767572"/>
                  <a:gd name="connsiteY630" fmla="*/ 265365 h 448051"/>
                  <a:gd name="connsiteX631" fmla="*/ 443629 w 767572"/>
                  <a:gd name="connsiteY631" fmla="*/ 272586 h 448051"/>
                  <a:gd name="connsiteX632" fmla="*/ 444170 w 767572"/>
                  <a:gd name="connsiteY632" fmla="*/ 276106 h 448051"/>
                  <a:gd name="connsiteX633" fmla="*/ 436859 w 767572"/>
                  <a:gd name="connsiteY633" fmla="*/ 284139 h 448051"/>
                  <a:gd name="connsiteX634" fmla="*/ 440109 w 767572"/>
                  <a:gd name="connsiteY634" fmla="*/ 290096 h 448051"/>
                  <a:gd name="connsiteX635" fmla="*/ 430451 w 767572"/>
                  <a:gd name="connsiteY635" fmla="*/ 294429 h 448051"/>
                  <a:gd name="connsiteX636" fmla="*/ 435144 w 767572"/>
                  <a:gd name="connsiteY636" fmla="*/ 298851 h 448051"/>
                  <a:gd name="connsiteX637" fmla="*/ 436227 w 767572"/>
                  <a:gd name="connsiteY637" fmla="*/ 305621 h 448051"/>
                  <a:gd name="connsiteX638" fmla="*/ 433790 w 767572"/>
                  <a:gd name="connsiteY638" fmla="*/ 312390 h 448051"/>
                  <a:gd name="connsiteX639" fmla="*/ 438213 w 767572"/>
                  <a:gd name="connsiteY639" fmla="*/ 320965 h 448051"/>
                  <a:gd name="connsiteX640" fmla="*/ 431804 w 767572"/>
                  <a:gd name="connsiteY640" fmla="*/ 329720 h 448051"/>
                  <a:gd name="connsiteX641" fmla="*/ 423230 w 767572"/>
                  <a:gd name="connsiteY641" fmla="*/ 334865 h 448051"/>
                  <a:gd name="connsiteX642" fmla="*/ 422057 w 767572"/>
                  <a:gd name="connsiteY642" fmla="*/ 331796 h 448051"/>
                  <a:gd name="connsiteX643" fmla="*/ 417634 w 767572"/>
                  <a:gd name="connsiteY643" fmla="*/ 334685 h 448051"/>
                  <a:gd name="connsiteX644" fmla="*/ 405810 w 767572"/>
                  <a:gd name="connsiteY644" fmla="*/ 331345 h 448051"/>
                  <a:gd name="connsiteX645" fmla="*/ 400033 w 767572"/>
                  <a:gd name="connsiteY645" fmla="*/ 334865 h 448051"/>
                  <a:gd name="connsiteX646" fmla="*/ 391187 w 767572"/>
                  <a:gd name="connsiteY646" fmla="*/ 333782 h 448051"/>
                  <a:gd name="connsiteX647" fmla="*/ 376295 w 767572"/>
                  <a:gd name="connsiteY647" fmla="*/ 336851 h 448051"/>
                  <a:gd name="connsiteX648" fmla="*/ 373677 w 767572"/>
                  <a:gd name="connsiteY648" fmla="*/ 341183 h 448051"/>
                  <a:gd name="connsiteX649" fmla="*/ 364290 w 767572"/>
                  <a:gd name="connsiteY649" fmla="*/ 348585 h 448051"/>
                  <a:gd name="connsiteX650" fmla="*/ 366546 w 767572"/>
                  <a:gd name="connsiteY650" fmla="*/ 352376 h 448051"/>
                  <a:gd name="connsiteX651" fmla="*/ 364200 w 767572"/>
                  <a:gd name="connsiteY651" fmla="*/ 354903 h 448051"/>
                  <a:gd name="connsiteX652" fmla="*/ 364741 w 767572"/>
                  <a:gd name="connsiteY652" fmla="*/ 357791 h 448051"/>
                  <a:gd name="connsiteX653" fmla="*/ 359416 w 767572"/>
                  <a:gd name="connsiteY653" fmla="*/ 357972 h 448051"/>
                  <a:gd name="connsiteX654" fmla="*/ 361221 w 767572"/>
                  <a:gd name="connsiteY654" fmla="*/ 350661 h 448051"/>
                  <a:gd name="connsiteX655" fmla="*/ 359145 w 767572"/>
                  <a:gd name="connsiteY655" fmla="*/ 351473 h 448051"/>
                  <a:gd name="connsiteX656" fmla="*/ 354451 w 767572"/>
                  <a:gd name="connsiteY656" fmla="*/ 358513 h 448051"/>
                  <a:gd name="connsiteX657" fmla="*/ 357069 w 767572"/>
                  <a:gd name="connsiteY657" fmla="*/ 365463 h 448051"/>
                  <a:gd name="connsiteX658" fmla="*/ 345335 w 767572"/>
                  <a:gd name="connsiteY658" fmla="*/ 365915 h 448051"/>
                  <a:gd name="connsiteX659" fmla="*/ 334504 w 767572"/>
                  <a:gd name="connsiteY659" fmla="*/ 371059 h 448051"/>
                  <a:gd name="connsiteX660" fmla="*/ 330894 w 767572"/>
                  <a:gd name="connsiteY660" fmla="*/ 365102 h 448051"/>
                  <a:gd name="connsiteX661" fmla="*/ 333150 w 767572"/>
                  <a:gd name="connsiteY661" fmla="*/ 363568 h 448051"/>
                  <a:gd name="connsiteX662" fmla="*/ 332338 w 767572"/>
                  <a:gd name="connsiteY662" fmla="*/ 361041 h 448051"/>
                  <a:gd name="connsiteX663" fmla="*/ 325929 w 767572"/>
                  <a:gd name="connsiteY663" fmla="*/ 364109 h 448051"/>
                  <a:gd name="connsiteX664" fmla="*/ 317625 w 767572"/>
                  <a:gd name="connsiteY664" fmla="*/ 363026 h 448051"/>
                  <a:gd name="connsiteX665" fmla="*/ 306253 w 767572"/>
                  <a:gd name="connsiteY665" fmla="*/ 357611 h 448051"/>
                  <a:gd name="connsiteX666" fmla="*/ 302642 w 767572"/>
                  <a:gd name="connsiteY666" fmla="*/ 358062 h 448051"/>
                  <a:gd name="connsiteX667" fmla="*/ 300837 w 767572"/>
                  <a:gd name="connsiteY667" fmla="*/ 360679 h 448051"/>
                  <a:gd name="connsiteX668" fmla="*/ 296053 w 767572"/>
                  <a:gd name="connsiteY668" fmla="*/ 358423 h 448051"/>
                  <a:gd name="connsiteX669" fmla="*/ 294519 w 767572"/>
                  <a:gd name="connsiteY669" fmla="*/ 354000 h 448051"/>
                  <a:gd name="connsiteX670" fmla="*/ 296865 w 767572"/>
                  <a:gd name="connsiteY670" fmla="*/ 352195 h 448051"/>
                  <a:gd name="connsiteX671" fmla="*/ 300657 w 767572"/>
                  <a:gd name="connsiteY671" fmla="*/ 341183 h 448051"/>
                  <a:gd name="connsiteX672" fmla="*/ 311488 w 767572"/>
                  <a:gd name="connsiteY672" fmla="*/ 332970 h 448051"/>
                  <a:gd name="connsiteX673" fmla="*/ 314196 w 767572"/>
                  <a:gd name="connsiteY673" fmla="*/ 327012 h 448051"/>
                  <a:gd name="connsiteX674" fmla="*/ 311939 w 767572"/>
                  <a:gd name="connsiteY674" fmla="*/ 325659 h 448051"/>
                  <a:gd name="connsiteX675" fmla="*/ 301469 w 767572"/>
                  <a:gd name="connsiteY675" fmla="*/ 336761 h 448051"/>
                  <a:gd name="connsiteX676" fmla="*/ 299303 w 767572"/>
                  <a:gd name="connsiteY676" fmla="*/ 338114 h 448051"/>
                  <a:gd name="connsiteX677" fmla="*/ 289374 w 767572"/>
                  <a:gd name="connsiteY677" fmla="*/ 340371 h 448051"/>
                  <a:gd name="connsiteX678" fmla="*/ 286395 w 767572"/>
                  <a:gd name="connsiteY678" fmla="*/ 336490 h 448051"/>
                  <a:gd name="connsiteX679" fmla="*/ 284319 w 767572"/>
                  <a:gd name="connsiteY679" fmla="*/ 325929 h 448051"/>
                  <a:gd name="connsiteX680" fmla="*/ 283417 w 767572"/>
                  <a:gd name="connsiteY680" fmla="*/ 324846 h 448051"/>
                  <a:gd name="connsiteX681" fmla="*/ 281431 w 767572"/>
                  <a:gd name="connsiteY681" fmla="*/ 327193 h 448051"/>
                  <a:gd name="connsiteX682" fmla="*/ 279445 w 767572"/>
                  <a:gd name="connsiteY682" fmla="*/ 328005 h 448051"/>
                  <a:gd name="connsiteX683" fmla="*/ 275654 w 767572"/>
                  <a:gd name="connsiteY683" fmla="*/ 325659 h 448051"/>
                  <a:gd name="connsiteX684" fmla="*/ 272495 w 767572"/>
                  <a:gd name="connsiteY684" fmla="*/ 327915 h 448051"/>
                  <a:gd name="connsiteX685" fmla="*/ 274301 w 767572"/>
                  <a:gd name="connsiteY685" fmla="*/ 330442 h 448051"/>
                  <a:gd name="connsiteX686" fmla="*/ 270510 w 767572"/>
                  <a:gd name="connsiteY686" fmla="*/ 333331 h 448051"/>
                  <a:gd name="connsiteX687" fmla="*/ 281341 w 767572"/>
                  <a:gd name="connsiteY687" fmla="*/ 333150 h 448051"/>
                  <a:gd name="connsiteX688" fmla="*/ 282785 w 767572"/>
                  <a:gd name="connsiteY688" fmla="*/ 339378 h 448051"/>
                  <a:gd name="connsiteX689" fmla="*/ 283417 w 767572"/>
                  <a:gd name="connsiteY689" fmla="*/ 342447 h 448051"/>
                  <a:gd name="connsiteX690" fmla="*/ 286305 w 767572"/>
                  <a:gd name="connsiteY690" fmla="*/ 342627 h 448051"/>
                  <a:gd name="connsiteX691" fmla="*/ 289555 w 767572"/>
                  <a:gd name="connsiteY691" fmla="*/ 349577 h 448051"/>
                  <a:gd name="connsiteX692" fmla="*/ 293075 w 767572"/>
                  <a:gd name="connsiteY692" fmla="*/ 351112 h 448051"/>
                  <a:gd name="connsiteX693" fmla="*/ 292172 w 767572"/>
                  <a:gd name="connsiteY693" fmla="*/ 353730 h 448051"/>
                  <a:gd name="connsiteX694" fmla="*/ 278001 w 767572"/>
                  <a:gd name="connsiteY694" fmla="*/ 360499 h 448051"/>
                  <a:gd name="connsiteX695" fmla="*/ 262025 w 767572"/>
                  <a:gd name="connsiteY695" fmla="*/ 352466 h 448051"/>
                  <a:gd name="connsiteX696" fmla="*/ 249298 w 767572"/>
                  <a:gd name="connsiteY696" fmla="*/ 357430 h 448051"/>
                  <a:gd name="connsiteX697" fmla="*/ 234947 w 767572"/>
                  <a:gd name="connsiteY697" fmla="*/ 357881 h 448051"/>
                  <a:gd name="connsiteX698" fmla="*/ 228809 w 767572"/>
                  <a:gd name="connsiteY698" fmla="*/ 354813 h 448051"/>
                  <a:gd name="connsiteX699" fmla="*/ 225018 w 767572"/>
                  <a:gd name="connsiteY699" fmla="*/ 348946 h 448051"/>
                  <a:gd name="connsiteX700" fmla="*/ 215631 w 767572"/>
                  <a:gd name="connsiteY700" fmla="*/ 348133 h 448051"/>
                  <a:gd name="connsiteX701" fmla="*/ 211209 w 767572"/>
                  <a:gd name="connsiteY701" fmla="*/ 344974 h 448051"/>
                  <a:gd name="connsiteX702" fmla="*/ 211660 w 767572"/>
                  <a:gd name="connsiteY702" fmla="*/ 338205 h 448051"/>
                  <a:gd name="connsiteX703" fmla="*/ 204259 w 767572"/>
                  <a:gd name="connsiteY703" fmla="*/ 339829 h 448051"/>
                  <a:gd name="connsiteX704" fmla="*/ 202183 w 767572"/>
                  <a:gd name="connsiteY704" fmla="*/ 343981 h 448051"/>
                  <a:gd name="connsiteX705" fmla="*/ 205071 w 767572"/>
                  <a:gd name="connsiteY705" fmla="*/ 349668 h 448051"/>
                  <a:gd name="connsiteX706" fmla="*/ 212202 w 767572"/>
                  <a:gd name="connsiteY706" fmla="*/ 350661 h 448051"/>
                  <a:gd name="connsiteX707" fmla="*/ 207689 w 767572"/>
                  <a:gd name="connsiteY707" fmla="*/ 370157 h 448051"/>
                  <a:gd name="connsiteX708" fmla="*/ 212563 w 767572"/>
                  <a:gd name="connsiteY708" fmla="*/ 376295 h 448051"/>
                  <a:gd name="connsiteX709" fmla="*/ 211209 w 767572"/>
                  <a:gd name="connsiteY709" fmla="*/ 381169 h 448051"/>
                  <a:gd name="connsiteX710" fmla="*/ 205613 w 767572"/>
                  <a:gd name="connsiteY710" fmla="*/ 386765 h 448051"/>
                  <a:gd name="connsiteX711" fmla="*/ 205071 w 767572"/>
                  <a:gd name="connsiteY711" fmla="*/ 389292 h 448051"/>
                  <a:gd name="connsiteX712" fmla="*/ 201731 w 767572"/>
                  <a:gd name="connsiteY712" fmla="*/ 392632 h 448051"/>
                  <a:gd name="connsiteX713" fmla="*/ 202273 w 767572"/>
                  <a:gd name="connsiteY713" fmla="*/ 396693 h 448051"/>
                  <a:gd name="connsiteX714" fmla="*/ 196316 w 767572"/>
                  <a:gd name="connsiteY714" fmla="*/ 398228 h 448051"/>
                  <a:gd name="connsiteX715" fmla="*/ 191893 w 767572"/>
                  <a:gd name="connsiteY715" fmla="*/ 389111 h 448051"/>
                  <a:gd name="connsiteX716" fmla="*/ 192705 w 767572"/>
                  <a:gd name="connsiteY716" fmla="*/ 381891 h 448051"/>
                  <a:gd name="connsiteX717" fmla="*/ 183950 w 767572"/>
                  <a:gd name="connsiteY717" fmla="*/ 371511 h 448051"/>
                  <a:gd name="connsiteX718" fmla="*/ 170953 w 767572"/>
                  <a:gd name="connsiteY718" fmla="*/ 365644 h 448051"/>
                  <a:gd name="connsiteX719" fmla="*/ 159580 w 767572"/>
                  <a:gd name="connsiteY719" fmla="*/ 365192 h 448051"/>
                  <a:gd name="connsiteX720" fmla="*/ 157323 w 767572"/>
                  <a:gd name="connsiteY720" fmla="*/ 362214 h 448051"/>
                  <a:gd name="connsiteX721" fmla="*/ 156692 w 767572"/>
                  <a:gd name="connsiteY721" fmla="*/ 348314 h 448051"/>
                  <a:gd name="connsiteX722" fmla="*/ 158948 w 767572"/>
                  <a:gd name="connsiteY722" fmla="*/ 345967 h 448051"/>
                  <a:gd name="connsiteX723" fmla="*/ 165176 w 767572"/>
                  <a:gd name="connsiteY723" fmla="*/ 343981 h 448051"/>
                  <a:gd name="connsiteX724" fmla="*/ 163100 w 767572"/>
                  <a:gd name="connsiteY724" fmla="*/ 341544 h 448051"/>
                  <a:gd name="connsiteX725" fmla="*/ 156601 w 767572"/>
                  <a:gd name="connsiteY725" fmla="*/ 344704 h 448051"/>
                  <a:gd name="connsiteX726" fmla="*/ 149471 w 767572"/>
                  <a:gd name="connsiteY726" fmla="*/ 334414 h 448051"/>
                  <a:gd name="connsiteX727" fmla="*/ 146312 w 767572"/>
                  <a:gd name="connsiteY727" fmla="*/ 332789 h 448051"/>
                  <a:gd name="connsiteX728" fmla="*/ 132502 w 767572"/>
                  <a:gd name="connsiteY728" fmla="*/ 333872 h 448051"/>
                  <a:gd name="connsiteX729" fmla="*/ 127718 w 767572"/>
                  <a:gd name="connsiteY729" fmla="*/ 331525 h 448051"/>
                  <a:gd name="connsiteX730" fmla="*/ 125552 w 767572"/>
                  <a:gd name="connsiteY730" fmla="*/ 333240 h 448051"/>
                  <a:gd name="connsiteX731" fmla="*/ 125552 w 767572"/>
                  <a:gd name="connsiteY731" fmla="*/ 333240 h 448051"/>
                  <a:gd name="connsiteX732" fmla="*/ 99918 w 767572"/>
                  <a:gd name="connsiteY732" fmla="*/ 323312 h 448051"/>
                  <a:gd name="connsiteX733" fmla="*/ 88094 w 767572"/>
                  <a:gd name="connsiteY733" fmla="*/ 327193 h 448051"/>
                  <a:gd name="connsiteX734" fmla="*/ 80783 w 767572"/>
                  <a:gd name="connsiteY734" fmla="*/ 322409 h 448051"/>
                  <a:gd name="connsiteX735" fmla="*/ 80783 w 767572"/>
                  <a:gd name="connsiteY735" fmla="*/ 322409 h 448051"/>
                  <a:gd name="connsiteX736" fmla="*/ 77263 w 767572"/>
                  <a:gd name="connsiteY736" fmla="*/ 314827 h 448051"/>
                  <a:gd name="connsiteX737" fmla="*/ 64085 w 767572"/>
                  <a:gd name="connsiteY737" fmla="*/ 304357 h 448051"/>
                  <a:gd name="connsiteX738" fmla="*/ 60655 w 767572"/>
                  <a:gd name="connsiteY738" fmla="*/ 306433 h 448051"/>
                  <a:gd name="connsiteX739" fmla="*/ 57135 w 767572"/>
                  <a:gd name="connsiteY739" fmla="*/ 304899 h 448051"/>
                  <a:gd name="connsiteX740" fmla="*/ 53795 w 767572"/>
                  <a:gd name="connsiteY740" fmla="*/ 306614 h 448051"/>
                  <a:gd name="connsiteX741" fmla="*/ 49463 w 767572"/>
                  <a:gd name="connsiteY741" fmla="*/ 305801 h 448051"/>
                  <a:gd name="connsiteX742" fmla="*/ 43776 w 767572"/>
                  <a:gd name="connsiteY742" fmla="*/ 309231 h 448051"/>
                  <a:gd name="connsiteX743" fmla="*/ 40166 w 767572"/>
                  <a:gd name="connsiteY743" fmla="*/ 307787 h 448051"/>
                  <a:gd name="connsiteX744" fmla="*/ 39444 w 767572"/>
                  <a:gd name="connsiteY744" fmla="*/ 310044 h 448051"/>
                  <a:gd name="connsiteX745" fmla="*/ 35833 w 767572"/>
                  <a:gd name="connsiteY745" fmla="*/ 309953 h 448051"/>
                  <a:gd name="connsiteX746" fmla="*/ 37548 w 767572"/>
                  <a:gd name="connsiteY746" fmla="*/ 306162 h 448051"/>
                  <a:gd name="connsiteX747" fmla="*/ 36284 w 767572"/>
                  <a:gd name="connsiteY747" fmla="*/ 302913 h 448051"/>
                  <a:gd name="connsiteX748" fmla="*/ 30147 w 767572"/>
                  <a:gd name="connsiteY748" fmla="*/ 304628 h 448051"/>
                  <a:gd name="connsiteX749" fmla="*/ 22384 w 767572"/>
                  <a:gd name="connsiteY749" fmla="*/ 299032 h 448051"/>
                  <a:gd name="connsiteX750" fmla="*/ 12997 w 767572"/>
                  <a:gd name="connsiteY750" fmla="*/ 299754 h 448051"/>
                  <a:gd name="connsiteX751" fmla="*/ 12997 w 767572"/>
                  <a:gd name="connsiteY751" fmla="*/ 299754 h 448051"/>
                  <a:gd name="connsiteX752" fmla="*/ 7853 w 767572"/>
                  <a:gd name="connsiteY752" fmla="*/ 300476 h 448051"/>
                  <a:gd name="connsiteX753" fmla="*/ 7853 w 767572"/>
                  <a:gd name="connsiteY753" fmla="*/ 300476 h 448051"/>
                  <a:gd name="connsiteX754" fmla="*/ 812 w 767572"/>
                  <a:gd name="connsiteY754" fmla="*/ 294068 h 448051"/>
                  <a:gd name="connsiteX755" fmla="*/ 5416 w 767572"/>
                  <a:gd name="connsiteY755" fmla="*/ 285764 h 448051"/>
                  <a:gd name="connsiteX756" fmla="*/ 0 w 767572"/>
                  <a:gd name="connsiteY756" fmla="*/ 279716 h 448051"/>
                  <a:gd name="connsiteX757" fmla="*/ 993 w 767572"/>
                  <a:gd name="connsiteY757" fmla="*/ 274391 h 448051"/>
                  <a:gd name="connsiteX758" fmla="*/ 8665 w 767572"/>
                  <a:gd name="connsiteY758" fmla="*/ 273308 h 448051"/>
                  <a:gd name="connsiteX759" fmla="*/ 10380 w 767572"/>
                  <a:gd name="connsiteY759" fmla="*/ 275564 h 448051"/>
                  <a:gd name="connsiteX760" fmla="*/ 20760 w 767572"/>
                  <a:gd name="connsiteY760" fmla="*/ 268975 h 448051"/>
                  <a:gd name="connsiteX761" fmla="*/ 20850 w 767572"/>
                  <a:gd name="connsiteY761" fmla="*/ 261123 h 448051"/>
                  <a:gd name="connsiteX762" fmla="*/ 18864 w 767572"/>
                  <a:gd name="connsiteY762" fmla="*/ 260400 h 448051"/>
                  <a:gd name="connsiteX763" fmla="*/ 20309 w 767572"/>
                  <a:gd name="connsiteY763" fmla="*/ 253811 h 448051"/>
                  <a:gd name="connsiteX764" fmla="*/ 23829 w 767572"/>
                  <a:gd name="connsiteY764" fmla="*/ 249750 h 448051"/>
                  <a:gd name="connsiteX765" fmla="*/ 22204 w 767572"/>
                  <a:gd name="connsiteY765" fmla="*/ 246500 h 448051"/>
                  <a:gd name="connsiteX766" fmla="*/ 23558 w 767572"/>
                  <a:gd name="connsiteY766" fmla="*/ 242800 h 448051"/>
                  <a:gd name="connsiteX767" fmla="*/ 26627 w 767572"/>
                  <a:gd name="connsiteY767" fmla="*/ 240814 h 448051"/>
                  <a:gd name="connsiteX768" fmla="*/ 25814 w 767572"/>
                  <a:gd name="connsiteY768" fmla="*/ 233684 h 448051"/>
                  <a:gd name="connsiteX769" fmla="*/ 28793 w 767572"/>
                  <a:gd name="connsiteY769" fmla="*/ 232420 h 448051"/>
                  <a:gd name="connsiteX770" fmla="*/ 27710 w 767572"/>
                  <a:gd name="connsiteY770" fmla="*/ 227636 h 448051"/>
                  <a:gd name="connsiteX771" fmla="*/ 29425 w 767572"/>
                  <a:gd name="connsiteY771" fmla="*/ 220957 h 448051"/>
                  <a:gd name="connsiteX772" fmla="*/ 29425 w 767572"/>
                  <a:gd name="connsiteY772" fmla="*/ 220957 h 448051"/>
                  <a:gd name="connsiteX773" fmla="*/ 32223 w 767572"/>
                  <a:gd name="connsiteY773" fmla="*/ 222401 h 448051"/>
                  <a:gd name="connsiteX774" fmla="*/ 37729 w 767572"/>
                  <a:gd name="connsiteY774" fmla="*/ 220415 h 448051"/>
                  <a:gd name="connsiteX775" fmla="*/ 41790 w 767572"/>
                  <a:gd name="connsiteY775" fmla="*/ 221769 h 448051"/>
                  <a:gd name="connsiteX776" fmla="*/ 48831 w 767572"/>
                  <a:gd name="connsiteY776" fmla="*/ 237204 h 448051"/>
                  <a:gd name="connsiteX777" fmla="*/ 55329 w 767572"/>
                  <a:gd name="connsiteY777" fmla="*/ 235940 h 448051"/>
                  <a:gd name="connsiteX778" fmla="*/ 60023 w 767572"/>
                  <a:gd name="connsiteY778" fmla="*/ 238828 h 448051"/>
                  <a:gd name="connsiteX779" fmla="*/ 67154 w 767572"/>
                  <a:gd name="connsiteY779" fmla="*/ 237204 h 448051"/>
                  <a:gd name="connsiteX780" fmla="*/ 71035 w 767572"/>
                  <a:gd name="connsiteY780" fmla="*/ 241085 h 448051"/>
                  <a:gd name="connsiteX781" fmla="*/ 70222 w 767572"/>
                  <a:gd name="connsiteY781" fmla="*/ 243973 h 448051"/>
                  <a:gd name="connsiteX782" fmla="*/ 78165 w 767572"/>
                  <a:gd name="connsiteY782" fmla="*/ 243341 h 448051"/>
                  <a:gd name="connsiteX783" fmla="*/ 80241 w 767572"/>
                  <a:gd name="connsiteY783" fmla="*/ 247764 h 448051"/>
                  <a:gd name="connsiteX784" fmla="*/ 90441 w 767572"/>
                  <a:gd name="connsiteY784" fmla="*/ 247223 h 448051"/>
                  <a:gd name="connsiteX785" fmla="*/ 93419 w 767572"/>
                  <a:gd name="connsiteY785" fmla="*/ 249028 h 448051"/>
                  <a:gd name="connsiteX786" fmla="*/ 94863 w 767572"/>
                  <a:gd name="connsiteY786" fmla="*/ 242890 h 448051"/>
                  <a:gd name="connsiteX787" fmla="*/ 100008 w 767572"/>
                  <a:gd name="connsiteY787" fmla="*/ 246049 h 448051"/>
                  <a:gd name="connsiteX788" fmla="*/ 112554 w 767572"/>
                  <a:gd name="connsiteY788" fmla="*/ 247854 h 448051"/>
                  <a:gd name="connsiteX789" fmla="*/ 113998 w 767572"/>
                  <a:gd name="connsiteY789" fmla="*/ 249660 h 448051"/>
                  <a:gd name="connsiteX790" fmla="*/ 121490 w 767572"/>
                  <a:gd name="connsiteY790" fmla="*/ 248125 h 448051"/>
                  <a:gd name="connsiteX791" fmla="*/ 132773 w 767572"/>
                  <a:gd name="connsiteY791" fmla="*/ 253541 h 448051"/>
                  <a:gd name="connsiteX792" fmla="*/ 138098 w 767572"/>
                  <a:gd name="connsiteY792" fmla="*/ 252638 h 448051"/>
                  <a:gd name="connsiteX793" fmla="*/ 142791 w 767572"/>
                  <a:gd name="connsiteY793" fmla="*/ 254534 h 448051"/>
                  <a:gd name="connsiteX794" fmla="*/ 152179 w 767572"/>
                  <a:gd name="connsiteY794" fmla="*/ 254443 h 448051"/>
                  <a:gd name="connsiteX795" fmla="*/ 154616 w 767572"/>
                  <a:gd name="connsiteY795" fmla="*/ 256429 h 448051"/>
                  <a:gd name="connsiteX796" fmla="*/ 165718 w 767572"/>
                  <a:gd name="connsiteY796" fmla="*/ 258054 h 448051"/>
                  <a:gd name="connsiteX797" fmla="*/ 177903 w 767572"/>
                  <a:gd name="connsiteY797" fmla="*/ 254443 h 448051"/>
                  <a:gd name="connsiteX798" fmla="*/ 184672 w 767572"/>
                  <a:gd name="connsiteY798" fmla="*/ 256249 h 448051"/>
                  <a:gd name="connsiteX799" fmla="*/ 181242 w 767572"/>
                  <a:gd name="connsiteY799" fmla="*/ 250472 h 448051"/>
                  <a:gd name="connsiteX800" fmla="*/ 181423 w 767572"/>
                  <a:gd name="connsiteY800" fmla="*/ 238377 h 448051"/>
                  <a:gd name="connsiteX801" fmla="*/ 194962 w 767572"/>
                  <a:gd name="connsiteY801" fmla="*/ 238287 h 448051"/>
                  <a:gd name="connsiteX802" fmla="*/ 197760 w 767572"/>
                  <a:gd name="connsiteY802" fmla="*/ 244424 h 448051"/>
                  <a:gd name="connsiteX803" fmla="*/ 203356 w 767572"/>
                  <a:gd name="connsiteY803" fmla="*/ 245688 h 448051"/>
                  <a:gd name="connsiteX804" fmla="*/ 207869 w 767572"/>
                  <a:gd name="connsiteY804" fmla="*/ 240814 h 448051"/>
                  <a:gd name="connsiteX805" fmla="*/ 212472 w 767572"/>
                  <a:gd name="connsiteY805" fmla="*/ 242980 h 448051"/>
                  <a:gd name="connsiteX806" fmla="*/ 223574 w 767572"/>
                  <a:gd name="connsiteY806" fmla="*/ 240453 h 448051"/>
                  <a:gd name="connsiteX807" fmla="*/ 232781 w 767572"/>
                  <a:gd name="connsiteY807" fmla="*/ 248125 h 448051"/>
                  <a:gd name="connsiteX808" fmla="*/ 236120 w 767572"/>
                  <a:gd name="connsiteY808" fmla="*/ 245508 h 448051"/>
                  <a:gd name="connsiteX809" fmla="*/ 238377 w 767572"/>
                  <a:gd name="connsiteY809" fmla="*/ 238287 h 448051"/>
                  <a:gd name="connsiteX810" fmla="*/ 242078 w 767572"/>
                  <a:gd name="connsiteY810" fmla="*/ 237023 h 448051"/>
                  <a:gd name="connsiteX811" fmla="*/ 242439 w 767572"/>
                  <a:gd name="connsiteY811" fmla="*/ 229622 h 448051"/>
                  <a:gd name="connsiteX812" fmla="*/ 248396 w 767572"/>
                  <a:gd name="connsiteY812" fmla="*/ 220144 h 448051"/>
                  <a:gd name="connsiteX813" fmla="*/ 252819 w 767572"/>
                  <a:gd name="connsiteY813" fmla="*/ 219152 h 448051"/>
                  <a:gd name="connsiteX814" fmla="*/ 252277 w 767572"/>
                  <a:gd name="connsiteY814" fmla="*/ 212924 h 448051"/>
                  <a:gd name="connsiteX815" fmla="*/ 256068 w 767572"/>
                  <a:gd name="connsiteY815" fmla="*/ 203266 h 448051"/>
                  <a:gd name="connsiteX816" fmla="*/ 255256 w 767572"/>
                  <a:gd name="connsiteY816" fmla="*/ 199655 h 448051"/>
                  <a:gd name="connsiteX817" fmla="*/ 251826 w 767572"/>
                  <a:gd name="connsiteY817" fmla="*/ 197309 h 448051"/>
                  <a:gd name="connsiteX818" fmla="*/ 250111 w 767572"/>
                  <a:gd name="connsiteY818" fmla="*/ 190359 h 448051"/>
                  <a:gd name="connsiteX819" fmla="*/ 257151 w 767572"/>
                  <a:gd name="connsiteY819" fmla="*/ 185755 h 448051"/>
                  <a:gd name="connsiteX820" fmla="*/ 267892 w 767572"/>
                  <a:gd name="connsiteY820" fmla="*/ 185214 h 448051"/>
                  <a:gd name="connsiteX821" fmla="*/ 272315 w 767572"/>
                  <a:gd name="connsiteY821" fmla="*/ 182957 h 448051"/>
                  <a:gd name="connsiteX822" fmla="*/ 278814 w 767572"/>
                  <a:gd name="connsiteY822" fmla="*/ 175014 h 448051"/>
                  <a:gd name="connsiteX823" fmla="*/ 278091 w 767572"/>
                  <a:gd name="connsiteY823" fmla="*/ 169960 h 448051"/>
                  <a:gd name="connsiteX824" fmla="*/ 278091 w 767572"/>
                  <a:gd name="connsiteY824" fmla="*/ 169960 h 448051"/>
                  <a:gd name="connsiteX825" fmla="*/ 287298 w 767572"/>
                  <a:gd name="connsiteY825" fmla="*/ 167794 h 448051"/>
                  <a:gd name="connsiteX826" fmla="*/ 287298 w 767572"/>
                  <a:gd name="connsiteY826" fmla="*/ 164905 h 448051"/>
                  <a:gd name="connsiteX827" fmla="*/ 292623 w 767572"/>
                  <a:gd name="connsiteY827" fmla="*/ 158497 h 448051"/>
                  <a:gd name="connsiteX828" fmla="*/ 299934 w 767572"/>
                  <a:gd name="connsiteY828" fmla="*/ 159490 h 448051"/>
                  <a:gd name="connsiteX829" fmla="*/ 302733 w 767572"/>
                  <a:gd name="connsiteY829" fmla="*/ 155157 h 448051"/>
                  <a:gd name="connsiteX830" fmla="*/ 307426 w 767572"/>
                  <a:gd name="connsiteY830" fmla="*/ 153081 h 448051"/>
                  <a:gd name="connsiteX831" fmla="*/ 308509 w 767572"/>
                  <a:gd name="connsiteY831" fmla="*/ 145860 h 448051"/>
                  <a:gd name="connsiteX832" fmla="*/ 310856 w 767572"/>
                  <a:gd name="connsiteY832" fmla="*/ 144236 h 448051"/>
                  <a:gd name="connsiteX833" fmla="*/ 322499 w 767572"/>
                  <a:gd name="connsiteY833" fmla="*/ 148027 h 448051"/>
                  <a:gd name="connsiteX834" fmla="*/ 330171 w 767572"/>
                  <a:gd name="connsiteY834" fmla="*/ 147936 h 448051"/>
                  <a:gd name="connsiteX835" fmla="*/ 329540 w 767572"/>
                  <a:gd name="connsiteY835" fmla="*/ 149561 h 448051"/>
                  <a:gd name="connsiteX836" fmla="*/ 331977 w 767572"/>
                  <a:gd name="connsiteY836" fmla="*/ 150464 h 448051"/>
                  <a:gd name="connsiteX837" fmla="*/ 336851 w 767572"/>
                  <a:gd name="connsiteY837" fmla="*/ 148478 h 448051"/>
                  <a:gd name="connsiteX838" fmla="*/ 341905 w 767572"/>
                  <a:gd name="connsiteY838" fmla="*/ 151095 h 448051"/>
                  <a:gd name="connsiteX839" fmla="*/ 350300 w 767572"/>
                  <a:gd name="connsiteY839" fmla="*/ 144867 h 448051"/>
                  <a:gd name="connsiteX840" fmla="*/ 358603 w 767572"/>
                  <a:gd name="connsiteY840" fmla="*/ 143243 h 448051"/>
                  <a:gd name="connsiteX841" fmla="*/ 364651 w 767572"/>
                  <a:gd name="connsiteY841" fmla="*/ 138188 h 448051"/>
                  <a:gd name="connsiteX842" fmla="*/ 373587 w 767572"/>
                  <a:gd name="connsiteY842" fmla="*/ 145860 h 448051"/>
                  <a:gd name="connsiteX843" fmla="*/ 376024 w 767572"/>
                  <a:gd name="connsiteY843" fmla="*/ 150554 h 448051"/>
                  <a:gd name="connsiteX844" fmla="*/ 381710 w 767572"/>
                  <a:gd name="connsiteY844" fmla="*/ 149471 h 448051"/>
                  <a:gd name="connsiteX845" fmla="*/ 387396 w 767572"/>
                  <a:gd name="connsiteY845" fmla="*/ 132502 h 448051"/>
                  <a:gd name="connsiteX846" fmla="*/ 384147 w 767572"/>
                  <a:gd name="connsiteY846" fmla="*/ 130787 h 448051"/>
                  <a:gd name="connsiteX847" fmla="*/ 383244 w 767572"/>
                  <a:gd name="connsiteY847" fmla="*/ 123295 h 448051"/>
                  <a:gd name="connsiteX848" fmla="*/ 376565 w 767572"/>
                  <a:gd name="connsiteY848" fmla="*/ 115352 h 448051"/>
                  <a:gd name="connsiteX849" fmla="*/ 378280 w 767572"/>
                  <a:gd name="connsiteY849" fmla="*/ 110839 h 448051"/>
                  <a:gd name="connsiteX850" fmla="*/ 375933 w 767572"/>
                  <a:gd name="connsiteY850" fmla="*/ 109124 h 448051"/>
                  <a:gd name="connsiteX851" fmla="*/ 374941 w 767572"/>
                  <a:gd name="connsiteY851" fmla="*/ 102897 h 448051"/>
                  <a:gd name="connsiteX852" fmla="*/ 376746 w 767572"/>
                  <a:gd name="connsiteY852" fmla="*/ 99647 h 448051"/>
                  <a:gd name="connsiteX853" fmla="*/ 375663 w 767572"/>
                  <a:gd name="connsiteY853" fmla="*/ 96037 h 448051"/>
                  <a:gd name="connsiteX854" fmla="*/ 378822 w 767572"/>
                  <a:gd name="connsiteY854" fmla="*/ 91343 h 448051"/>
                  <a:gd name="connsiteX855" fmla="*/ 374218 w 767572"/>
                  <a:gd name="connsiteY855" fmla="*/ 84484 h 448051"/>
                  <a:gd name="connsiteX856" fmla="*/ 375121 w 767572"/>
                  <a:gd name="connsiteY856" fmla="*/ 79339 h 448051"/>
                  <a:gd name="connsiteX857" fmla="*/ 372955 w 767572"/>
                  <a:gd name="connsiteY857" fmla="*/ 72840 h 448051"/>
                  <a:gd name="connsiteX858" fmla="*/ 371691 w 767572"/>
                  <a:gd name="connsiteY858" fmla="*/ 71486 h 448051"/>
                  <a:gd name="connsiteX859" fmla="*/ 367900 w 767572"/>
                  <a:gd name="connsiteY859" fmla="*/ 72659 h 448051"/>
                  <a:gd name="connsiteX860" fmla="*/ 367269 w 767572"/>
                  <a:gd name="connsiteY860" fmla="*/ 69139 h 448051"/>
                  <a:gd name="connsiteX861" fmla="*/ 364922 w 767572"/>
                  <a:gd name="connsiteY861" fmla="*/ 66522 h 448051"/>
                  <a:gd name="connsiteX862" fmla="*/ 362485 w 767572"/>
                  <a:gd name="connsiteY862" fmla="*/ 66883 h 448051"/>
                  <a:gd name="connsiteX863" fmla="*/ 359145 w 767572"/>
                  <a:gd name="connsiteY863" fmla="*/ 61467 h 448051"/>
                  <a:gd name="connsiteX864" fmla="*/ 367088 w 767572"/>
                  <a:gd name="connsiteY864" fmla="*/ 55690 h 448051"/>
                  <a:gd name="connsiteX865" fmla="*/ 369254 w 767572"/>
                  <a:gd name="connsiteY865" fmla="*/ 56774 h 448051"/>
                  <a:gd name="connsiteX866" fmla="*/ 372684 w 767572"/>
                  <a:gd name="connsiteY866" fmla="*/ 55149 h 448051"/>
                  <a:gd name="connsiteX867" fmla="*/ 378912 w 767572"/>
                  <a:gd name="connsiteY867" fmla="*/ 58127 h 448051"/>
                  <a:gd name="connsiteX868" fmla="*/ 384508 w 767572"/>
                  <a:gd name="connsiteY868" fmla="*/ 51087 h 448051"/>
                  <a:gd name="connsiteX869" fmla="*/ 393354 w 767572"/>
                  <a:gd name="connsiteY869" fmla="*/ 50907 h 448051"/>
                  <a:gd name="connsiteX870" fmla="*/ 396422 w 767572"/>
                  <a:gd name="connsiteY870" fmla="*/ 47928 h 448051"/>
                  <a:gd name="connsiteX871" fmla="*/ 396332 w 767572"/>
                  <a:gd name="connsiteY871" fmla="*/ 43596 h 448051"/>
                  <a:gd name="connsiteX872" fmla="*/ 399130 w 767572"/>
                  <a:gd name="connsiteY872" fmla="*/ 41881 h 448051"/>
                  <a:gd name="connsiteX873" fmla="*/ 400665 w 767572"/>
                  <a:gd name="connsiteY873" fmla="*/ 36646 h 448051"/>
                  <a:gd name="connsiteX874" fmla="*/ 402921 w 767572"/>
                  <a:gd name="connsiteY874" fmla="*/ 35653 h 448051"/>
                  <a:gd name="connsiteX875" fmla="*/ 408788 w 767572"/>
                  <a:gd name="connsiteY875" fmla="*/ 34299 h 448051"/>
                  <a:gd name="connsiteX876" fmla="*/ 410684 w 767572"/>
                  <a:gd name="connsiteY876" fmla="*/ 37548 h 448051"/>
                  <a:gd name="connsiteX877" fmla="*/ 414655 w 767572"/>
                  <a:gd name="connsiteY877" fmla="*/ 35562 h 448051"/>
                  <a:gd name="connsiteX878" fmla="*/ 418446 w 767572"/>
                  <a:gd name="connsiteY878" fmla="*/ 38812 h 448051"/>
                  <a:gd name="connsiteX879" fmla="*/ 422147 w 767572"/>
                  <a:gd name="connsiteY879" fmla="*/ 38541 h 448051"/>
                  <a:gd name="connsiteX880" fmla="*/ 433610 w 767572"/>
                  <a:gd name="connsiteY880" fmla="*/ 32855 h 448051"/>
                  <a:gd name="connsiteX881" fmla="*/ 433610 w 767572"/>
                  <a:gd name="connsiteY881" fmla="*/ 32855 h 448051"/>
                  <a:gd name="connsiteX882" fmla="*/ 443448 w 767572"/>
                  <a:gd name="connsiteY882" fmla="*/ 34570 h 448051"/>
                  <a:gd name="connsiteX883" fmla="*/ 450308 w 767572"/>
                  <a:gd name="connsiteY883" fmla="*/ 27439 h 448051"/>
                  <a:gd name="connsiteX884" fmla="*/ 449495 w 767572"/>
                  <a:gd name="connsiteY884" fmla="*/ 23377 h 448051"/>
                  <a:gd name="connsiteX885" fmla="*/ 455182 w 767572"/>
                  <a:gd name="connsiteY885" fmla="*/ 20850 h 448051"/>
                  <a:gd name="connsiteX886" fmla="*/ 459604 w 767572"/>
                  <a:gd name="connsiteY886" fmla="*/ 15886 h 448051"/>
                  <a:gd name="connsiteX887" fmla="*/ 459514 w 767572"/>
                  <a:gd name="connsiteY887" fmla="*/ 12546 h 448051"/>
                  <a:gd name="connsiteX888" fmla="*/ 466284 w 767572"/>
                  <a:gd name="connsiteY888" fmla="*/ 7311 h 448051"/>
                  <a:gd name="connsiteX889" fmla="*/ 482711 w 767572"/>
                  <a:gd name="connsiteY889" fmla="*/ 0 h 448051"/>
                  <a:gd name="connsiteX890" fmla="*/ 488037 w 767572"/>
                  <a:gd name="connsiteY890" fmla="*/ 2166 h 448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</a:cxnLst>
                <a:rect l="l" t="t" r="r" b="b"/>
                <a:pathLst>
                  <a:path w="767572" h="448051">
                    <a:moveTo>
                      <a:pt x="321597" y="424493"/>
                    </a:moveTo>
                    <a:lnTo>
                      <a:pt x="321416" y="428104"/>
                    </a:lnTo>
                    <a:lnTo>
                      <a:pt x="326922" y="433700"/>
                    </a:lnTo>
                    <a:lnTo>
                      <a:pt x="326110" y="438664"/>
                    </a:lnTo>
                    <a:lnTo>
                      <a:pt x="330171" y="440650"/>
                    </a:lnTo>
                    <a:lnTo>
                      <a:pt x="327012" y="442906"/>
                    </a:lnTo>
                    <a:lnTo>
                      <a:pt x="327373" y="445975"/>
                    </a:lnTo>
                    <a:lnTo>
                      <a:pt x="323853" y="448051"/>
                    </a:lnTo>
                    <a:lnTo>
                      <a:pt x="320694" y="447239"/>
                    </a:lnTo>
                    <a:lnTo>
                      <a:pt x="317716" y="440470"/>
                    </a:lnTo>
                    <a:lnTo>
                      <a:pt x="318528" y="433971"/>
                    </a:lnTo>
                    <a:lnTo>
                      <a:pt x="316091" y="428104"/>
                    </a:lnTo>
                    <a:lnTo>
                      <a:pt x="316452" y="424403"/>
                    </a:lnTo>
                    <a:lnTo>
                      <a:pt x="321597" y="424493"/>
                    </a:lnTo>
                    <a:close/>
                    <a:moveTo>
                      <a:pt x="424313" y="404546"/>
                    </a:moveTo>
                    <a:lnTo>
                      <a:pt x="426298" y="407073"/>
                    </a:lnTo>
                    <a:lnTo>
                      <a:pt x="424584" y="409871"/>
                    </a:lnTo>
                    <a:lnTo>
                      <a:pt x="426570" y="416641"/>
                    </a:lnTo>
                    <a:lnTo>
                      <a:pt x="429999" y="413301"/>
                    </a:lnTo>
                    <a:lnTo>
                      <a:pt x="431263" y="408066"/>
                    </a:lnTo>
                    <a:lnTo>
                      <a:pt x="434241" y="419439"/>
                    </a:lnTo>
                    <a:lnTo>
                      <a:pt x="437491" y="419980"/>
                    </a:lnTo>
                    <a:lnTo>
                      <a:pt x="443267" y="417904"/>
                    </a:lnTo>
                    <a:lnTo>
                      <a:pt x="442004" y="422056"/>
                    </a:lnTo>
                    <a:lnTo>
                      <a:pt x="443719" y="435415"/>
                    </a:lnTo>
                    <a:lnTo>
                      <a:pt x="441643" y="436137"/>
                    </a:lnTo>
                    <a:lnTo>
                      <a:pt x="435415" y="429367"/>
                    </a:lnTo>
                    <a:lnTo>
                      <a:pt x="424493" y="430721"/>
                    </a:lnTo>
                    <a:lnTo>
                      <a:pt x="423952" y="417092"/>
                    </a:lnTo>
                    <a:lnTo>
                      <a:pt x="419619" y="407795"/>
                    </a:lnTo>
                    <a:lnTo>
                      <a:pt x="420161" y="405268"/>
                    </a:lnTo>
                    <a:lnTo>
                      <a:pt x="423140" y="406622"/>
                    </a:lnTo>
                    <a:lnTo>
                      <a:pt x="424313" y="404546"/>
                    </a:lnTo>
                    <a:close/>
                    <a:moveTo>
                      <a:pt x="423410" y="382613"/>
                    </a:moveTo>
                    <a:lnTo>
                      <a:pt x="426298" y="382793"/>
                    </a:lnTo>
                    <a:lnTo>
                      <a:pt x="432075" y="388480"/>
                    </a:lnTo>
                    <a:lnTo>
                      <a:pt x="438303" y="386584"/>
                    </a:lnTo>
                    <a:lnTo>
                      <a:pt x="444802" y="387306"/>
                    </a:lnTo>
                    <a:lnTo>
                      <a:pt x="444802" y="389834"/>
                    </a:lnTo>
                    <a:lnTo>
                      <a:pt x="447961" y="390285"/>
                    </a:lnTo>
                    <a:lnTo>
                      <a:pt x="448864" y="393173"/>
                    </a:lnTo>
                    <a:lnTo>
                      <a:pt x="448593" y="396513"/>
                    </a:lnTo>
                    <a:lnTo>
                      <a:pt x="446788" y="394437"/>
                    </a:lnTo>
                    <a:lnTo>
                      <a:pt x="444802" y="395971"/>
                    </a:lnTo>
                    <a:lnTo>
                      <a:pt x="447149" y="400845"/>
                    </a:lnTo>
                    <a:lnTo>
                      <a:pt x="442184" y="399852"/>
                    </a:lnTo>
                    <a:lnTo>
                      <a:pt x="438123" y="403734"/>
                    </a:lnTo>
                    <a:lnTo>
                      <a:pt x="431895" y="403011"/>
                    </a:lnTo>
                    <a:lnTo>
                      <a:pt x="429277" y="404546"/>
                    </a:lnTo>
                    <a:lnTo>
                      <a:pt x="423049" y="392180"/>
                    </a:lnTo>
                    <a:lnTo>
                      <a:pt x="421334" y="397145"/>
                    </a:lnTo>
                    <a:lnTo>
                      <a:pt x="417002" y="393083"/>
                    </a:lnTo>
                    <a:lnTo>
                      <a:pt x="417363" y="385591"/>
                    </a:lnTo>
                    <a:lnTo>
                      <a:pt x="423410" y="382613"/>
                    </a:lnTo>
                    <a:close/>
                    <a:moveTo>
                      <a:pt x="506269" y="375121"/>
                    </a:moveTo>
                    <a:lnTo>
                      <a:pt x="499590" y="386494"/>
                    </a:lnTo>
                    <a:lnTo>
                      <a:pt x="492820" y="384237"/>
                    </a:lnTo>
                    <a:lnTo>
                      <a:pt x="486683" y="385050"/>
                    </a:lnTo>
                    <a:lnTo>
                      <a:pt x="498597" y="377287"/>
                    </a:lnTo>
                    <a:lnTo>
                      <a:pt x="506269" y="375121"/>
                    </a:lnTo>
                    <a:close/>
                    <a:moveTo>
                      <a:pt x="407163" y="372413"/>
                    </a:moveTo>
                    <a:lnTo>
                      <a:pt x="413031" y="381439"/>
                    </a:lnTo>
                    <a:lnTo>
                      <a:pt x="415377" y="390465"/>
                    </a:lnTo>
                    <a:lnTo>
                      <a:pt x="413391" y="391548"/>
                    </a:lnTo>
                    <a:lnTo>
                      <a:pt x="415467" y="394437"/>
                    </a:lnTo>
                    <a:lnTo>
                      <a:pt x="414836" y="396964"/>
                    </a:lnTo>
                    <a:lnTo>
                      <a:pt x="403463" y="386584"/>
                    </a:lnTo>
                    <a:lnTo>
                      <a:pt x="399401" y="379183"/>
                    </a:lnTo>
                    <a:lnTo>
                      <a:pt x="407615" y="383335"/>
                    </a:lnTo>
                    <a:lnTo>
                      <a:pt x="407163" y="372413"/>
                    </a:lnTo>
                    <a:close/>
                    <a:moveTo>
                      <a:pt x="413482" y="368532"/>
                    </a:moveTo>
                    <a:lnTo>
                      <a:pt x="423771" y="371601"/>
                    </a:lnTo>
                    <a:lnTo>
                      <a:pt x="427021" y="375482"/>
                    </a:lnTo>
                    <a:lnTo>
                      <a:pt x="422869" y="375933"/>
                    </a:lnTo>
                    <a:lnTo>
                      <a:pt x="408878" y="371330"/>
                    </a:lnTo>
                    <a:lnTo>
                      <a:pt x="413482" y="368532"/>
                    </a:lnTo>
                    <a:close/>
                    <a:moveTo>
                      <a:pt x="183228" y="411406"/>
                    </a:moveTo>
                    <a:lnTo>
                      <a:pt x="166981" y="408247"/>
                    </a:lnTo>
                    <a:lnTo>
                      <a:pt x="161385" y="412579"/>
                    </a:lnTo>
                    <a:lnTo>
                      <a:pt x="154435" y="407344"/>
                    </a:lnTo>
                    <a:lnTo>
                      <a:pt x="149110" y="391639"/>
                    </a:lnTo>
                    <a:lnTo>
                      <a:pt x="157323" y="379273"/>
                    </a:lnTo>
                    <a:lnTo>
                      <a:pt x="162378" y="380266"/>
                    </a:lnTo>
                    <a:lnTo>
                      <a:pt x="162919" y="376836"/>
                    </a:lnTo>
                    <a:lnTo>
                      <a:pt x="158316" y="366998"/>
                    </a:lnTo>
                    <a:lnTo>
                      <a:pt x="167342" y="366637"/>
                    </a:lnTo>
                    <a:lnTo>
                      <a:pt x="171224" y="366456"/>
                    </a:lnTo>
                    <a:lnTo>
                      <a:pt x="176097" y="370518"/>
                    </a:lnTo>
                    <a:lnTo>
                      <a:pt x="181242" y="371511"/>
                    </a:lnTo>
                    <a:lnTo>
                      <a:pt x="183950" y="377017"/>
                    </a:lnTo>
                    <a:lnTo>
                      <a:pt x="190900" y="382522"/>
                    </a:lnTo>
                    <a:lnTo>
                      <a:pt x="189185" y="387757"/>
                    </a:lnTo>
                    <a:lnTo>
                      <a:pt x="190268" y="391548"/>
                    </a:lnTo>
                    <a:lnTo>
                      <a:pt x="194330" y="400665"/>
                    </a:lnTo>
                    <a:lnTo>
                      <a:pt x="199294" y="404095"/>
                    </a:lnTo>
                    <a:lnTo>
                      <a:pt x="201822" y="415467"/>
                    </a:lnTo>
                    <a:lnTo>
                      <a:pt x="189456" y="423230"/>
                    </a:lnTo>
                    <a:lnTo>
                      <a:pt x="183318" y="417453"/>
                    </a:lnTo>
                    <a:lnTo>
                      <a:pt x="183228" y="411406"/>
                    </a:lnTo>
                    <a:close/>
                    <a:moveTo>
                      <a:pt x="218520" y="356437"/>
                    </a:moveTo>
                    <a:lnTo>
                      <a:pt x="229893" y="364651"/>
                    </a:lnTo>
                    <a:lnTo>
                      <a:pt x="231698" y="371059"/>
                    </a:lnTo>
                    <a:lnTo>
                      <a:pt x="234676" y="372774"/>
                    </a:lnTo>
                    <a:lnTo>
                      <a:pt x="239370" y="379544"/>
                    </a:lnTo>
                    <a:lnTo>
                      <a:pt x="219332" y="378731"/>
                    </a:lnTo>
                    <a:lnTo>
                      <a:pt x="214548" y="381078"/>
                    </a:lnTo>
                    <a:lnTo>
                      <a:pt x="214458" y="375663"/>
                    </a:lnTo>
                    <a:lnTo>
                      <a:pt x="210577" y="371330"/>
                    </a:lnTo>
                    <a:lnTo>
                      <a:pt x="209404" y="364561"/>
                    </a:lnTo>
                    <a:lnTo>
                      <a:pt x="212563" y="356257"/>
                    </a:lnTo>
                    <a:lnTo>
                      <a:pt x="218520" y="356437"/>
                    </a:lnTo>
                    <a:close/>
                    <a:moveTo>
                      <a:pt x="445073" y="349307"/>
                    </a:moveTo>
                    <a:lnTo>
                      <a:pt x="446788" y="352105"/>
                    </a:lnTo>
                    <a:lnTo>
                      <a:pt x="443809" y="356979"/>
                    </a:lnTo>
                    <a:lnTo>
                      <a:pt x="435324" y="366546"/>
                    </a:lnTo>
                    <a:lnTo>
                      <a:pt x="428375" y="369976"/>
                    </a:lnTo>
                    <a:lnTo>
                      <a:pt x="416099" y="368352"/>
                    </a:lnTo>
                    <a:lnTo>
                      <a:pt x="408427" y="364290"/>
                    </a:lnTo>
                    <a:lnTo>
                      <a:pt x="410413" y="361131"/>
                    </a:lnTo>
                    <a:lnTo>
                      <a:pt x="412940" y="362665"/>
                    </a:lnTo>
                    <a:lnTo>
                      <a:pt x="420071" y="360318"/>
                    </a:lnTo>
                    <a:lnTo>
                      <a:pt x="424674" y="362846"/>
                    </a:lnTo>
                    <a:lnTo>
                      <a:pt x="428736" y="361853"/>
                    </a:lnTo>
                    <a:lnTo>
                      <a:pt x="445073" y="349307"/>
                    </a:lnTo>
                    <a:close/>
                    <a:moveTo>
                      <a:pt x="524592" y="348043"/>
                    </a:moveTo>
                    <a:lnTo>
                      <a:pt x="525856" y="350390"/>
                    </a:lnTo>
                    <a:lnTo>
                      <a:pt x="523238" y="353188"/>
                    </a:lnTo>
                    <a:lnTo>
                      <a:pt x="521794" y="360138"/>
                    </a:lnTo>
                    <a:lnTo>
                      <a:pt x="522967" y="362124"/>
                    </a:lnTo>
                    <a:lnTo>
                      <a:pt x="525495" y="361311"/>
                    </a:lnTo>
                    <a:lnTo>
                      <a:pt x="526939" y="365915"/>
                    </a:lnTo>
                    <a:lnTo>
                      <a:pt x="518635" y="370789"/>
                    </a:lnTo>
                    <a:lnTo>
                      <a:pt x="513400" y="378551"/>
                    </a:lnTo>
                    <a:lnTo>
                      <a:pt x="508345" y="381891"/>
                    </a:lnTo>
                    <a:lnTo>
                      <a:pt x="506901" y="391007"/>
                    </a:lnTo>
                    <a:lnTo>
                      <a:pt x="495257" y="400574"/>
                    </a:lnTo>
                    <a:lnTo>
                      <a:pt x="494625" y="408788"/>
                    </a:lnTo>
                    <a:lnTo>
                      <a:pt x="489661" y="422147"/>
                    </a:lnTo>
                    <a:lnTo>
                      <a:pt x="483704" y="425938"/>
                    </a:lnTo>
                    <a:lnTo>
                      <a:pt x="482801" y="423591"/>
                    </a:lnTo>
                    <a:lnTo>
                      <a:pt x="487495" y="415106"/>
                    </a:lnTo>
                    <a:lnTo>
                      <a:pt x="490203" y="403192"/>
                    </a:lnTo>
                    <a:lnTo>
                      <a:pt x="492730" y="400665"/>
                    </a:lnTo>
                    <a:lnTo>
                      <a:pt x="490925" y="395971"/>
                    </a:lnTo>
                    <a:lnTo>
                      <a:pt x="486863" y="394437"/>
                    </a:lnTo>
                    <a:lnTo>
                      <a:pt x="486231" y="389202"/>
                    </a:lnTo>
                    <a:lnTo>
                      <a:pt x="490112" y="388209"/>
                    </a:lnTo>
                    <a:lnTo>
                      <a:pt x="493813" y="390285"/>
                    </a:lnTo>
                    <a:lnTo>
                      <a:pt x="502930" y="388480"/>
                    </a:lnTo>
                    <a:lnTo>
                      <a:pt x="507081" y="374218"/>
                    </a:lnTo>
                    <a:lnTo>
                      <a:pt x="511233" y="370337"/>
                    </a:lnTo>
                    <a:lnTo>
                      <a:pt x="510421" y="374399"/>
                    </a:lnTo>
                    <a:lnTo>
                      <a:pt x="512226" y="374580"/>
                    </a:lnTo>
                    <a:lnTo>
                      <a:pt x="516288" y="367900"/>
                    </a:lnTo>
                    <a:lnTo>
                      <a:pt x="515024" y="363748"/>
                    </a:lnTo>
                    <a:lnTo>
                      <a:pt x="524592" y="348043"/>
                    </a:lnTo>
                    <a:close/>
                    <a:moveTo>
                      <a:pt x="474949" y="347592"/>
                    </a:moveTo>
                    <a:lnTo>
                      <a:pt x="476754" y="349397"/>
                    </a:lnTo>
                    <a:lnTo>
                      <a:pt x="473866" y="359416"/>
                    </a:lnTo>
                    <a:lnTo>
                      <a:pt x="460597" y="372774"/>
                    </a:lnTo>
                    <a:lnTo>
                      <a:pt x="437401" y="381259"/>
                    </a:lnTo>
                    <a:lnTo>
                      <a:pt x="439657" y="384418"/>
                    </a:lnTo>
                    <a:lnTo>
                      <a:pt x="432978" y="382613"/>
                    </a:lnTo>
                    <a:lnTo>
                      <a:pt x="431895" y="385140"/>
                    </a:lnTo>
                    <a:lnTo>
                      <a:pt x="424764" y="380176"/>
                    </a:lnTo>
                    <a:lnTo>
                      <a:pt x="454008" y="372504"/>
                    </a:lnTo>
                    <a:lnTo>
                      <a:pt x="458431" y="367269"/>
                    </a:lnTo>
                    <a:lnTo>
                      <a:pt x="460146" y="359055"/>
                    </a:lnTo>
                    <a:lnTo>
                      <a:pt x="463034" y="358965"/>
                    </a:lnTo>
                    <a:lnTo>
                      <a:pt x="467367" y="353098"/>
                    </a:lnTo>
                    <a:lnTo>
                      <a:pt x="474949" y="347592"/>
                    </a:lnTo>
                    <a:close/>
                    <a:moveTo>
                      <a:pt x="486683" y="343711"/>
                    </a:moveTo>
                    <a:lnTo>
                      <a:pt x="489300" y="348855"/>
                    </a:lnTo>
                    <a:lnTo>
                      <a:pt x="485419" y="354993"/>
                    </a:lnTo>
                    <a:lnTo>
                      <a:pt x="474588" y="365915"/>
                    </a:lnTo>
                    <a:lnTo>
                      <a:pt x="471068" y="366637"/>
                    </a:lnTo>
                    <a:lnTo>
                      <a:pt x="477296" y="359416"/>
                    </a:lnTo>
                    <a:lnTo>
                      <a:pt x="477927" y="354722"/>
                    </a:lnTo>
                    <a:lnTo>
                      <a:pt x="483794" y="345245"/>
                    </a:lnTo>
                    <a:lnTo>
                      <a:pt x="486683" y="343711"/>
                    </a:lnTo>
                    <a:close/>
                    <a:moveTo>
                      <a:pt x="614491" y="320514"/>
                    </a:moveTo>
                    <a:lnTo>
                      <a:pt x="615664" y="325388"/>
                    </a:lnTo>
                    <a:lnTo>
                      <a:pt x="619185" y="326110"/>
                    </a:lnTo>
                    <a:lnTo>
                      <a:pt x="623246" y="330984"/>
                    </a:lnTo>
                    <a:lnTo>
                      <a:pt x="632814" y="338295"/>
                    </a:lnTo>
                    <a:lnTo>
                      <a:pt x="628481" y="343259"/>
                    </a:lnTo>
                    <a:lnTo>
                      <a:pt x="629655" y="348224"/>
                    </a:lnTo>
                    <a:lnTo>
                      <a:pt x="622344" y="352285"/>
                    </a:lnTo>
                    <a:lnTo>
                      <a:pt x="622344" y="354542"/>
                    </a:lnTo>
                    <a:lnTo>
                      <a:pt x="615574" y="355354"/>
                    </a:lnTo>
                    <a:lnTo>
                      <a:pt x="614401" y="359235"/>
                    </a:lnTo>
                    <a:lnTo>
                      <a:pt x="609346" y="361221"/>
                    </a:lnTo>
                    <a:lnTo>
                      <a:pt x="614311" y="353459"/>
                    </a:lnTo>
                    <a:lnTo>
                      <a:pt x="621351" y="348314"/>
                    </a:lnTo>
                    <a:lnTo>
                      <a:pt x="617289" y="341003"/>
                    </a:lnTo>
                    <a:lnTo>
                      <a:pt x="608444" y="337573"/>
                    </a:lnTo>
                    <a:lnTo>
                      <a:pt x="609527" y="332970"/>
                    </a:lnTo>
                    <a:lnTo>
                      <a:pt x="606277" y="330713"/>
                    </a:lnTo>
                    <a:lnTo>
                      <a:pt x="609798" y="324034"/>
                    </a:lnTo>
                    <a:lnTo>
                      <a:pt x="614491" y="320514"/>
                    </a:lnTo>
                    <a:close/>
                    <a:moveTo>
                      <a:pt x="524772" y="310134"/>
                    </a:moveTo>
                    <a:lnTo>
                      <a:pt x="526307" y="314286"/>
                    </a:lnTo>
                    <a:lnTo>
                      <a:pt x="520169" y="321777"/>
                    </a:lnTo>
                    <a:lnTo>
                      <a:pt x="518364" y="330533"/>
                    </a:lnTo>
                    <a:lnTo>
                      <a:pt x="519537" y="334143"/>
                    </a:lnTo>
                    <a:lnTo>
                      <a:pt x="522245" y="334865"/>
                    </a:lnTo>
                    <a:lnTo>
                      <a:pt x="519267" y="340010"/>
                    </a:lnTo>
                    <a:lnTo>
                      <a:pt x="516017" y="343801"/>
                    </a:lnTo>
                    <a:lnTo>
                      <a:pt x="505818" y="371872"/>
                    </a:lnTo>
                    <a:lnTo>
                      <a:pt x="501034" y="375392"/>
                    </a:lnTo>
                    <a:lnTo>
                      <a:pt x="474137" y="380266"/>
                    </a:lnTo>
                    <a:lnTo>
                      <a:pt x="475400" y="383154"/>
                    </a:lnTo>
                    <a:lnTo>
                      <a:pt x="473866" y="386674"/>
                    </a:lnTo>
                    <a:lnTo>
                      <a:pt x="465291" y="391097"/>
                    </a:lnTo>
                    <a:lnTo>
                      <a:pt x="457980" y="386223"/>
                    </a:lnTo>
                    <a:lnTo>
                      <a:pt x="468901" y="379002"/>
                    </a:lnTo>
                    <a:lnTo>
                      <a:pt x="458883" y="381349"/>
                    </a:lnTo>
                    <a:lnTo>
                      <a:pt x="455182" y="383335"/>
                    </a:lnTo>
                    <a:lnTo>
                      <a:pt x="454279" y="386223"/>
                    </a:lnTo>
                    <a:lnTo>
                      <a:pt x="447871" y="387757"/>
                    </a:lnTo>
                    <a:lnTo>
                      <a:pt x="448051" y="382071"/>
                    </a:lnTo>
                    <a:lnTo>
                      <a:pt x="457258" y="378912"/>
                    </a:lnTo>
                    <a:lnTo>
                      <a:pt x="460688" y="374760"/>
                    </a:lnTo>
                    <a:lnTo>
                      <a:pt x="466735" y="374038"/>
                    </a:lnTo>
                    <a:lnTo>
                      <a:pt x="469353" y="370337"/>
                    </a:lnTo>
                    <a:lnTo>
                      <a:pt x="485961" y="360499"/>
                    </a:lnTo>
                    <a:lnTo>
                      <a:pt x="493272" y="344523"/>
                    </a:lnTo>
                    <a:lnTo>
                      <a:pt x="489120" y="344433"/>
                    </a:lnTo>
                    <a:lnTo>
                      <a:pt x="487134" y="340010"/>
                    </a:lnTo>
                    <a:lnTo>
                      <a:pt x="491196" y="341544"/>
                    </a:lnTo>
                    <a:lnTo>
                      <a:pt x="493452" y="338476"/>
                    </a:lnTo>
                    <a:lnTo>
                      <a:pt x="493723" y="335587"/>
                    </a:lnTo>
                    <a:lnTo>
                      <a:pt x="503110" y="324214"/>
                    </a:lnTo>
                    <a:lnTo>
                      <a:pt x="505998" y="322680"/>
                    </a:lnTo>
                    <a:lnTo>
                      <a:pt x="514844" y="312571"/>
                    </a:lnTo>
                    <a:lnTo>
                      <a:pt x="521794" y="310766"/>
                    </a:lnTo>
                    <a:lnTo>
                      <a:pt x="524772" y="310134"/>
                    </a:lnTo>
                    <a:close/>
                    <a:moveTo>
                      <a:pt x="664405" y="309592"/>
                    </a:moveTo>
                    <a:lnTo>
                      <a:pt x="667022" y="311397"/>
                    </a:lnTo>
                    <a:lnTo>
                      <a:pt x="668467" y="320875"/>
                    </a:lnTo>
                    <a:lnTo>
                      <a:pt x="665488" y="319340"/>
                    </a:lnTo>
                    <a:lnTo>
                      <a:pt x="662600" y="321687"/>
                    </a:lnTo>
                    <a:lnTo>
                      <a:pt x="659711" y="323041"/>
                    </a:lnTo>
                    <a:lnTo>
                      <a:pt x="658177" y="326922"/>
                    </a:lnTo>
                    <a:lnTo>
                      <a:pt x="653845" y="330081"/>
                    </a:lnTo>
                    <a:lnTo>
                      <a:pt x="653574" y="332699"/>
                    </a:lnTo>
                    <a:lnTo>
                      <a:pt x="652581" y="334955"/>
                    </a:lnTo>
                    <a:lnTo>
                      <a:pt x="648700" y="335407"/>
                    </a:lnTo>
                    <a:lnTo>
                      <a:pt x="649061" y="341274"/>
                    </a:lnTo>
                    <a:lnTo>
                      <a:pt x="644096" y="341544"/>
                    </a:lnTo>
                    <a:lnTo>
                      <a:pt x="640847" y="344342"/>
                    </a:lnTo>
                    <a:lnTo>
                      <a:pt x="640215" y="341725"/>
                    </a:lnTo>
                    <a:lnTo>
                      <a:pt x="642833" y="338385"/>
                    </a:lnTo>
                    <a:lnTo>
                      <a:pt x="640215" y="335316"/>
                    </a:lnTo>
                    <a:lnTo>
                      <a:pt x="641479" y="330894"/>
                    </a:lnTo>
                    <a:lnTo>
                      <a:pt x="644728" y="324937"/>
                    </a:lnTo>
                    <a:lnTo>
                      <a:pt x="647075" y="324395"/>
                    </a:lnTo>
                    <a:lnTo>
                      <a:pt x="649151" y="318167"/>
                    </a:lnTo>
                    <a:lnTo>
                      <a:pt x="653213" y="314105"/>
                    </a:lnTo>
                    <a:lnTo>
                      <a:pt x="656101" y="310495"/>
                    </a:lnTo>
                    <a:lnTo>
                      <a:pt x="660524" y="313564"/>
                    </a:lnTo>
                    <a:lnTo>
                      <a:pt x="664405" y="309592"/>
                    </a:lnTo>
                    <a:close/>
                    <a:moveTo>
                      <a:pt x="535694" y="273940"/>
                    </a:moveTo>
                    <a:lnTo>
                      <a:pt x="535694" y="281882"/>
                    </a:lnTo>
                    <a:lnTo>
                      <a:pt x="531091" y="290908"/>
                    </a:lnTo>
                    <a:lnTo>
                      <a:pt x="527300" y="290457"/>
                    </a:lnTo>
                    <a:lnTo>
                      <a:pt x="525856" y="295060"/>
                    </a:lnTo>
                    <a:lnTo>
                      <a:pt x="515295" y="301017"/>
                    </a:lnTo>
                    <a:lnTo>
                      <a:pt x="512948" y="306884"/>
                    </a:lnTo>
                    <a:lnTo>
                      <a:pt x="508526" y="310675"/>
                    </a:lnTo>
                    <a:lnTo>
                      <a:pt x="503742" y="310675"/>
                    </a:lnTo>
                    <a:lnTo>
                      <a:pt x="500131" y="314737"/>
                    </a:lnTo>
                    <a:lnTo>
                      <a:pt x="496250" y="315820"/>
                    </a:lnTo>
                    <a:lnTo>
                      <a:pt x="494806" y="311758"/>
                    </a:lnTo>
                    <a:lnTo>
                      <a:pt x="496611" y="309141"/>
                    </a:lnTo>
                    <a:lnTo>
                      <a:pt x="506901" y="302913"/>
                    </a:lnTo>
                    <a:lnTo>
                      <a:pt x="509879" y="298219"/>
                    </a:lnTo>
                    <a:lnTo>
                      <a:pt x="508435" y="295873"/>
                    </a:lnTo>
                    <a:lnTo>
                      <a:pt x="509518" y="292984"/>
                    </a:lnTo>
                    <a:lnTo>
                      <a:pt x="509879" y="287569"/>
                    </a:lnTo>
                    <a:lnTo>
                      <a:pt x="514031" y="287569"/>
                    </a:lnTo>
                    <a:lnTo>
                      <a:pt x="514392" y="285222"/>
                    </a:lnTo>
                    <a:lnTo>
                      <a:pt x="518544" y="283417"/>
                    </a:lnTo>
                    <a:lnTo>
                      <a:pt x="520350" y="275654"/>
                    </a:lnTo>
                    <a:lnTo>
                      <a:pt x="524141" y="274842"/>
                    </a:lnTo>
                    <a:lnTo>
                      <a:pt x="527570" y="276918"/>
                    </a:lnTo>
                    <a:lnTo>
                      <a:pt x="531000" y="273759"/>
                    </a:lnTo>
                    <a:lnTo>
                      <a:pt x="535694" y="273940"/>
                    </a:lnTo>
                    <a:close/>
                    <a:moveTo>
                      <a:pt x="559432" y="269788"/>
                    </a:moveTo>
                    <a:lnTo>
                      <a:pt x="548511" y="302552"/>
                    </a:lnTo>
                    <a:lnTo>
                      <a:pt x="544720" y="307968"/>
                    </a:lnTo>
                    <a:lnTo>
                      <a:pt x="543817" y="317264"/>
                    </a:lnTo>
                    <a:lnTo>
                      <a:pt x="539485" y="320604"/>
                    </a:lnTo>
                    <a:lnTo>
                      <a:pt x="533979" y="342989"/>
                    </a:lnTo>
                    <a:lnTo>
                      <a:pt x="527480" y="347682"/>
                    </a:lnTo>
                    <a:lnTo>
                      <a:pt x="527751" y="340913"/>
                    </a:lnTo>
                    <a:lnTo>
                      <a:pt x="532625" y="338566"/>
                    </a:lnTo>
                    <a:lnTo>
                      <a:pt x="529195" y="336219"/>
                    </a:lnTo>
                    <a:lnTo>
                      <a:pt x="528563" y="332879"/>
                    </a:lnTo>
                    <a:lnTo>
                      <a:pt x="533257" y="319972"/>
                    </a:lnTo>
                    <a:lnTo>
                      <a:pt x="538221" y="316271"/>
                    </a:lnTo>
                    <a:lnTo>
                      <a:pt x="536958" y="312120"/>
                    </a:lnTo>
                    <a:lnTo>
                      <a:pt x="539034" y="296595"/>
                    </a:lnTo>
                    <a:lnTo>
                      <a:pt x="559432" y="269788"/>
                    </a:lnTo>
                    <a:close/>
                    <a:moveTo>
                      <a:pt x="454099" y="241717"/>
                    </a:moveTo>
                    <a:lnTo>
                      <a:pt x="455904" y="263650"/>
                    </a:lnTo>
                    <a:lnTo>
                      <a:pt x="452564" y="267802"/>
                    </a:lnTo>
                    <a:lnTo>
                      <a:pt x="449044" y="268614"/>
                    </a:lnTo>
                    <a:lnTo>
                      <a:pt x="446156" y="258505"/>
                    </a:lnTo>
                    <a:lnTo>
                      <a:pt x="447239" y="248125"/>
                    </a:lnTo>
                    <a:lnTo>
                      <a:pt x="450398" y="244966"/>
                    </a:lnTo>
                    <a:lnTo>
                      <a:pt x="450488" y="241897"/>
                    </a:lnTo>
                    <a:lnTo>
                      <a:pt x="454099" y="241717"/>
                    </a:lnTo>
                    <a:close/>
                    <a:moveTo>
                      <a:pt x="582358" y="224477"/>
                    </a:moveTo>
                    <a:lnTo>
                      <a:pt x="583441" y="226011"/>
                    </a:lnTo>
                    <a:lnTo>
                      <a:pt x="575138" y="251284"/>
                    </a:lnTo>
                    <a:lnTo>
                      <a:pt x="575679" y="260581"/>
                    </a:lnTo>
                    <a:lnTo>
                      <a:pt x="571166" y="264101"/>
                    </a:lnTo>
                    <a:lnTo>
                      <a:pt x="569993" y="257422"/>
                    </a:lnTo>
                    <a:lnTo>
                      <a:pt x="573874" y="237113"/>
                    </a:lnTo>
                    <a:lnTo>
                      <a:pt x="577665" y="228358"/>
                    </a:lnTo>
                    <a:lnTo>
                      <a:pt x="582358" y="224477"/>
                    </a:lnTo>
                    <a:close/>
                    <a:moveTo>
                      <a:pt x="563133" y="201641"/>
                    </a:moveTo>
                    <a:lnTo>
                      <a:pt x="565119" y="202454"/>
                    </a:lnTo>
                    <a:lnTo>
                      <a:pt x="564487" y="205613"/>
                    </a:lnTo>
                    <a:lnTo>
                      <a:pt x="556273" y="209765"/>
                    </a:lnTo>
                    <a:lnTo>
                      <a:pt x="552121" y="215631"/>
                    </a:lnTo>
                    <a:lnTo>
                      <a:pt x="548962" y="216083"/>
                    </a:lnTo>
                    <a:lnTo>
                      <a:pt x="546977" y="213736"/>
                    </a:lnTo>
                    <a:lnTo>
                      <a:pt x="540839" y="214278"/>
                    </a:lnTo>
                    <a:lnTo>
                      <a:pt x="554288" y="204981"/>
                    </a:lnTo>
                    <a:lnTo>
                      <a:pt x="563133" y="201641"/>
                    </a:lnTo>
                    <a:close/>
                    <a:moveTo>
                      <a:pt x="479552" y="195413"/>
                    </a:moveTo>
                    <a:lnTo>
                      <a:pt x="486051" y="196767"/>
                    </a:lnTo>
                    <a:lnTo>
                      <a:pt x="506540" y="216534"/>
                    </a:lnTo>
                    <a:lnTo>
                      <a:pt x="509699" y="219603"/>
                    </a:lnTo>
                    <a:lnTo>
                      <a:pt x="513490" y="225831"/>
                    </a:lnTo>
                    <a:lnTo>
                      <a:pt x="514031" y="230524"/>
                    </a:lnTo>
                    <a:lnTo>
                      <a:pt x="518184" y="233684"/>
                    </a:lnTo>
                    <a:lnTo>
                      <a:pt x="537138" y="229351"/>
                    </a:lnTo>
                    <a:lnTo>
                      <a:pt x="543366" y="222852"/>
                    </a:lnTo>
                    <a:lnTo>
                      <a:pt x="549775" y="222762"/>
                    </a:lnTo>
                    <a:lnTo>
                      <a:pt x="550135" y="224477"/>
                    </a:lnTo>
                    <a:lnTo>
                      <a:pt x="541651" y="238377"/>
                    </a:lnTo>
                    <a:lnTo>
                      <a:pt x="537499" y="243432"/>
                    </a:lnTo>
                    <a:lnTo>
                      <a:pt x="532445" y="245237"/>
                    </a:lnTo>
                    <a:lnTo>
                      <a:pt x="528022" y="252999"/>
                    </a:lnTo>
                    <a:lnTo>
                      <a:pt x="517732" y="260671"/>
                    </a:lnTo>
                    <a:lnTo>
                      <a:pt x="513580" y="264733"/>
                    </a:lnTo>
                    <a:lnTo>
                      <a:pt x="494445" y="277008"/>
                    </a:lnTo>
                    <a:lnTo>
                      <a:pt x="485329" y="284771"/>
                    </a:lnTo>
                    <a:lnTo>
                      <a:pt x="482440" y="290728"/>
                    </a:lnTo>
                    <a:lnTo>
                      <a:pt x="478108" y="290547"/>
                    </a:lnTo>
                    <a:lnTo>
                      <a:pt x="475761" y="286937"/>
                    </a:lnTo>
                    <a:lnTo>
                      <a:pt x="473053" y="292353"/>
                    </a:lnTo>
                    <a:lnTo>
                      <a:pt x="459785" y="301830"/>
                    </a:lnTo>
                    <a:lnTo>
                      <a:pt x="457799" y="306162"/>
                    </a:lnTo>
                    <a:lnTo>
                      <a:pt x="448142" y="308780"/>
                    </a:lnTo>
                    <a:lnTo>
                      <a:pt x="443358" y="312390"/>
                    </a:lnTo>
                    <a:lnTo>
                      <a:pt x="442816" y="304989"/>
                    </a:lnTo>
                    <a:lnTo>
                      <a:pt x="440740" y="302462"/>
                    </a:lnTo>
                    <a:lnTo>
                      <a:pt x="439206" y="301198"/>
                    </a:lnTo>
                    <a:lnTo>
                      <a:pt x="435866" y="294790"/>
                    </a:lnTo>
                    <a:lnTo>
                      <a:pt x="442545" y="292984"/>
                    </a:lnTo>
                    <a:lnTo>
                      <a:pt x="444531" y="288652"/>
                    </a:lnTo>
                    <a:lnTo>
                      <a:pt x="442275" y="286395"/>
                    </a:lnTo>
                    <a:lnTo>
                      <a:pt x="449225" y="280799"/>
                    </a:lnTo>
                    <a:lnTo>
                      <a:pt x="451571" y="274030"/>
                    </a:lnTo>
                    <a:lnTo>
                      <a:pt x="459514" y="265004"/>
                    </a:lnTo>
                    <a:lnTo>
                      <a:pt x="457980" y="240363"/>
                    </a:lnTo>
                    <a:lnTo>
                      <a:pt x="467909" y="233864"/>
                    </a:lnTo>
                    <a:lnTo>
                      <a:pt x="470616" y="227997"/>
                    </a:lnTo>
                    <a:lnTo>
                      <a:pt x="471880" y="225380"/>
                    </a:lnTo>
                    <a:lnTo>
                      <a:pt x="475039" y="220235"/>
                    </a:lnTo>
                    <a:lnTo>
                      <a:pt x="477476" y="195503"/>
                    </a:lnTo>
                    <a:lnTo>
                      <a:pt x="479552" y="195413"/>
                    </a:lnTo>
                    <a:close/>
                    <a:moveTo>
                      <a:pt x="530008" y="193788"/>
                    </a:moveTo>
                    <a:lnTo>
                      <a:pt x="539395" y="201731"/>
                    </a:lnTo>
                    <a:lnTo>
                      <a:pt x="532715" y="204259"/>
                    </a:lnTo>
                    <a:lnTo>
                      <a:pt x="528654" y="203446"/>
                    </a:lnTo>
                    <a:lnTo>
                      <a:pt x="525946" y="206064"/>
                    </a:lnTo>
                    <a:lnTo>
                      <a:pt x="521794" y="205252"/>
                    </a:lnTo>
                    <a:lnTo>
                      <a:pt x="518544" y="204259"/>
                    </a:lnTo>
                    <a:lnTo>
                      <a:pt x="514483" y="202634"/>
                    </a:lnTo>
                    <a:lnTo>
                      <a:pt x="515927" y="198753"/>
                    </a:lnTo>
                    <a:lnTo>
                      <a:pt x="530008" y="193788"/>
                    </a:lnTo>
                    <a:close/>
                    <a:moveTo>
                      <a:pt x="513039" y="189817"/>
                    </a:moveTo>
                    <a:lnTo>
                      <a:pt x="520259" y="192074"/>
                    </a:lnTo>
                    <a:lnTo>
                      <a:pt x="522877" y="190449"/>
                    </a:lnTo>
                    <a:lnTo>
                      <a:pt x="525585" y="192705"/>
                    </a:lnTo>
                    <a:lnTo>
                      <a:pt x="511775" y="200739"/>
                    </a:lnTo>
                    <a:lnTo>
                      <a:pt x="508164" y="193788"/>
                    </a:lnTo>
                    <a:lnTo>
                      <a:pt x="513039" y="189817"/>
                    </a:lnTo>
                    <a:close/>
                    <a:moveTo>
                      <a:pt x="592197" y="181874"/>
                    </a:moveTo>
                    <a:lnTo>
                      <a:pt x="591204" y="186026"/>
                    </a:lnTo>
                    <a:lnTo>
                      <a:pt x="578026" y="193698"/>
                    </a:lnTo>
                    <a:lnTo>
                      <a:pt x="576582" y="189907"/>
                    </a:lnTo>
                    <a:lnTo>
                      <a:pt x="579019" y="187019"/>
                    </a:lnTo>
                    <a:lnTo>
                      <a:pt x="592197" y="181874"/>
                    </a:lnTo>
                    <a:close/>
                    <a:moveTo>
                      <a:pt x="646172" y="153262"/>
                    </a:moveTo>
                    <a:lnTo>
                      <a:pt x="649422" y="156872"/>
                    </a:lnTo>
                    <a:lnTo>
                      <a:pt x="643465" y="160753"/>
                    </a:lnTo>
                    <a:lnTo>
                      <a:pt x="641479" y="162288"/>
                    </a:lnTo>
                    <a:lnTo>
                      <a:pt x="637146" y="166440"/>
                    </a:lnTo>
                    <a:lnTo>
                      <a:pt x="628572" y="171133"/>
                    </a:lnTo>
                    <a:lnTo>
                      <a:pt x="619185" y="173931"/>
                    </a:lnTo>
                    <a:lnTo>
                      <a:pt x="606638" y="181423"/>
                    </a:lnTo>
                    <a:lnTo>
                      <a:pt x="607451" y="178083"/>
                    </a:lnTo>
                    <a:lnTo>
                      <a:pt x="605646" y="176729"/>
                    </a:lnTo>
                    <a:lnTo>
                      <a:pt x="599147" y="181062"/>
                    </a:lnTo>
                    <a:lnTo>
                      <a:pt x="593370" y="181784"/>
                    </a:lnTo>
                    <a:lnTo>
                      <a:pt x="635883" y="156962"/>
                    </a:lnTo>
                    <a:lnTo>
                      <a:pt x="646172" y="153262"/>
                    </a:lnTo>
                    <a:close/>
                    <a:moveTo>
                      <a:pt x="734447" y="133043"/>
                    </a:moveTo>
                    <a:lnTo>
                      <a:pt x="732010" y="138098"/>
                    </a:lnTo>
                    <a:lnTo>
                      <a:pt x="723255" y="139632"/>
                    </a:lnTo>
                    <a:lnTo>
                      <a:pt x="720998" y="142430"/>
                    </a:lnTo>
                    <a:lnTo>
                      <a:pt x="715763" y="143965"/>
                    </a:lnTo>
                    <a:lnTo>
                      <a:pt x="710438" y="149290"/>
                    </a:lnTo>
                    <a:lnTo>
                      <a:pt x="710347" y="153081"/>
                    </a:lnTo>
                    <a:lnTo>
                      <a:pt x="706556" y="155067"/>
                    </a:lnTo>
                    <a:lnTo>
                      <a:pt x="700328" y="153984"/>
                    </a:lnTo>
                    <a:lnTo>
                      <a:pt x="698072" y="151366"/>
                    </a:lnTo>
                    <a:lnTo>
                      <a:pt x="690671" y="154616"/>
                    </a:lnTo>
                    <a:lnTo>
                      <a:pt x="687151" y="152991"/>
                    </a:lnTo>
                    <a:lnTo>
                      <a:pt x="677222" y="153532"/>
                    </a:lnTo>
                    <a:lnTo>
                      <a:pt x="659711" y="163551"/>
                    </a:lnTo>
                    <a:lnTo>
                      <a:pt x="658177" y="161024"/>
                    </a:lnTo>
                    <a:lnTo>
                      <a:pt x="660524" y="154886"/>
                    </a:lnTo>
                    <a:lnTo>
                      <a:pt x="662058" y="153352"/>
                    </a:lnTo>
                    <a:lnTo>
                      <a:pt x="664044" y="152269"/>
                    </a:lnTo>
                    <a:lnTo>
                      <a:pt x="667022" y="149200"/>
                    </a:lnTo>
                    <a:lnTo>
                      <a:pt x="660343" y="147936"/>
                    </a:lnTo>
                    <a:lnTo>
                      <a:pt x="656552" y="150554"/>
                    </a:lnTo>
                    <a:lnTo>
                      <a:pt x="651588" y="150464"/>
                    </a:lnTo>
                    <a:lnTo>
                      <a:pt x="660704" y="144055"/>
                    </a:lnTo>
                    <a:lnTo>
                      <a:pt x="668105" y="142069"/>
                    </a:lnTo>
                    <a:lnTo>
                      <a:pt x="670362" y="143423"/>
                    </a:lnTo>
                    <a:lnTo>
                      <a:pt x="678576" y="140806"/>
                    </a:lnTo>
                    <a:lnTo>
                      <a:pt x="687872" y="142069"/>
                    </a:lnTo>
                    <a:lnTo>
                      <a:pt x="713145" y="134578"/>
                    </a:lnTo>
                    <a:lnTo>
                      <a:pt x="734447" y="133043"/>
                    </a:lnTo>
                    <a:close/>
                    <a:moveTo>
                      <a:pt x="488037" y="2166"/>
                    </a:moveTo>
                    <a:lnTo>
                      <a:pt x="492911" y="11643"/>
                    </a:lnTo>
                    <a:lnTo>
                      <a:pt x="496882" y="14712"/>
                    </a:lnTo>
                    <a:lnTo>
                      <a:pt x="494625" y="20128"/>
                    </a:lnTo>
                    <a:lnTo>
                      <a:pt x="496702" y="23287"/>
                    </a:lnTo>
                    <a:lnTo>
                      <a:pt x="495979" y="29064"/>
                    </a:lnTo>
                    <a:lnTo>
                      <a:pt x="492189" y="32133"/>
                    </a:lnTo>
                    <a:lnTo>
                      <a:pt x="496882" y="34750"/>
                    </a:lnTo>
                    <a:lnTo>
                      <a:pt x="504013" y="33667"/>
                    </a:lnTo>
                    <a:lnTo>
                      <a:pt x="509970" y="37638"/>
                    </a:lnTo>
                    <a:lnTo>
                      <a:pt x="518274" y="37729"/>
                    </a:lnTo>
                    <a:lnTo>
                      <a:pt x="525314" y="25814"/>
                    </a:lnTo>
                    <a:lnTo>
                      <a:pt x="529827" y="26266"/>
                    </a:lnTo>
                    <a:lnTo>
                      <a:pt x="533167" y="23829"/>
                    </a:lnTo>
                    <a:lnTo>
                      <a:pt x="544900" y="28883"/>
                    </a:lnTo>
                    <a:lnTo>
                      <a:pt x="569632" y="27890"/>
                    </a:lnTo>
                    <a:lnTo>
                      <a:pt x="575499" y="25363"/>
                    </a:lnTo>
                    <a:lnTo>
                      <a:pt x="581275" y="27620"/>
                    </a:lnTo>
                    <a:lnTo>
                      <a:pt x="598966" y="21392"/>
                    </a:lnTo>
                    <a:lnTo>
                      <a:pt x="614852" y="11192"/>
                    </a:lnTo>
                    <a:lnTo>
                      <a:pt x="625142" y="10109"/>
                    </a:lnTo>
                    <a:lnTo>
                      <a:pt x="629113" y="7672"/>
                    </a:lnTo>
                    <a:lnTo>
                      <a:pt x="630016" y="4423"/>
                    </a:lnTo>
                    <a:lnTo>
                      <a:pt x="637868" y="5235"/>
                    </a:lnTo>
                    <a:lnTo>
                      <a:pt x="645902" y="3159"/>
                    </a:lnTo>
                    <a:lnTo>
                      <a:pt x="657996" y="11824"/>
                    </a:lnTo>
                    <a:lnTo>
                      <a:pt x="660163" y="7672"/>
                    </a:lnTo>
                    <a:lnTo>
                      <a:pt x="665488" y="5325"/>
                    </a:lnTo>
                    <a:lnTo>
                      <a:pt x="671445" y="8484"/>
                    </a:lnTo>
                    <a:lnTo>
                      <a:pt x="675417" y="12546"/>
                    </a:lnTo>
                    <a:lnTo>
                      <a:pt x="675687" y="17240"/>
                    </a:lnTo>
                    <a:lnTo>
                      <a:pt x="680020" y="19316"/>
                    </a:lnTo>
                    <a:lnTo>
                      <a:pt x="681193" y="24641"/>
                    </a:lnTo>
                    <a:lnTo>
                      <a:pt x="682457" y="29786"/>
                    </a:lnTo>
                    <a:lnTo>
                      <a:pt x="681193" y="32945"/>
                    </a:lnTo>
                    <a:lnTo>
                      <a:pt x="685345" y="37819"/>
                    </a:lnTo>
                    <a:lnTo>
                      <a:pt x="697530" y="40527"/>
                    </a:lnTo>
                    <a:lnTo>
                      <a:pt x="704841" y="46574"/>
                    </a:lnTo>
                    <a:lnTo>
                      <a:pt x="710799" y="63363"/>
                    </a:lnTo>
                    <a:lnTo>
                      <a:pt x="717297" y="64536"/>
                    </a:lnTo>
                    <a:lnTo>
                      <a:pt x="723345" y="60203"/>
                    </a:lnTo>
                    <a:lnTo>
                      <a:pt x="743834" y="56864"/>
                    </a:lnTo>
                    <a:lnTo>
                      <a:pt x="746180" y="54337"/>
                    </a:lnTo>
                    <a:lnTo>
                      <a:pt x="756199" y="54788"/>
                    </a:lnTo>
                    <a:lnTo>
                      <a:pt x="759900" y="62189"/>
                    </a:lnTo>
                    <a:lnTo>
                      <a:pt x="765496" y="63633"/>
                    </a:lnTo>
                    <a:lnTo>
                      <a:pt x="765947" y="65709"/>
                    </a:lnTo>
                    <a:lnTo>
                      <a:pt x="760983" y="65709"/>
                    </a:lnTo>
                    <a:lnTo>
                      <a:pt x="756561" y="60835"/>
                    </a:lnTo>
                    <a:lnTo>
                      <a:pt x="748347" y="58850"/>
                    </a:lnTo>
                    <a:lnTo>
                      <a:pt x="749610" y="62460"/>
                    </a:lnTo>
                    <a:lnTo>
                      <a:pt x="754665" y="65709"/>
                    </a:lnTo>
                    <a:lnTo>
                      <a:pt x="755206" y="70042"/>
                    </a:lnTo>
                    <a:lnTo>
                      <a:pt x="747354" y="68056"/>
                    </a:lnTo>
                    <a:lnTo>
                      <a:pt x="751416" y="74104"/>
                    </a:lnTo>
                    <a:lnTo>
                      <a:pt x="744737" y="76089"/>
                    </a:lnTo>
                    <a:lnTo>
                      <a:pt x="737696" y="73201"/>
                    </a:lnTo>
                    <a:lnTo>
                      <a:pt x="743473" y="78256"/>
                    </a:lnTo>
                    <a:lnTo>
                      <a:pt x="749250" y="77985"/>
                    </a:lnTo>
                    <a:lnTo>
                      <a:pt x="750784" y="75999"/>
                    </a:lnTo>
                    <a:lnTo>
                      <a:pt x="754033" y="78617"/>
                    </a:lnTo>
                    <a:lnTo>
                      <a:pt x="748978" y="83220"/>
                    </a:lnTo>
                    <a:lnTo>
                      <a:pt x="738328" y="87643"/>
                    </a:lnTo>
                    <a:lnTo>
                      <a:pt x="745729" y="89628"/>
                    </a:lnTo>
                    <a:lnTo>
                      <a:pt x="755116" y="85025"/>
                    </a:lnTo>
                    <a:lnTo>
                      <a:pt x="762157" y="85025"/>
                    </a:lnTo>
                    <a:lnTo>
                      <a:pt x="767211" y="87372"/>
                    </a:lnTo>
                    <a:lnTo>
                      <a:pt x="767572" y="90441"/>
                    </a:lnTo>
                    <a:lnTo>
                      <a:pt x="756651" y="90260"/>
                    </a:lnTo>
                    <a:lnTo>
                      <a:pt x="737606" y="96849"/>
                    </a:lnTo>
                    <a:lnTo>
                      <a:pt x="717929" y="116345"/>
                    </a:lnTo>
                    <a:lnTo>
                      <a:pt x="717027" y="108673"/>
                    </a:lnTo>
                    <a:lnTo>
                      <a:pt x="726143" y="100279"/>
                    </a:lnTo>
                    <a:lnTo>
                      <a:pt x="724970" y="96939"/>
                    </a:lnTo>
                    <a:lnTo>
                      <a:pt x="719734" y="99737"/>
                    </a:lnTo>
                    <a:lnTo>
                      <a:pt x="715312" y="101452"/>
                    </a:lnTo>
                    <a:lnTo>
                      <a:pt x="709806" y="110478"/>
                    </a:lnTo>
                    <a:lnTo>
                      <a:pt x="706647" y="113367"/>
                    </a:lnTo>
                    <a:lnTo>
                      <a:pt x="700780" y="114089"/>
                    </a:lnTo>
                    <a:lnTo>
                      <a:pt x="692927" y="109666"/>
                    </a:lnTo>
                    <a:lnTo>
                      <a:pt x="689768" y="99467"/>
                    </a:lnTo>
                    <a:lnTo>
                      <a:pt x="694371" y="93510"/>
                    </a:lnTo>
                    <a:lnTo>
                      <a:pt x="699245" y="92426"/>
                    </a:lnTo>
                    <a:lnTo>
                      <a:pt x="699155" y="86289"/>
                    </a:lnTo>
                    <a:lnTo>
                      <a:pt x="696177" y="89628"/>
                    </a:lnTo>
                    <a:lnTo>
                      <a:pt x="692656" y="89628"/>
                    </a:lnTo>
                    <a:lnTo>
                      <a:pt x="690129" y="88094"/>
                    </a:lnTo>
                    <a:lnTo>
                      <a:pt x="687421" y="85296"/>
                    </a:lnTo>
                    <a:lnTo>
                      <a:pt x="691212" y="79970"/>
                    </a:lnTo>
                    <a:lnTo>
                      <a:pt x="687151" y="77985"/>
                    </a:lnTo>
                    <a:lnTo>
                      <a:pt x="683721" y="77804"/>
                    </a:lnTo>
                    <a:lnTo>
                      <a:pt x="681645" y="77533"/>
                    </a:lnTo>
                    <a:lnTo>
                      <a:pt x="674604" y="87191"/>
                    </a:lnTo>
                    <a:lnTo>
                      <a:pt x="667925" y="85115"/>
                    </a:lnTo>
                    <a:lnTo>
                      <a:pt x="664044" y="76721"/>
                    </a:lnTo>
                    <a:lnTo>
                      <a:pt x="661065" y="86650"/>
                    </a:lnTo>
                    <a:lnTo>
                      <a:pt x="656913" y="95044"/>
                    </a:lnTo>
                    <a:lnTo>
                      <a:pt x="653754" y="94502"/>
                    </a:lnTo>
                    <a:lnTo>
                      <a:pt x="652671" y="70403"/>
                    </a:lnTo>
                    <a:lnTo>
                      <a:pt x="649512" y="77353"/>
                    </a:lnTo>
                    <a:lnTo>
                      <a:pt x="647797" y="90441"/>
                    </a:lnTo>
                    <a:lnTo>
                      <a:pt x="645992" y="91795"/>
                    </a:lnTo>
                    <a:lnTo>
                      <a:pt x="642742" y="87462"/>
                    </a:lnTo>
                    <a:lnTo>
                      <a:pt x="638952" y="80331"/>
                    </a:lnTo>
                    <a:lnTo>
                      <a:pt x="633446" y="76180"/>
                    </a:lnTo>
                    <a:lnTo>
                      <a:pt x="632001" y="77443"/>
                    </a:lnTo>
                    <a:lnTo>
                      <a:pt x="633175" y="80512"/>
                    </a:lnTo>
                    <a:lnTo>
                      <a:pt x="637778" y="84935"/>
                    </a:lnTo>
                    <a:lnTo>
                      <a:pt x="640035" y="96488"/>
                    </a:lnTo>
                    <a:lnTo>
                      <a:pt x="634168" y="96488"/>
                    </a:lnTo>
                    <a:lnTo>
                      <a:pt x="632453" y="104431"/>
                    </a:lnTo>
                    <a:lnTo>
                      <a:pt x="623607" y="111832"/>
                    </a:lnTo>
                    <a:lnTo>
                      <a:pt x="620177" y="118241"/>
                    </a:lnTo>
                    <a:lnTo>
                      <a:pt x="619545" y="122393"/>
                    </a:lnTo>
                    <a:lnTo>
                      <a:pt x="615484" y="132141"/>
                    </a:lnTo>
                    <a:lnTo>
                      <a:pt x="602848" y="136022"/>
                    </a:lnTo>
                    <a:lnTo>
                      <a:pt x="594905" y="139542"/>
                    </a:lnTo>
                    <a:lnTo>
                      <a:pt x="586059" y="142069"/>
                    </a:lnTo>
                    <a:lnTo>
                      <a:pt x="580463" y="142611"/>
                    </a:lnTo>
                    <a:lnTo>
                      <a:pt x="574686" y="149561"/>
                    </a:lnTo>
                    <a:lnTo>
                      <a:pt x="565570" y="145680"/>
                    </a:lnTo>
                    <a:lnTo>
                      <a:pt x="567827" y="153171"/>
                    </a:lnTo>
                    <a:lnTo>
                      <a:pt x="565841" y="160844"/>
                    </a:lnTo>
                    <a:lnTo>
                      <a:pt x="560154" y="165988"/>
                    </a:lnTo>
                    <a:lnTo>
                      <a:pt x="557537" y="171946"/>
                    </a:lnTo>
                    <a:lnTo>
                      <a:pt x="555551" y="175466"/>
                    </a:lnTo>
                    <a:lnTo>
                      <a:pt x="553295" y="180340"/>
                    </a:lnTo>
                    <a:lnTo>
                      <a:pt x="552121" y="182416"/>
                    </a:lnTo>
                    <a:lnTo>
                      <a:pt x="549233" y="184943"/>
                    </a:lnTo>
                    <a:lnTo>
                      <a:pt x="547789" y="186929"/>
                    </a:lnTo>
                    <a:lnTo>
                      <a:pt x="541109" y="188192"/>
                    </a:lnTo>
                    <a:lnTo>
                      <a:pt x="537951" y="192074"/>
                    </a:lnTo>
                    <a:lnTo>
                      <a:pt x="531993" y="190088"/>
                    </a:lnTo>
                    <a:lnTo>
                      <a:pt x="524953" y="186658"/>
                    </a:lnTo>
                    <a:lnTo>
                      <a:pt x="518003" y="170501"/>
                    </a:lnTo>
                    <a:lnTo>
                      <a:pt x="517913" y="172848"/>
                    </a:lnTo>
                    <a:lnTo>
                      <a:pt x="518725" y="178264"/>
                    </a:lnTo>
                    <a:lnTo>
                      <a:pt x="514302" y="177812"/>
                    </a:lnTo>
                    <a:lnTo>
                      <a:pt x="509970" y="177722"/>
                    </a:lnTo>
                    <a:lnTo>
                      <a:pt x="519628" y="182145"/>
                    </a:lnTo>
                    <a:lnTo>
                      <a:pt x="521343" y="185665"/>
                    </a:lnTo>
                    <a:lnTo>
                      <a:pt x="519628" y="188192"/>
                    </a:lnTo>
                    <a:lnTo>
                      <a:pt x="511775" y="187470"/>
                    </a:lnTo>
                    <a:lnTo>
                      <a:pt x="506720" y="187290"/>
                    </a:lnTo>
                    <a:lnTo>
                      <a:pt x="504464" y="179798"/>
                    </a:lnTo>
                    <a:lnTo>
                      <a:pt x="502027" y="181062"/>
                    </a:lnTo>
                    <a:lnTo>
                      <a:pt x="501937" y="186116"/>
                    </a:lnTo>
                    <a:lnTo>
                      <a:pt x="499048" y="187200"/>
                    </a:lnTo>
                    <a:lnTo>
                      <a:pt x="494355" y="187380"/>
                    </a:lnTo>
                    <a:lnTo>
                      <a:pt x="492008" y="189185"/>
                    </a:lnTo>
                    <a:lnTo>
                      <a:pt x="480635" y="177542"/>
                    </a:lnTo>
                    <a:lnTo>
                      <a:pt x="482170" y="184762"/>
                    </a:lnTo>
                    <a:lnTo>
                      <a:pt x="469804" y="181333"/>
                    </a:lnTo>
                    <a:lnTo>
                      <a:pt x="469714" y="183318"/>
                    </a:lnTo>
                    <a:lnTo>
                      <a:pt x="475490" y="188373"/>
                    </a:lnTo>
                    <a:lnTo>
                      <a:pt x="475761" y="191532"/>
                    </a:lnTo>
                    <a:lnTo>
                      <a:pt x="464298" y="194059"/>
                    </a:lnTo>
                    <a:lnTo>
                      <a:pt x="460507" y="199204"/>
                    </a:lnTo>
                    <a:lnTo>
                      <a:pt x="456897" y="196948"/>
                    </a:lnTo>
                    <a:lnTo>
                      <a:pt x="451030" y="180701"/>
                    </a:lnTo>
                    <a:lnTo>
                      <a:pt x="445434" y="180972"/>
                    </a:lnTo>
                    <a:lnTo>
                      <a:pt x="449315" y="188914"/>
                    </a:lnTo>
                    <a:lnTo>
                      <a:pt x="448954" y="190990"/>
                    </a:lnTo>
                    <a:lnTo>
                      <a:pt x="446246" y="193066"/>
                    </a:lnTo>
                    <a:lnTo>
                      <a:pt x="438935" y="196677"/>
                    </a:lnTo>
                    <a:lnTo>
                      <a:pt x="434783" y="192254"/>
                    </a:lnTo>
                    <a:lnTo>
                      <a:pt x="433068" y="192976"/>
                    </a:lnTo>
                    <a:lnTo>
                      <a:pt x="438123" y="201641"/>
                    </a:lnTo>
                    <a:lnTo>
                      <a:pt x="439838" y="204168"/>
                    </a:lnTo>
                    <a:lnTo>
                      <a:pt x="440921" y="206515"/>
                    </a:lnTo>
                    <a:lnTo>
                      <a:pt x="443448" y="203717"/>
                    </a:lnTo>
                    <a:lnTo>
                      <a:pt x="444622" y="204710"/>
                    </a:lnTo>
                    <a:lnTo>
                      <a:pt x="447871" y="205793"/>
                    </a:lnTo>
                    <a:lnTo>
                      <a:pt x="457258" y="204710"/>
                    </a:lnTo>
                    <a:lnTo>
                      <a:pt x="455814" y="208230"/>
                    </a:lnTo>
                    <a:lnTo>
                      <a:pt x="467187" y="203537"/>
                    </a:lnTo>
                    <a:lnTo>
                      <a:pt x="469443" y="212021"/>
                    </a:lnTo>
                    <a:lnTo>
                      <a:pt x="468540" y="215090"/>
                    </a:lnTo>
                    <a:lnTo>
                      <a:pt x="455272" y="224026"/>
                    </a:lnTo>
                    <a:lnTo>
                      <a:pt x="452564" y="227817"/>
                    </a:lnTo>
                    <a:lnTo>
                      <a:pt x="452925" y="230163"/>
                    </a:lnTo>
                    <a:lnTo>
                      <a:pt x="447871" y="239370"/>
                    </a:lnTo>
                    <a:lnTo>
                      <a:pt x="444712" y="241446"/>
                    </a:lnTo>
                    <a:lnTo>
                      <a:pt x="441733" y="242529"/>
                    </a:lnTo>
                    <a:lnTo>
                      <a:pt x="439928" y="245688"/>
                    </a:lnTo>
                    <a:lnTo>
                      <a:pt x="449676" y="243432"/>
                    </a:lnTo>
                    <a:lnTo>
                      <a:pt x="446065" y="250923"/>
                    </a:lnTo>
                    <a:lnTo>
                      <a:pt x="444892" y="261484"/>
                    </a:lnTo>
                    <a:lnTo>
                      <a:pt x="446968" y="265365"/>
                    </a:lnTo>
                    <a:lnTo>
                      <a:pt x="443629" y="272586"/>
                    </a:lnTo>
                    <a:lnTo>
                      <a:pt x="444170" y="276106"/>
                    </a:lnTo>
                    <a:lnTo>
                      <a:pt x="436859" y="284139"/>
                    </a:lnTo>
                    <a:lnTo>
                      <a:pt x="440109" y="290096"/>
                    </a:lnTo>
                    <a:lnTo>
                      <a:pt x="430451" y="294429"/>
                    </a:lnTo>
                    <a:lnTo>
                      <a:pt x="435144" y="298851"/>
                    </a:lnTo>
                    <a:lnTo>
                      <a:pt x="436227" y="305621"/>
                    </a:lnTo>
                    <a:lnTo>
                      <a:pt x="433790" y="312390"/>
                    </a:lnTo>
                    <a:lnTo>
                      <a:pt x="438213" y="320965"/>
                    </a:lnTo>
                    <a:lnTo>
                      <a:pt x="431804" y="329720"/>
                    </a:lnTo>
                    <a:lnTo>
                      <a:pt x="423230" y="334865"/>
                    </a:lnTo>
                    <a:lnTo>
                      <a:pt x="422057" y="331796"/>
                    </a:lnTo>
                    <a:lnTo>
                      <a:pt x="417634" y="334685"/>
                    </a:lnTo>
                    <a:lnTo>
                      <a:pt x="405810" y="331345"/>
                    </a:lnTo>
                    <a:lnTo>
                      <a:pt x="400033" y="334865"/>
                    </a:lnTo>
                    <a:lnTo>
                      <a:pt x="391187" y="333782"/>
                    </a:lnTo>
                    <a:lnTo>
                      <a:pt x="376295" y="336851"/>
                    </a:lnTo>
                    <a:lnTo>
                      <a:pt x="373677" y="341183"/>
                    </a:lnTo>
                    <a:lnTo>
                      <a:pt x="364290" y="348585"/>
                    </a:lnTo>
                    <a:lnTo>
                      <a:pt x="366546" y="352376"/>
                    </a:lnTo>
                    <a:lnTo>
                      <a:pt x="364200" y="354903"/>
                    </a:lnTo>
                    <a:lnTo>
                      <a:pt x="364741" y="357791"/>
                    </a:lnTo>
                    <a:lnTo>
                      <a:pt x="359416" y="357972"/>
                    </a:lnTo>
                    <a:lnTo>
                      <a:pt x="361221" y="350661"/>
                    </a:lnTo>
                    <a:lnTo>
                      <a:pt x="359145" y="351473"/>
                    </a:lnTo>
                    <a:lnTo>
                      <a:pt x="354451" y="358513"/>
                    </a:lnTo>
                    <a:lnTo>
                      <a:pt x="357069" y="365463"/>
                    </a:lnTo>
                    <a:lnTo>
                      <a:pt x="345335" y="365915"/>
                    </a:lnTo>
                    <a:lnTo>
                      <a:pt x="334504" y="371059"/>
                    </a:lnTo>
                    <a:lnTo>
                      <a:pt x="330894" y="365102"/>
                    </a:lnTo>
                    <a:lnTo>
                      <a:pt x="333150" y="363568"/>
                    </a:lnTo>
                    <a:lnTo>
                      <a:pt x="332338" y="361041"/>
                    </a:lnTo>
                    <a:lnTo>
                      <a:pt x="325929" y="364109"/>
                    </a:lnTo>
                    <a:lnTo>
                      <a:pt x="317625" y="363026"/>
                    </a:lnTo>
                    <a:lnTo>
                      <a:pt x="306253" y="357611"/>
                    </a:lnTo>
                    <a:lnTo>
                      <a:pt x="302642" y="358062"/>
                    </a:lnTo>
                    <a:lnTo>
                      <a:pt x="300837" y="360679"/>
                    </a:lnTo>
                    <a:lnTo>
                      <a:pt x="296053" y="358423"/>
                    </a:lnTo>
                    <a:lnTo>
                      <a:pt x="294519" y="354000"/>
                    </a:lnTo>
                    <a:lnTo>
                      <a:pt x="296865" y="352195"/>
                    </a:lnTo>
                    <a:lnTo>
                      <a:pt x="300657" y="341183"/>
                    </a:lnTo>
                    <a:lnTo>
                      <a:pt x="311488" y="332970"/>
                    </a:lnTo>
                    <a:lnTo>
                      <a:pt x="314196" y="327012"/>
                    </a:lnTo>
                    <a:lnTo>
                      <a:pt x="311939" y="325659"/>
                    </a:lnTo>
                    <a:lnTo>
                      <a:pt x="301469" y="336761"/>
                    </a:lnTo>
                    <a:lnTo>
                      <a:pt x="299303" y="338114"/>
                    </a:lnTo>
                    <a:lnTo>
                      <a:pt x="289374" y="340371"/>
                    </a:lnTo>
                    <a:lnTo>
                      <a:pt x="286395" y="336490"/>
                    </a:lnTo>
                    <a:lnTo>
                      <a:pt x="284319" y="325929"/>
                    </a:lnTo>
                    <a:lnTo>
                      <a:pt x="283417" y="324846"/>
                    </a:lnTo>
                    <a:lnTo>
                      <a:pt x="281431" y="327193"/>
                    </a:lnTo>
                    <a:lnTo>
                      <a:pt x="279445" y="328005"/>
                    </a:lnTo>
                    <a:lnTo>
                      <a:pt x="275654" y="325659"/>
                    </a:lnTo>
                    <a:lnTo>
                      <a:pt x="272495" y="327915"/>
                    </a:lnTo>
                    <a:lnTo>
                      <a:pt x="274301" y="330442"/>
                    </a:lnTo>
                    <a:lnTo>
                      <a:pt x="270510" y="333331"/>
                    </a:lnTo>
                    <a:lnTo>
                      <a:pt x="281341" y="333150"/>
                    </a:lnTo>
                    <a:lnTo>
                      <a:pt x="282785" y="339378"/>
                    </a:lnTo>
                    <a:lnTo>
                      <a:pt x="283417" y="342447"/>
                    </a:lnTo>
                    <a:lnTo>
                      <a:pt x="286305" y="342627"/>
                    </a:lnTo>
                    <a:lnTo>
                      <a:pt x="289555" y="349577"/>
                    </a:lnTo>
                    <a:lnTo>
                      <a:pt x="293075" y="351112"/>
                    </a:lnTo>
                    <a:lnTo>
                      <a:pt x="292172" y="353730"/>
                    </a:lnTo>
                    <a:lnTo>
                      <a:pt x="278001" y="360499"/>
                    </a:lnTo>
                    <a:lnTo>
                      <a:pt x="262025" y="352466"/>
                    </a:lnTo>
                    <a:lnTo>
                      <a:pt x="249298" y="357430"/>
                    </a:lnTo>
                    <a:lnTo>
                      <a:pt x="234947" y="357881"/>
                    </a:lnTo>
                    <a:lnTo>
                      <a:pt x="228809" y="354813"/>
                    </a:lnTo>
                    <a:lnTo>
                      <a:pt x="225018" y="348946"/>
                    </a:lnTo>
                    <a:lnTo>
                      <a:pt x="215631" y="348133"/>
                    </a:lnTo>
                    <a:lnTo>
                      <a:pt x="211209" y="344974"/>
                    </a:lnTo>
                    <a:lnTo>
                      <a:pt x="211660" y="338205"/>
                    </a:lnTo>
                    <a:lnTo>
                      <a:pt x="204259" y="339829"/>
                    </a:lnTo>
                    <a:lnTo>
                      <a:pt x="202183" y="343981"/>
                    </a:lnTo>
                    <a:lnTo>
                      <a:pt x="205071" y="349668"/>
                    </a:lnTo>
                    <a:lnTo>
                      <a:pt x="212202" y="350661"/>
                    </a:lnTo>
                    <a:lnTo>
                      <a:pt x="207689" y="370157"/>
                    </a:lnTo>
                    <a:lnTo>
                      <a:pt x="212563" y="376295"/>
                    </a:lnTo>
                    <a:lnTo>
                      <a:pt x="211209" y="381169"/>
                    </a:lnTo>
                    <a:lnTo>
                      <a:pt x="205613" y="386765"/>
                    </a:lnTo>
                    <a:lnTo>
                      <a:pt x="205071" y="389292"/>
                    </a:lnTo>
                    <a:lnTo>
                      <a:pt x="201731" y="392632"/>
                    </a:lnTo>
                    <a:lnTo>
                      <a:pt x="202273" y="396693"/>
                    </a:lnTo>
                    <a:lnTo>
                      <a:pt x="196316" y="398228"/>
                    </a:lnTo>
                    <a:lnTo>
                      <a:pt x="191893" y="389111"/>
                    </a:lnTo>
                    <a:lnTo>
                      <a:pt x="192705" y="381891"/>
                    </a:lnTo>
                    <a:lnTo>
                      <a:pt x="183950" y="371511"/>
                    </a:lnTo>
                    <a:lnTo>
                      <a:pt x="170953" y="365644"/>
                    </a:lnTo>
                    <a:lnTo>
                      <a:pt x="159580" y="365192"/>
                    </a:lnTo>
                    <a:lnTo>
                      <a:pt x="157323" y="362214"/>
                    </a:lnTo>
                    <a:lnTo>
                      <a:pt x="156692" y="348314"/>
                    </a:lnTo>
                    <a:lnTo>
                      <a:pt x="158948" y="345967"/>
                    </a:lnTo>
                    <a:lnTo>
                      <a:pt x="165176" y="343981"/>
                    </a:lnTo>
                    <a:lnTo>
                      <a:pt x="163100" y="341544"/>
                    </a:lnTo>
                    <a:lnTo>
                      <a:pt x="156601" y="344704"/>
                    </a:lnTo>
                    <a:lnTo>
                      <a:pt x="149471" y="334414"/>
                    </a:lnTo>
                    <a:lnTo>
                      <a:pt x="146312" y="332789"/>
                    </a:lnTo>
                    <a:lnTo>
                      <a:pt x="132502" y="333872"/>
                    </a:lnTo>
                    <a:lnTo>
                      <a:pt x="127718" y="331525"/>
                    </a:lnTo>
                    <a:lnTo>
                      <a:pt x="125552" y="333240"/>
                    </a:lnTo>
                    <a:lnTo>
                      <a:pt x="125552" y="333240"/>
                    </a:lnTo>
                    <a:lnTo>
                      <a:pt x="99918" y="323312"/>
                    </a:lnTo>
                    <a:lnTo>
                      <a:pt x="88094" y="327193"/>
                    </a:lnTo>
                    <a:lnTo>
                      <a:pt x="80783" y="322409"/>
                    </a:lnTo>
                    <a:lnTo>
                      <a:pt x="80783" y="322409"/>
                    </a:lnTo>
                    <a:lnTo>
                      <a:pt x="77263" y="314827"/>
                    </a:lnTo>
                    <a:lnTo>
                      <a:pt x="64085" y="304357"/>
                    </a:lnTo>
                    <a:lnTo>
                      <a:pt x="60655" y="306433"/>
                    </a:lnTo>
                    <a:lnTo>
                      <a:pt x="57135" y="304899"/>
                    </a:lnTo>
                    <a:lnTo>
                      <a:pt x="53795" y="306614"/>
                    </a:lnTo>
                    <a:lnTo>
                      <a:pt x="49463" y="305801"/>
                    </a:lnTo>
                    <a:lnTo>
                      <a:pt x="43776" y="309231"/>
                    </a:lnTo>
                    <a:lnTo>
                      <a:pt x="40166" y="307787"/>
                    </a:lnTo>
                    <a:lnTo>
                      <a:pt x="39444" y="310044"/>
                    </a:lnTo>
                    <a:lnTo>
                      <a:pt x="35833" y="309953"/>
                    </a:lnTo>
                    <a:lnTo>
                      <a:pt x="37548" y="306162"/>
                    </a:lnTo>
                    <a:lnTo>
                      <a:pt x="36284" y="302913"/>
                    </a:lnTo>
                    <a:lnTo>
                      <a:pt x="30147" y="304628"/>
                    </a:lnTo>
                    <a:lnTo>
                      <a:pt x="22384" y="299032"/>
                    </a:lnTo>
                    <a:lnTo>
                      <a:pt x="12997" y="299754"/>
                    </a:lnTo>
                    <a:lnTo>
                      <a:pt x="12997" y="299754"/>
                    </a:lnTo>
                    <a:lnTo>
                      <a:pt x="7853" y="300476"/>
                    </a:lnTo>
                    <a:lnTo>
                      <a:pt x="7853" y="300476"/>
                    </a:lnTo>
                    <a:lnTo>
                      <a:pt x="812" y="294068"/>
                    </a:lnTo>
                    <a:lnTo>
                      <a:pt x="5416" y="285764"/>
                    </a:lnTo>
                    <a:lnTo>
                      <a:pt x="0" y="279716"/>
                    </a:lnTo>
                    <a:lnTo>
                      <a:pt x="993" y="274391"/>
                    </a:lnTo>
                    <a:lnTo>
                      <a:pt x="8665" y="273308"/>
                    </a:lnTo>
                    <a:lnTo>
                      <a:pt x="10380" y="275564"/>
                    </a:lnTo>
                    <a:lnTo>
                      <a:pt x="20760" y="268975"/>
                    </a:lnTo>
                    <a:lnTo>
                      <a:pt x="20850" y="261123"/>
                    </a:lnTo>
                    <a:lnTo>
                      <a:pt x="18864" y="260400"/>
                    </a:lnTo>
                    <a:lnTo>
                      <a:pt x="20309" y="253811"/>
                    </a:lnTo>
                    <a:lnTo>
                      <a:pt x="23829" y="249750"/>
                    </a:lnTo>
                    <a:lnTo>
                      <a:pt x="22204" y="246500"/>
                    </a:lnTo>
                    <a:lnTo>
                      <a:pt x="23558" y="242800"/>
                    </a:lnTo>
                    <a:lnTo>
                      <a:pt x="26627" y="240814"/>
                    </a:lnTo>
                    <a:lnTo>
                      <a:pt x="25814" y="233684"/>
                    </a:lnTo>
                    <a:lnTo>
                      <a:pt x="28793" y="232420"/>
                    </a:lnTo>
                    <a:lnTo>
                      <a:pt x="27710" y="227636"/>
                    </a:lnTo>
                    <a:lnTo>
                      <a:pt x="29425" y="220957"/>
                    </a:lnTo>
                    <a:lnTo>
                      <a:pt x="29425" y="220957"/>
                    </a:lnTo>
                    <a:lnTo>
                      <a:pt x="32223" y="222401"/>
                    </a:lnTo>
                    <a:lnTo>
                      <a:pt x="37729" y="220415"/>
                    </a:lnTo>
                    <a:lnTo>
                      <a:pt x="41790" y="221769"/>
                    </a:lnTo>
                    <a:lnTo>
                      <a:pt x="48831" y="237204"/>
                    </a:lnTo>
                    <a:lnTo>
                      <a:pt x="55329" y="235940"/>
                    </a:lnTo>
                    <a:lnTo>
                      <a:pt x="60023" y="238828"/>
                    </a:lnTo>
                    <a:lnTo>
                      <a:pt x="67154" y="237204"/>
                    </a:lnTo>
                    <a:lnTo>
                      <a:pt x="71035" y="241085"/>
                    </a:lnTo>
                    <a:lnTo>
                      <a:pt x="70222" y="243973"/>
                    </a:lnTo>
                    <a:lnTo>
                      <a:pt x="78165" y="243341"/>
                    </a:lnTo>
                    <a:lnTo>
                      <a:pt x="80241" y="247764"/>
                    </a:lnTo>
                    <a:lnTo>
                      <a:pt x="90441" y="247223"/>
                    </a:lnTo>
                    <a:lnTo>
                      <a:pt x="93419" y="249028"/>
                    </a:lnTo>
                    <a:lnTo>
                      <a:pt x="94863" y="242890"/>
                    </a:lnTo>
                    <a:lnTo>
                      <a:pt x="100008" y="246049"/>
                    </a:lnTo>
                    <a:lnTo>
                      <a:pt x="112554" y="247854"/>
                    </a:lnTo>
                    <a:lnTo>
                      <a:pt x="113998" y="249660"/>
                    </a:lnTo>
                    <a:lnTo>
                      <a:pt x="121490" y="248125"/>
                    </a:lnTo>
                    <a:lnTo>
                      <a:pt x="132773" y="253541"/>
                    </a:lnTo>
                    <a:lnTo>
                      <a:pt x="138098" y="252638"/>
                    </a:lnTo>
                    <a:lnTo>
                      <a:pt x="142791" y="254534"/>
                    </a:lnTo>
                    <a:lnTo>
                      <a:pt x="152179" y="254443"/>
                    </a:lnTo>
                    <a:lnTo>
                      <a:pt x="154616" y="256429"/>
                    </a:lnTo>
                    <a:lnTo>
                      <a:pt x="165718" y="258054"/>
                    </a:lnTo>
                    <a:lnTo>
                      <a:pt x="177903" y="254443"/>
                    </a:lnTo>
                    <a:lnTo>
                      <a:pt x="184672" y="256249"/>
                    </a:lnTo>
                    <a:lnTo>
                      <a:pt x="181242" y="250472"/>
                    </a:lnTo>
                    <a:lnTo>
                      <a:pt x="181423" y="238377"/>
                    </a:lnTo>
                    <a:lnTo>
                      <a:pt x="194962" y="238287"/>
                    </a:lnTo>
                    <a:lnTo>
                      <a:pt x="197760" y="244424"/>
                    </a:lnTo>
                    <a:lnTo>
                      <a:pt x="203356" y="245688"/>
                    </a:lnTo>
                    <a:lnTo>
                      <a:pt x="207869" y="240814"/>
                    </a:lnTo>
                    <a:lnTo>
                      <a:pt x="212472" y="242980"/>
                    </a:lnTo>
                    <a:lnTo>
                      <a:pt x="223574" y="240453"/>
                    </a:lnTo>
                    <a:lnTo>
                      <a:pt x="232781" y="248125"/>
                    </a:lnTo>
                    <a:lnTo>
                      <a:pt x="236120" y="245508"/>
                    </a:lnTo>
                    <a:lnTo>
                      <a:pt x="238377" y="238287"/>
                    </a:lnTo>
                    <a:lnTo>
                      <a:pt x="242078" y="237023"/>
                    </a:lnTo>
                    <a:lnTo>
                      <a:pt x="242439" y="229622"/>
                    </a:lnTo>
                    <a:lnTo>
                      <a:pt x="248396" y="220144"/>
                    </a:lnTo>
                    <a:lnTo>
                      <a:pt x="252819" y="219152"/>
                    </a:lnTo>
                    <a:lnTo>
                      <a:pt x="252277" y="212924"/>
                    </a:lnTo>
                    <a:lnTo>
                      <a:pt x="256068" y="203266"/>
                    </a:lnTo>
                    <a:lnTo>
                      <a:pt x="255256" y="199655"/>
                    </a:lnTo>
                    <a:lnTo>
                      <a:pt x="251826" y="197309"/>
                    </a:lnTo>
                    <a:lnTo>
                      <a:pt x="250111" y="190359"/>
                    </a:lnTo>
                    <a:lnTo>
                      <a:pt x="257151" y="185755"/>
                    </a:lnTo>
                    <a:lnTo>
                      <a:pt x="267892" y="185214"/>
                    </a:lnTo>
                    <a:lnTo>
                      <a:pt x="272315" y="182957"/>
                    </a:lnTo>
                    <a:lnTo>
                      <a:pt x="278814" y="175014"/>
                    </a:lnTo>
                    <a:lnTo>
                      <a:pt x="278091" y="169960"/>
                    </a:lnTo>
                    <a:lnTo>
                      <a:pt x="278091" y="169960"/>
                    </a:lnTo>
                    <a:lnTo>
                      <a:pt x="287298" y="167794"/>
                    </a:lnTo>
                    <a:lnTo>
                      <a:pt x="287298" y="164905"/>
                    </a:lnTo>
                    <a:lnTo>
                      <a:pt x="292623" y="158497"/>
                    </a:lnTo>
                    <a:lnTo>
                      <a:pt x="299934" y="159490"/>
                    </a:lnTo>
                    <a:lnTo>
                      <a:pt x="302733" y="155157"/>
                    </a:lnTo>
                    <a:lnTo>
                      <a:pt x="307426" y="153081"/>
                    </a:lnTo>
                    <a:lnTo>
                      <a:pt x="308509" y="145860"/>
                    </a:lnTo>
                    <a:lnTo>
                      <a:pt x="310856" y="144236"/>
                    </a:lnTo>
                    <a:lnTo>
                      <a:pt x="322499" y="148027"/>
                    </a:lnTo>
                    <a:lnTo>
                      <a:pt x="330171" y="147936"/>
                    </a:lnTo>
                    <a:lnTo>
                      <a:pt x="329540" y="149561"/>
                    </a:lnTo>
                    <a:lnTo>
                      <a:pt x="331977" y="150464"/>
                    </a:lnTo>
                    <a:lnTo>
                      <a:pt x="336851" y="148478"/>
                    </a:lnTo>
                    <a:lnTo>
                      <a:pt x="341905" y="151095"/>
                    </a:lnTo>
                    <a:lnTo>
                      <a:pt x="350300" y="144867"/>
                    </a:lnTo>
                    <a:lnTo>
                      <a:pt x="358603" y="143243"/>
                    </a:lnTo>
                    <a:lnTo>
                      <a:pt x="364651" y="138188"/>
                    </a:lnTo>
                    <a:lnTo>
                      <a:pt x="373587" y="145860"/>
                    </a:lnTo>
                    <a:lnTo>
                      <a:pt x="376024" y="150554"/>
                    </a:lnTo>
                    <a:lnTo>
                      <a:pt x="381710" y="149471"/>
                    </a:lnTo>
                    <a:lnTo>
                      <a:pt x="387396" y="132502"/>
                    </a:lnTo>
                    <a:lnTo>
                      <a:pt x="384147" y="130787"/>
                    </a:lnTo>
                    <a:lnTo>
                      <a:pt x="383244" y="123295"/>
                    </a:lnTo>
                    <a:lnTo>
                      <a:pt x="376565" y="115352"/>
                    </a:lnTo>
                    <a:lnTo>
                      <a:pt x="378280" y="110839"/>
                    </a:lnTo>
                    <a:lnTo>
                      <a:pt x="375933" y="109124"/>
                    </a:lnTo>
                    <a:lnTo>
                      <a:pt x="374941" y="102897"/>
                    </a:lnTo>
                    <a:lnTo>
                      <a:pt x="376746" y="99647"/>
                    </a:lnTo>
                    <a:lnTo>
                      <a:pt x="375663" y="96037"/>
                    </a:lnTo>
                    <a:lnTo>
                      <a:pt x="378822" y="91343"/>
                    </a:lnTo>
                    <a:lnTo>
                      <a:pt x="374218" y="84484"/>
                    </a:lnTo>
                    <a:lnTo>
                      <a:pt x="375121" y="79339"/>
                    </a:lnTo>
                    <a:lnTo>
                      <a:pt x="372955" y="72840"/>
                    </a:lnTo>
                    <a:lnTo>
                      <a:pt x="371691" y="71486"/>
                    </a:lnTo>
                    <a:lnTo>
                      <a:pt x="367900" y="72659"/>
                    </a:lnTo>
                    <a:lnTo>
                      <a:pt x="367269" y="69139"/>
                    </a:lnTo>
                    <a:lnTo>
                      <a:pt x="364922" y="66522"/>
                    </a:lnTo>
                    <a:lnTo>
                      <a:pt x="362485" y="66883"/>
                    </a:lnTo>
                    <a:lnTo>
                      <a:pt x="359145" y="61467"/>
                    </a:lnTo>
                    <a:lnTo>
                      <a:pt x="367088" y="55690"/>
                    </a:lnTo>
                    <a:lnTo>
                      <a:pt x="369254" y="56774"/>
                    </a:lnTo>
                    <a:lnTo>
                      <a:pt x="372684" y="55149"/>
                    </a:lnTo>
                    <a:lnTo>
                      <a:pt x="378912" y="58127"/>
                    </a:lnTo>
                    <a:lnTo>
                      <a:pt x="384508" y="51087"/>
                    </a:lnTo>
                    <a:lnTo>
                      <a:pt x="393354" y="50907"/>
                    </a:lnTo>
                    <a:lnTo>
                      <a:pt x="396422" y="47928"/>
                    </a:lnTo>
                    <a:lnTo>
                      <a:pt x="396332" y="43596"/>
                    </a:lnTo>
                    <a:lnTo>
                      <a:pt x="399130" y="41881"/>
                    </a:lnTo>
                    <a:lnTo>
                      <a:pt x="400665" y="36646"/>
                    </a:lnTo>
                    <a:lnTo>
                      <a:pt x="402921" y="35653"/>
                    </a:lnTo>
                    <a:lnTo>
                      <a:pt x="408788" y="34299"/>
                    </a:lnTo>
                    <a:lnTo>
                      <a:pt x="410684" y="37548"/>
                    </a:lnTo>
                    <a:lnTo>
                      <a:pt x="414655" y="35562"/>
                    </a:lnTo>
                    <a:lnTo>
                      <a:pt x="418446" y="38812"/>
                    </a:lnTo>
                    <a:lnTo>
                      <a:pt x="422147" y="38541"/>
                    </a:lnTo>
                    <a:lnTo>
                      <a:pt x="433610" y="32855"/>
                    </a:lnTo>
                    <a:lnTo>
                      <a:pt x="433610" y="32855"/>
                    </a:lnTo>
                    <a:lnTo>
                      <a:pt x="443448" y="34570"/>
                    </a:lnTo>
                    <a:lnTo>
                      <a:pt x="450308" y="27439"/>
                    </a:lnTo>
                    <a:lnTo>
                      <a:pt x="449495" y="23377"/>
                    </a:lnTo>
                    <a:lnTo>
                      <a:pt x="455182" y="20850"/>
                    </a:lnTo>
                    <a:lnTo>
                      <a:pt x="459604" y="15886"/>
                    </a:lnTo>
                    <a:lnTo>
                      <a:pt x="459514" y="12546"/>
                    </a:lnTo>
                    <a:lnTo>
                      <a:pt x="466284" y="7311"/>
                    </a:lnTo>
                    <a:lnTo>
                      <a:pt x="482711" y="0"/>
                    </a:lnTo>
                    <a:lnTo>
                      <a:pt x="488037" y="2166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3" name="Freeform: Shape 133">
                <a:extLst>
                  <a:ext uri="{FF2B5EF4-FFF2-40B4-BE49-F238E27FC236}">
                    <a16:creationId xmlns="" xmlns:a16="http://schemas.microsoft.com/office/drawing/2014/main" id="{27C6C91A-F562-48F5-9DCB-8DE05B9C0E1C}"/>
                  </a:ext>
                </a:extLst>
              </p:cNvPr>
              <p:cNvSpPr/>
              <p:nvPr/>
            </p:nvSpPr>
            <p:spPr>
              <a:xfrm>
                <a:off x="2045568" y="1257039"/>
                <a:ext cx="465173" cy="367397"/>
              </a:xfrm>
              <a:custGeom>
                <a:avLst/>
                <a:gdLst>
                  <a:gd name="connsiteX0" fmla="*/ 391097 w 481628"/>
                  <a:gd name="connsiteY0" fmla="*/ 217346 h 401928"/>
                  <a:gd name="connsiteX1" fmla="*/ 391097 w 481628"/>
                  <a:gd name="connsiteY1" fmla="*/ 217346 h 401928"/>
                  <a:gd name="connsiteX2" fmla="*/ 391097 w 481628"/>
                  <a:gd name="connsiteY2" fmla="*/ 217346 h 401928"/>
                  <a:gd name="connsiteX3" fmla="*/ 395610 w 481628"/>
                  <a:gd name="connsiteY3" fmla="*/ 220686 h 401928"/>
                  <a:gd name="connsiteX4" fmla="*/ 395430 w 481628"/>
                  <a:gd name="connsiteY4" fmla="*/ 231969 h 401928"/>
                  <a:gd name="connsiteX5" fmla="*/ 399130 w 481628"/>
                  <a:gd name="connsiteY5" fmla="*/ 236301 h 401928"/>
                  <a:gd name="connsiteX6" fmla="*/ 395339 w 481628"/>
                  <a:gd name="connsiteY6" fmla="*/ 241085 h 401928"/>
                  <a:gd name="connsiteX7" fmla="*/ 391910 w 481628"/>
                  <a:gd name="connsiteY7" fmla="*/ 239189 h 401928"/>
                  <a:gd name="connsiteX8" fmla="*/ 389382 w 481628"/>
                  <a:gd name="connsiteY8" fmla="*/ 240182 h 401928"/>
                  <a:gd name="connsiteX9" fmla="*/ 389202 w 481628"/>
                  <a:gd name="connsiteY9" fmla="*/ 244605 h 401928"/>
                  <a:gd name="connsiteX10" fmla="*/ 389202 w 481628"/>
                  <a:gd name="connsiteY10" fmla="*/ 244605 h 401928"/>
                  <a:gd name="connsiteX11" fmla="*/ 391819 w 481628"/>
                  <a:gd name="connsiteY11" fmla="*/ 247223 h 401928"/>
                  <a:gd name="connsiteX12" fmla="*/ 391819 w 481628"/>
                  <a:gd name="connsiteY12" fmla="*/ 247223 h 401928"/>
                  <a:gd name="connsiteX13" fmla="*/ 399130 w 481628"/>
                  <a:gd name="connsiteY13" fmla="*/ 247223 h 401928"/>
                  <a:gd name="connsiteX14" fmla="*/ 401116 w 481628"/>
                  <a:gd name="connsiteY14" fmla="*/ 244605 h 401928"/>
                  <a:gd name="connsiteX15" fmla="*/ 406080 w 481628"/>
                  <a:gd name="connsiteY15" fmla="*/ 244605 h 401928"/>
                  <a:gd name="connsiteX16" fmla="*/ 407344 w 481628"/>
                  <a:gd name="connsiteY16" fmla="*/ 253902 h 401928"/>
                  <a:gd name="connsiteX17" fmla="*/ 409330 w 481628"/>
                  <a:gd name="connsiteY17" fmla="*/ 255888 h 401928"/>
                  <a:gd name="connsiteX18" fmla="*/ 414926 w 481628"/>
                  <a:gd name="connsiteY18" fmla="*/ 256971 h 401928"/>
                  <a:gd name="connsiteX19" fmla="*/ 418265 w 481628"/>
                  <a:gd name="connsiteY19" fmla="*/ 252548 h 401928"/>
                  <a:gd name="connsiteX20" fmla="*/ 420883 w 481628"/>
                  <a:gd name="connsiteY20" fmla="*/ 255436 h 401928"/>
                  <a:gd name="connsiteX21" fmla="*/ 425667 w 481628"/>
                  <a:gd name="connsiteY21" fmla="*/ 255797 h 401928"/>
                  <a:gd name="connsiteX22" fmla="*/ 435866 w 481628"/>
                  <a:gd name="connsiteY22" fmla="*/ 267260 h 401928"/>
                  <a:gd name="connsiteX23" fmla="*/ 437671 w 481628"/>
                  <a:gd name="connsiteY23" fmla="*/ 272495 h 401928"/>
                  <a:gd name="connsiteX24" fmla="*/ 437671 w 481628"/>
                  <a:gd name="connsiteY24" fmla="*/ 272495 h 401928"/>
                  <a:gd name="connsiteX25" fmla="*/ 440018 w 481628"/>
                  <a:gd name="connsiteY25" fmla="*/ 280348 h 401928"/>
                  <a:gd name="connsiteX26" fmla="*/ 444802 w 481628"/>
                  <a:gd name="connsiteY26" fmla="*/ 285764 h 401928"/>
                  <a:gd name="connsiteX27" fmla="*/ 450127 w 481628"/>
                  <a:gd name="connsiteY27" fmla="*/ 299212 h 401928"/>
                  <a:gd name="connsiteX28" fmla="*/ 452925 w 481628"/>
                  <a:gd name="connsiteY28" fmla="*/ 298671 h 401928"/>
                  <a:gd name="connsiteX29" fmla="*/ 454821 w 481628"/>
                  <a:gd name="connsiteY29" fmla="*/ 304718 h 401928"/>
                  <a:gd name="connsiteX30" fmla="*/ 456716 w 481628"/>
                  <a:gd name="connsiteY30" fmla="*/ 305711 h 401928"/>
                  <a:gd name="connsiteX31" fmla="*/ 461681 w 481628"/>
                  <a:gd name="connsiteY31" fmla="*/ 302191 h 401928"/>
                  <a:gd name="connsiteX32" fmla="*/ 461861 w 481628"/>
                  <a:gd name="connsiteY32" fmla="*/ 307787 h 401928"/>
                  <a:gd name="connsiteX33" fmla="*/ 464118 w 481628"/>
                  <a:gd name="connsiteY33" fmla="*/ 310585 h 401928"/>
                  <a:gd name="connsiteX34" fmla="*/ 470346 w 481628"/>
                  <a:gd name="connsiteY34" fmla="*/ 314918 h 401928"/>
                  <a:gd name="connsiteX35" fmla="*/ 476935 w 481628"/>
                  <a:gd name="connsiteY35" fmla="*/ 316091 h 401928"/>
                  <a:gd name="connsiteX36" fmla="*/ 477837 w 481628"/>
                  <a:gd name="connsiteY36" fmla="*/ 338205 h 401928"/>
                  <a:gd name="connsiteX37" fmla="*/ 479552 w 481628"/>
                  <a:gd name="connsiteY37" fmla="*/ 341905 h 401928"/>
                  <a:gd name="connsiteX38" fmla="*/ 479552 w 481628"/>
                  <a:gd name="connsiteY38" fmla="*/ 341905 h 401928"/>
                  <a:gd name="connsiteX39" fmla="*/ 481628 w 481628"/>
                  <a:gd name="connsiteY39" fmla="*/ 345155 h 401928"/>
                  <a:gd name="connsiteX40" fmla="*/ 479642 w 481628"/>
                  <a:gd name="connsiteY40" fmla="*/ 345967 h 401928"/>
                  <a:gd name="connsiteX41" fmla="*/ 475310 w 481628"/>
                  <a:gd name="connsiteY41" fmla="*/ 343801 h 401928"/>
                  <a:gd name="connsiteX42" fmla="*/ 470165 w 481628"/>
                  <a:gd name="connsiteY42" fmla="*/ 344794 h 401928"/>
                  <a:gd name="connsiteX43" fmla="*/ 467909 w 481628"/>
                  <a:gd name="connsiteY43" fmla="*/ 347592 h 401928"/>
                  <a:gd name="connsiteX44" fmla="*/ 463486 w 481628"/>
                  <a:gd name="connsiteY44" fmla="*/ 345967 h 401928"/>
                  <a:gd name="connsiteX45" fmla="*/ 452925 w 481628"/>
                  <a:gd name="connsiteY45" fmla="*/ 336761 h 401928"/>
                  <a:gd name="connsiteX46" fmla="*/ 448773 w 481628"/>
                  <a:gd name="connsiteY46" fmla="*/ 327644 h 401928"/>
                  <a:gd name="connsiteX47" fmla="*/ 446788 w 481628"/>
                  <a:gd name="connsiteY47" fmla="*/ 328186 h 401928"/>
                  <a:gd name="connsiteX48" fmla="*/ 443990 w 481628"/>
                  <a:gd name="connsiteY48" fmla="*/ 336670 h 401928"/>
                  <a:gd name="connsiteX49" fmla="*/ 440379 w 481628"/>
                  <a:gd name="connsiteY49" fmla="*/ 337122 h 401928"/>
                  <a:gd name="connsiteX50" fmla="*/ 439657 w 481628"/>
                  <a:gd name="connsiteY50" fmla="*/ 333692 h 401928"/>
                  <a:gd name="connsiteX51" fmla="*/ 431353 w 481628"/>
                  <a:gd name="connsiteY51" fmla="*/ 334053 h 401928"/>
                  <a:gd name="connsiteX52" fmla="*/ 429548 w 481628"/>
                  <a:gd name="connsiteY52" fmla="*/ 335497 h 401928"/>
                  <a:gd name="connsiteX53" fmla="*/ 433249 w 481628"/>
                  <a:gd name="connsiteY53" fmla="*/ 346870 h 401928"/>
                  <a:gd name="connsiteX54" fmla="*/ 430180 w 481628"/>
                  <a:gd name="connsiteY54" fmla="*/ 348314 h 401928"/>
                  <a:gd name="connsiteX55" fmla="*/ 429909 w 481628"/>
                  <a:gd name="connsiteY55" fmla="*/ 351473 h 401928"/>
                  <a:gd name="connsiteX56" fmla="*/ 433610 w 481628"/>
                  <a:gd name="connsiteY56" fmla="*/ 365463 h 401928"/>
                  <a:gd name="connsiteX57" fmla="*/ 432166 w 481628"/>
                  <a:gd name="connsiteY57" fmla="*/ 371240 h 401928"/>
                  <a:gd name="connsiteX58" fmla="*/ 427201 w 481628"/>
                  <a:gd name="connsiteY58" fmla="*/ 371601 h 401928"/>
                  <a:gd name="connsiteX59" fmla="*/ 426840 w 481628"/>
                  <a:gd name="connsiteY59" fmla="*/ 363658 h 401928"/>
                  <a:gd name="connsiteX60" fmla="*/ 419800 w 481628"/>
                  <a:gd name="connsiteY60" fmla="*/ 361853 h 401928"/>
                  <a:gd name="connsiteX61" fmla="*/ 420522 w 481628"/>
                  <a:gd name="connsiteY61" fmla="*/ 355535 h 401928"/>
                  <a:gd name="connsiteX62" fmla="*/ 414384 w 481628"/>
                  <a:gd name="connsiteY62" fmla="*/ 350931 h 401928"/>
                  <a:gd name="connsiteX63" fmla="*/ 408427 w 481628"/>
                  <a:gd name="connsiteY63" fmla="*/ 348855 h 401928"/>
                  <a:gd name="connsiteX64" fmla="*/ 398589 w 481628"/>
                  <a:gd name="connsiteY64" fmla="*/ 349668 h 401928"/>
                  <a:gd name="connsiteX65" fmla="*/ 399672 w 481628"/>
                  <a:gd name="connsiteY65" fmla="*/ 353278 h 401928"/>
                  <a:gd name="connsiteX66" fmla="*/ 402831 w 481628"/>
                  <a:gd name="connsiteY66" fmla="*/ 353459 h 401928"/>
                  <a:gd name="connsiteX67" fmla="*/ 404726 w 481628"/>
                  <a:gd name="connsiteY67" fmla="*/ 356167 h 401928"/>
                  <a:gd name="connsiteX68" fmla="*/ 401748 w 481628"/>
                  <a:gd name="connsiteY68" fmla="*/ 358604 h 401928"/>
                  <a:gd name="connsiteX69" fmla="*/ 411225 w 481628"/>
                  <a:gd name="connsiteY69" fmla="*/ 371601 h 401928"/>
                  <a:gd name="connsiteX70" fmla="*/ 410052 w 481628"/>
                  <a:gd name="connsiteY70" fmla="*/ 374670 h 401928"/>
                  <a:gd name="connsiteX71" fmla="*/ 419349 w 481628"/>
                  <a:gd name="connsiteY71" fmla="*/ 385230 h 401928"/>
                  <a:gd name="connsiteX72" fmla="*/ 417002 w 481628"/>
                  <a:gd name="connsiteY72" fmla="*/ 389924 h 401928"/>
                  <a:gd name="connsiteX73" fmla="*/ 405900 w 481628"/>
                  <a:gd name="connsiteY73" fmla="*/ 394256 h 401928"/>
                  <a:gd name="connsiteX74" fmla="*/ 399311 w 481628"/>
                  <a:gd name="connsiteY74" fmla="*/ 401928 h 401928"/>
                  <a:gd name="connsiteX75" fmla="*/ 391639 w 481628"/>
                  <a:gd name="connsiteY75" fmla="*/ 399943 h 401928"/>
                  <a:gd name="connsiteX76" fmla="*/ 378551 w 481628"/>
                  <a:gd name="connsiteY76" fmla="*/ 385501 h 401928"/>
                  <a:gd name="connsiteX77" fmla="*/ 370518 w 481628"/>
                  <a:gd name="connsiteY77" fmla="*/ 380356 h 401928"/>
                  <a:gd name="connsiteX78" fmla="*/ 367088 w 481628"/>
                  <a:gd name="connsiteY78" fmla="*/ 380176 h 401928"/>
                  <a:gd name="connsiteX79" fmla="*/ 358062 w 481628"/>
                  <a:gd name="connsiteY79" fmla="*/ 372774 h 401928"/>
                  <a:gd name="connsiteX80" fmla="*/ 349668 w 481628"/>
                  <a:gd name="connsiteY80" fmla="*/ 369886 h 401928"/>
                  <a:gd name="connsiteX81" fmla="*/ 344613 w 481628"/>
                  <a:gd name="connsiteY81" fmla="*/ 375121 h 401928"/>
                  <a:gd name="connsiteX82" fmla="*/ 331616 w 481628"/>
                  <a:gd name="connsiteY82" fmla="*/ 373677 h 401928"/>
                  <a:gd name="connsiteX83" fmla="*/ 331616 w 481628"/>
                  <a:gd name="connsiteY83" fmla="*/ 373677 h 401928"/>
                  <a:gd name="connsiteX84" fmla="*/ 330442 w 481628"/>
                  <a:gd name="connsiteY84" fmla="*/ 370608 h 401928"/>
                  <a:gd name="connsiteX85" fmla="*/ 326110 w 481628"/>
                  <a:gd name="connsiteY85" fmla="*/ 368893 h 401928"/>
                  <a:gd name="connsiteX86" fmla="*/ 323492 w 481628"/>
                  <a:gd name="connsiteY86" fmla="*/ 370337 h 401928"/>
                  <a:gd name="connsiteX87" fmla="*/ 321958 w 481628"/>
                  <a:gd name="connsiteY87" fmla="*/ 374670 h 401928"/>
                  <a:gd name="connsiteX88" fmla="*/ 314376 w 481628"/>
                  <a:gd name="connsiteY88" fmla="*/ 374760 h 401928"/>
                  <a:gd name="connsiteX89" fmla="*/ 300566 w 481628"/>
                  <a:gd name="connsiteY89" fmla="*/ 367088 h 401928"/>
                  <a:gd name="connsiteX90" fmla="*/ 292984 w 481628"/>
                  <a:gd name="connsiteY90" fmla="*/ 367269 h 401928"/>
                  <a:gd name="connsiteX91" fmla="*/ 280890 w 481628"/>
                  <a:gd name="connsiteY91" fmla="*/ 362214 h 401928"/>
                  <a:gd name="connsiteX92" fmla="*/ 267531 w 481628"/>
                  <a:gd name="connsiteY92" fmla="*/ 368442 h 401928"/>
                  <a:gd name="connsiteX93" fmla="*/ 250472 w 481628"/>
                  <a:gd name="connsiteY93" fmla="*/ 362394 h 401928"/>
                  <a:gd name="connsiteX94" fmla="*/ 248667 w 481628"/>
                  <a:gd name="connsiteY94" fmla="*/ 360048 h 401928"/>
                  <a:gd name="connsiteX95" fmla="*/ 239009 w 481628"/>
                  <a:gd name="connsiteY95" fmla="*/ 359416 h 401928"/>
                  <a:gd name="connsiteX96" fmla="*/ 237565 w 481628"/>
                  <a:gd name="connsiteY96" fmla="*/ 356528 h 401928"/>
                  <a:gd name="connsiteX97" fmla="*/ 233052 w 481628"/>
                  <a:gd name="connsiteY97" fmla="*/ 354361 h 401928"/>
                  <a:gd name="connsiteX98" fmla="*/ 233052 w 481628"/>
                  <a:gd name="connsiteY98" fmla="*/ 354361 h 401928"/>
                  <a:gd name="connsiteX99" fmla="*/ 231337 w 481628"/>
                  <a:gd name="connsiteY99" fmla="*/ 353910 h 401928"/>
                  <a:gd name="connsiteX100" fmla="*/ 231337 w 481628"/>
                  <a:gd name="connsiteY100" fmla="*/ 353910 h 401928"/>
                  <a:gd name="connsiteX101" fmla="*/ 219061 w 481628"/>
                  <a:gd name="connsiteY101" fmla="*/ 344342 h 401928"/>
                  <a:gd name="connsiteX102" fmla="*/ 217888 w 481628"/>
                  <a:gd name="connsiteY102" fmla="*/ 346689 h 401928"/>
                  <a:gd name="connsiteX103" fmla="*/ 215361 w 481628"/>
                  <a:gd name="connsiteY103" fmla="*/ 346418 h 401928"/>
                  <a:gd name="connsiteX104" fmla="*/ 206786 w 481628"/>
                  <a:gd name="connsiteY104" fmla="*/ 339198 h 401928"/>
                  <a:gd name="connsiteX105" fmla="*/ 204169 w 481628"/>
                  <a:gd name="connsiteY105" fmla="*/ 340461 h 401928"/>
                  <a:gd name="connsiteX106" fmla="*/ 198031 w 481628"/>
                  <a:gd name="connsiteY106" fmla="*/ 337934 h 401928"/>
                  <a:gd name="connsiteX107" fmla="*/ 202273 w 481628"/>
                  <a:gd name="connsiteY107" fmla="*/ 327374 h 401928"/>
                  <a:gd name="connsiteX108" fmla="*/ 199836 w 481628"/>
                  <a:gd name="connsiteY108" fmla="*/ 326832 h 401928"/>
                  <a:gd name="connsiteX109" fmla="*/ 199475 w 481628"/>
                  <a:gd name="connsiteY109" fmla="*/ 322048 h 401928"/>
                  <a:gd name="connsiteX110" fmla="*/ 189727 w 481628"/>
                  <a:gd name="connsiteY110" fmla="*/ 317084 h 401928"/>
                  <a:gd name="connsiteX111" fmla="*/ 191532 w 481628"/>
                  <a:gd name="connsiteY111" fmla="*/ 310856 h 401928"/>
                  <a:gd name="connsiteX112" fmla="*/ 185033 w 481628"/>
                  <a:gd name="connsiteY112" fmla="*/ 306343 h 401928"/>
                  <a:gd name="connsiteX113" fmla="*/ 184763 w 481628"/>
                  <a:gd name="connsiteY113" fmla="*/ 302913 h 401928"/>
                  <a:gd name="connsiteX114" fmla="*/ 180972 w 481628"/>
                  <a:gd name="connsiteY114" fmla="*/ 302281 h 401928"/>
                  <a:gd name="connsiteX115" fmla="*/ 172036 w 481628"/>
                  <a:gd name="connsiteY115" fmla="*/ 295963 h 401928"/>
                  <a:gd name="connsiteX116" fmla="*/ 166259 w 481628"/>
                  <a:gd name="connsiteY116" fmla="*/ 296324 h 401928"/>
                  <a:gd name="connsiteX117" fmla="*/ 163010 w 481628"/>
                  <a:gd name="connsiteY117" fmla="*/ 294338 h 401928"/>
                  <a:gd name="connsiteX118" fmla="*/ 161295 w 481628"/>
                  <a:gd name="connsiteY118" fmla="*/ 297227 h 401928"/>
                  <a:gd name="connsiteX119" fmla="*/ 156692 w 481628"/>
                  <a:gd name="connsiteY119" fmla="*/ 297588 h 401928"/>
                  <a:gd name="connsiteX120" fmla="*/ 152540 w 481628"/>
                  <a:gd name="connsiteY120" fmla="*/ 293797 h 401928"/>
                  <a:gd name="connsiteX121" fmla="*/ 152630 w 481628"/>
                  <a:gd name="connsiteY121" fmla="*/ 287930 h 401928"/>
                  <a:gd name="connsiteX122" fmla="*/ 148388 w 481628"/>
                  <a:gd name="connsiteY122" fmla="*/ 283597 h 401928"/>
                  <a:gd name="connsiteX123" fmla="*/ 142070 w 481628"/>
                  <a:gd name="connsiteY123" fmla="*/ 282424 h 401928"/>
                  <a:gd name="connsiteX124" fmla="*/ 138279 w 481628"/>
                  <a:gd name="connsiteY124" fmla="*/ 276828 h 401928"/>
                  <a:gd name="connsiteX125" fmla="*/ 129704 w 481628"/>
                  <a:gd name="connsiteY125" fmla="*/ 273759 h 401928"/>
                  <a:gd name="connsiteX126" fmla="*/ 126184 w 481628"/>
                  <a:gd name="connsiteY126" fmla="*/ 268614 h 401928"/>
                  <a:gd name="connsiteX127" fmla="*/ 121039 w 481628"/>
                  <a:gd name="connsiteY127" fmla="*/ 271141 h 401928"/>
                  <a:gd name="connsiteX128" fmla="*/ 117429 w 481628"/>
                  <a:gd name="connsiteY128" fmla="*/ 266628 h 401928"/>
                  <a:gd name="connsiteX129" fmla="*/ 113908 w 481628"/>
                  <a:gd name="connsiteY129" fmla="*/ 265906 h 401928"/>
                  <a:gd name="connsiteX130" fmla="*/ 101904 w 481628"/>
                  <a:gd name="connsiteY130" fmla="*/ 269968 h 401928"/>
                  <a:gd name="connsiteX131" fmla="*/ 101633 w 481628"/>
                  <a:gd name="connsiteY131" fmla="*/ 274662 h 401928"/>
                  <a:gd name="connsiteX132" fmla="*/ 98113 w 481628"/>
                  <a:gd name="connsiteY132" fmla="*/ 276557 h 401928"/>
                  <a:gd name="connsiteX133" fmla="*/ 96308 w 481628"/>
                  <a:gd name="connsiteY133" fmla="*/ 275023 h 401928"/>
                  <a:gd name="connsiteX134" fmla="*/ 87733 w 481628"/>
                  <a:gd name="connsiteY134" fmla="*/ 275564 h 401928"/>
                  <a:gd name="connsiteX135" fmla="*/ 83220 w 481628"/>
                  <a:gd name="connsiteY135" fmla="*/ 270600 h 401928"/>
                  <a:gd name="connsiteX136" fmla="*/ 74916 w 481628"/>
                  <a:gd name="connsiteY136" fmla="*/ 266177 h 401928"/>
                  <a:gd name="connsiteX137" fmla="*/ 67695 w 481628"/>
                  <a:gd name="connsiteY137" fmla="*/ 267531 h 401928"/>
                  <a:gd name="connsiteX138" fmla="*/ 69591 w 481628"/>
                  <a:gd name="connsiteY138" fmla="*/ 260762 h 401928"/>
                  <a:gd name="connsiteX139" fmla="*/ 59481 w 481628"/>
                  <a:gd name="connsiteY139" fmla="*/ 251375 h 401928"/>
                  <a:gd name="connsiteX140" fmla="*/ 59481 w 481628"/>
                  <a:gd name="connsiteY140" fmla="*/ 244154 h 401928"/>
                  <a:gd name="connsiteX141" fmla="*/ 52802 w 481628"/>
                  <a:gd name="connsiteY141" fmla="*/ 233323 h 401928"/>
                  <a:gd name="connsiteX142" fmla="*/ 45220 w 481628"/>
                  <a:gd name="connsiteY142" fmla="*/ 230976 h 401928"/>
                  <a:gd name="connsiteX143" fmla="*/ 31320 w 481628"/>
                  <a:gd name="connsiteY143" fmla="*/ 221047 h 401928"/>
                  <a:gd name="connsiteX144" fmla="*/ 24912 w 481628"/>
                  <a:gd name="connsiteY144" fmla="*/ 220144 h 401928"/>
                  <a:gd name="connsiteX145" fmla="*/ 14442 w 481628"/>
                  <a:gd name="connsiteY145" fmla="*/ 224567 h 401928"/>
                  <a:gd name="connsiteX146" fmla="*/ 7762 w 481628"/>
                  <a:gd name="connsiteY146" fmla="*/ 223304 h 401928"/>
                  <a:gd name="connsiteX147" fmla="*/ 4694 w 481628"/>
                  <a:gd name="connsiteY147" fmla="*/ 229170 h 401928"/>
                  <a:gd name="connsiteX148" fmla="*/ 4694 w 481628"/>
                  <a:gd name="connsiteY148" fmla="*/ 229170 h 401928"/>
                  <a:gd name="connsiteX149" fmla="*/ 271 w 481628"/>
                  <a:gd name="connsiteY149" fmla="*/ 225199 h 401928"/>
                  <a:gd name="connsiteX150" fmla="*/ 2437 w 481628"/>
                  <a:gd name="connsiteY150" fmla="*/ 212472 h 401928"/>
                  <a:gd name="connsiteX151" fmla="*/ 0 w 481628"/>
                  <a:gd name="connsiteY151" fmla="*/ 206876 h 401928"/>
                  <a:gd name="connsiteX152" fmla="*/ 6047 w 481628"/>
                  <a:gd name="connsiteY152" fmla="*/ 203717 h 401928"/>
                  <a:gd name="connsiteX153" fmla="*/ 1083 w 481628"/>
                  <a:gd name="connsiteY153" fmla="*/ 197670 h 401928"/>
                  <a:gd name="connsiteX154" fmla="*/ 3971 w 481628"/>
                  <a:gd name="connsiteY154" fmla="*/ 189907 h 401928"/>
                  <a:gd name="connsiteX155" fmla="*/ 181 w 481628"/>
                  <a:gd name="connsiteY155" fmla="*/ 188102 h 401928"/>
                  <a:gd name="connsiteX156" fmla="*/ 1173 w 481628"/>
                  <a:gd name="connsiteY156" fmla="*/ 180520 h 401928"/>
                  <a:gd name="connsiteX157" fmla="*/ 10741 w 481628"/>
                  <a:gd name="connsiteY157" fmla="*/ 178535 h 401928"/>
                  <a:gd name="connsiteX158" fmla="*/ 17781 w 481628"/>
                  <a:gd name="connsiteY158" fmla="*/ 171584 h 401928"/>
                  <a:gd name="connsiteX159" fmla="*/ 21392 w 481628"/>
                  <a:gd name="connsiteY159" fmla="*/ 171675 h 401928"/>
                  <a:gd name="connsiteX160" fmla="*/ 31501 w 481628"/>
                  <a:gd name="connsiteY160" fmla="*/ 178535 h 401928"/>
                  <a:gd name="connsiteX161" fmla="*/ 37819 w 481628"/>
                  <a:gd name="connsiteY161" fmla="*/ 178805 h 401928"/>
                  <a:gd name="connsiteX162" fmla="*/ 40978 w 481628"/>
                  <a:gd name="connsiteY162" fmla="*/ 183499 h 401928"/>
                  <a:gd name="connsiteX163" fmla="*/ 48289 w 481628"/>
                  <a:gd name="connsiteY163" fmla="*/ 183318 h 401928"/>
                  <a:gd name="connsiteX164" fmla="*/ 51629 w 481628"/>
                  <a:gd name="connsiteY164" fmla="*/ 187380 h 401928"/>
                  <a:gd name="connsiteX165" fmla="*/ 55239 w 481628"/>
                  <a:gd name="connsiteY165" fmla="*/ 185485 h 401928"/>
                  <a:gd name="connsiteX166" fmla="*/ 64085 w 481628"/>
                  <a:gd name="connsiteY166" fmla="*/ 191983 h 401928"/>
                  <a:gd name="connsiteX167" fmla="*/ 67244 w 481628"/>
                  <a:gd name="connsiteY167" fmla="*/ 190088 h 401928"/>
                  <a:gd name="connsiteX168" fmla="*/ 70222 w 481628"/>
                  <a:gd name="connsiteY168" fmla="*/ 191713 h 401928"/>
                  <a:gd name="connsiteX169" fmla="*/ 78526 w 481628"/>
                  <a:gd name="connsiteY169" fmla="*/ 190810 h 401928"/>
                  <a:gd name="connsiteX170" fmla="*/ 82949 w 481628"/>
                  <a:gd name="connsiteY170" fmla="*/ 188734 h 401928"/>
                  <a:gd name="connsiteX171" fmla="*/ 83130 w 481628"/>
                  <a:gd name="connsiteY171" fmla="*/ 184853 h 401928"/>
                  <a:gd name="connsiteX172" fmla="*/ 73923 w 481628"/>
                  <a:gd name="connsiteY172" fmla="*/ 180069 h 401928"/>
                  <a:gd name="connsiteX173" fmla="*/ 72930 w 481628"/>
                  <a:gd name="connsiteY173" fmla="*/ 176097 h 401928"/>
                  <a:gd name="connsiteX174" fmla="*/ 75999 w 481628"/>
                  <a:gd name="connsiteY174" fmla="*/ 172848 h 401928"/>
                  <a:gd name="connsiteX175" fmla="*/ 79339 w 481628"/>
                  <a:gd name="connsiteY175" fmla="*/ 160844 h 401928"/>
                  <a:gd name="connsiteX176" fmla="*/ 82678 w 481628"/>
                  <a:gd name="connsiteY176" fmla="*/ 162829 h 401928"/>
                  <a:gd name="connsiteX177" fmla="*/ 88726 w 481628"/>
                  <a:gd name="connsiteY177" fmla="*/ 154345 h 401928"/>
                  <a:gd name="connsiteX178" fmla="*/ 77714 w 481628"/>
                  <a:gd name="connsiteY178" fmla="*/ 148478 h 401928"/>
                  <a:gd name="connsiteX179" fmla="*/ 73743 w 481628"/>
                  <a:gd name="connsiteY179" fmla="*/ 149742 h 401928"/>
                  <a:gd name="connsiteX180" fmla="*/ 70313 w 481628"/>
                  <a:gd name="connsiteY180" fmla="*/ 148388 h 401928"/>
                  <a:gd name="connsiteX181" fmla="*/ 78797 w 481628"/>
                  <a:gd name="connsiteY181" fmla="*/ 142250 h 401928"/>
                  <a:gd name="connsiteX182" fmla="*/ 79790 w 481628"/>
                  <a:gd name="connsiteY182" fmla="*/ 133044 h 401928"/>
                  <a:gd name="connsiteX183" fmla="*/ 75457 w 481628"/>
                  <a:gd name="connsiteY183" fmla="*/ 132231 h 401928"/>
                  <a:gd name="connsiteX184" fmla="*/ 77443 w 481628"/>
                  <a:gd name="connsiteY184" fmla="*/ 127447 h 401928"/>
                  <a:gd name="connsiteX185" fmla="*/ 67334 w 481628"/>
                  <a:gd name="connsiteY185" fmla="*/ 109395 h 401928"/>
                  <a:gd name="connsiteX186" fmla="*/ 66612 w 481628"/>
                  <a:gd name="connsiteY186" fmla="*/ 102445 h 401928"/>
                  <a:gd name="connsiteX187" fmla="*/ 48470 w 481628"/>
                  <a:gd name="connsiteY187" fmla="*/ 89267 h 401928"/>
                  <a:gd name="connsiteX188" fmla="*/ 40076 w 481628"/>
                  <a:gd name="connsiteY188" fmla="*/ 73020 h 401928"/>
                  <a:gd name="connsiteX189" fmla="*/ 27620 w 481628"/>
                  <a:gd name="connsiteY189" fmla="*/ 61828 h 401928"/>
                  <a:gd name="connsiteX190" fmla="*/ 25092 w 481628"/>
                  <a:gd name="connsiteY190" fmla="*/ 50817 h 401928"/>
                  <a:gd name="connsiteX191" fmla="*/ 21121 w 481628"/>
                  <a:gd name="connsiteY191" fmla="*/ 44227 h 401928"/>
                  <a:gd name="connsiteX192" fmla="*/ 14712 w 481628"/>
                  <a:gd name="connsiteY192" fmla="*/ 40437 h 401928"/>
                  <a:gd name="connsiteX193" fmla="*/ 10290 w 481628"/>
                  <a:gd name="connsiteY193" fmla="*/ 28974 h 401928"/>
                  <a:gd name="connsiteX194" fmla="*/ 7762 w 481628"/>
                  <a:gd name="connsiteY194" fmla="*/ 17240 h 401928"/>
                  <a:gd name="connsiteX195" fmla="*/ 9838 w 481628"/>
                  <a:gd name="connsiteY195" fmla="*/ 15886 h 401928"/>
                  <a:gd name="connsiteX196" fmla="*/ 14712 w 481628"/>
                  <a:gd name="connsiteY196" fmla="*/ 17691 h 401928"/>
                  <a:gd name="connsiteX197" fmla="*/ 18864 w 481628"/>
                  <a:gd name="connsiteY197" fmla="*/ 6318 h 401928"/>
                  <a:gd name="connsiteX198" fmla="*/ 26266 w 481628"/>
                  <a:gd name="connsiteY198" fmla="*/ 1895 h 401928"/>
                  <a:gd name="connsiteX199" fmla="*/ 35292 w 481628"/>
                  <a:gd name="connsiteY199" fmla="*/ 0 h 401928"/>
                  <a:gd name="connsiteX200" fmla="*/ 35292 w 481628"/>
                  <a:gd name="connsiteY200" fmla="*/ 0 h 401928"/>
                  <a:gd name="connsiteX201" fmla="*/ 36916 w 481628"/>
                  <a:gd name="connsiteY201" fmla="*/ 6499 h 401928"/>
                  <a:gd name="connsiteX202" fmla="*/ 42151 w 481628"/>
                  <a:gd name="connsiteY202" fmla="*/ 13358 h 401928"/>
                  <a:gd name="connsiteX203" fmla="*/ 40256 w 481628"/>
                  <a:gd name="connsiteY203" fmla="*/ 17871 h 401928"/>
                  <a:gd name="connsiteX204" fmla="*/ 37277 w 481628"/>
                  <a:gd name="connsiteY204" fmla="*/ 18413 h 401928"/>
                  <a:gd name="connsiteX205" fmla="*/ 34840 w 481628"/>
                  <a:gd name="connsiteY205" fmla="*/ 21933 h 401928"/>
                  <a:gd name="connsiteX206" fmla="*/ 44318 w 481628"/>
                  <a:gd name="connsiteY206" fmla="*/ 23107 h 401928"/>
                  <a:gd name="connsiteX207" fmla="*/ 47928 w 481628"/>
                  <a:gd name="connsiteY207" fmla="*/ 27620 h 401928"/>
                  <a:gd name="connsiteX208" fmla="*/ 59572 w 481628"/>
                  <a:gd name="connsiteY208" fmla="*/ 25363 h 401928"/>
                  <a:gd name="connsiteX209" fmla="*/ 62280 w 481628"/>
                  <a:gd name="connsiteY209" fmla="*/ 28974 h 401928"/>
                  <a:gd name="connsiteX210" fmla="*/ 71847 w 481628"/>
                  <a:gd name="connsiteY210" fmla="*/ 31050 h 401928"/>
                  <a:gd name="connsiteX211" fmla="*/ 81324 w 481628"/>
                  <a:gd name="connsiteY211" fmla="*/ 36465 h 401928"/>
                  <a:gd name="connsiteX212" fmla="*/ 86379 w 481628"/>
                  <a:gd name="connsiteY212" fmla="*/ 42783 h 401928"/>
                  <a:gd name="connsiteX213" fmla="*/ 85567 w 481628"/>
                  <a:gd name="connsiteY213" fmla="*/ 48018 h 401928"/>
                  <a:gd name="connsiteX214" fmla="*/ 91072 w 481628"/>
                  <a:gd name="connsiteY214" fmla="*/ 44498 h 401928"/>
                  <a:gd name="connsiteX215" fmla="*/ 96939 w 481628"/>
                  <a:gd name="connsiteY215" fmla="*/ 50636 h 401928"/>
                  <a:gd name="connsiteX216" fmla="*/ 102987 w 481628"/>
                  <a:gd name="connsiteY216" fmla="*/ 50546 h 401928"/>
                  <a:gd name="connsiteX217" fmla="*/ 109937 w 481628"/>
                  <a:gd name="connsiteY217" fmla="*/ 56232 h 401928"/>
                  <a:gd name="connsiteX218" fmla="*/ 120046 w 481628"/>
                  <a:gd name="connsiteY218" fmla="*/ 75277 h 401928"/>
                  <a:gd name="connsiteX219" fmla="*/ 128260 w 481628"/>
                  <a:gd name="connsiteY219" fmla="*/ 77804 h 401928"/>
                  <a:gd name="connsiteX220" fmla="*/ 134127 w 481628"/>
                  <a:gd name="connsiteY220" fmla="*/ 84574 h 401928"/>
                  <a:gd name="connsiteX221" fmla="*/ 138369 w 481628"/>
                  <a:gd name="connsiteY221" fmla="*/ 86469 h 401928"/>
                  <a:gd name="connsiteX222" fmla="*/ 146041 w 481628"/>
                  <a:gd name="connsiteY222" fmla="*/ 84844 h 401928"/>
                  <a:gd name="connsiteX223" fmla="*/ 152269 w 481628"/>
                  <a:gd name="connsiteY223" fmla="*/ 85928 h 401928"/>
                  <a:gd name="connsiteX224" fmla="*/ 152810 w 481628"/>
                  <a:gd name="connsiteY224" fmla="*/ 83581 h 401928"/>
                  <a:gd name="connsiteX225" fmla="*/ 159851 w 481628"/>
                  <a:gd name="connsiteY225" fmla="*/ 83039 h 401928"/>
                  <a:gd name="connsiteX226" fmla="*/ 165718 w 481628"/>
                  <a:gd name="connsiteY226" fmla="*/ 79610 h 401928"/>
                  <a:gd name="connsiteX227" fmla="*/ 166981 w 481628"/>
                  <a:gd name="connsiteY227" fmla="*/ 76270 h 401928"/>
                  <a:gd name="connsiteX228" fmla="*/ 173661 w 481628"/>
                  <a:gd name="connsiteY228" fmla="*/ 80151 h 401928"/>
                  <a:gd name="connsiteX229" fmla="*/ 167794 w 481628"/>
                  <a:gd name="connsiteY229" fmla="*/ 90802 h 401928"/>
                  <a:gd name="connsiteX230" fmla="*/ 169870 w 481628"/>
                  <a:gd name="connsiteY230" fmla="*/ 93149 h 401928"/>
                  <a:gd name="connsiteX231" fmla="*/ 168967 w 481628"/>
                  <a:gd name="connsiteY231" fmla="*/ 95134 h 401928"/>
                  <a:gd name="connsiteX232" fmla="*/ 172307 w 481628"/>
                  <a:gd name="connsiteY232" fmla="*/ 96939 h 401928"/>
                  <a:gd name="connsiteX233" fmla="*/ 182235 w 481628"/>
                  <a:gd name="connsiteY233" fmla="*/ 92336 h 401928"/>
                  <a:gd name="connsiteX234" fmla="*/ 179618 w 481628"/>
                  <a:gd name="connsiteY234" fmla="*/ 89267 h 401928"/>
                  <a:gd name="connsiteX235" fmla="*/ 181242 w 481628"/>
                  <a:gd name="connsiteY235" fmla="*/ 87372 h 401928"/>
                  <a:gd name="connsiteX236" fmla="*/ 184763 w 481628"/>
                  <a:gd name="connsiteY236" fmla="*/ 87733 h 401928"/>
                  <a:gd name="connsiteX237" fmla="*/ 192705 w 481628"/>
                  <a:gd name="connsiteY237" fmla="*/ 82678 h 401928"/>
                  <a:gd name="connsiteX238" fmla="*/ 198843 w 481628"/>
                  <a:gd name="connsiteY238" fmla="*/ 87733 h 401928"/>
                  <a:gd name="connsiteX239" fmla="*/ 204259 w 481628"/>
                  <a:gd name="connsiteY239" fmla="*/ 85115 h 401928"/>
                  <a:gd name="connsiteX240" fmla="*/ 206064 w 481628"/>
                  <a:gd name="connsiteY240" fmla="*/ 93149 h 401928"/>
                  <a:gd name="connsiteX241" fmla="*/ 206064 w 481628"/>
                  <a:gd name="connsiteY241" fmla="*/ 93149 h 401928"/>
                  <a:gd name="connsiteX242" fmla="*/ 212653 w 481628"/>
                  <a:gd name="connsiteY242" fmla="*/ 89809 h 401928"/>
                  <a:gd name="connsiteX243" fmla="*/ 212653 w 481628"/>
                  <a:gd name="connsiteY243" fmla="*/ 89809 h 401928"/>
                  <a:gd name="connsiteX244" fmla="*/ 216083 w 481628"/>
                  <a:gd name="connsiteY244" fmla="*/ 93419 h 401928"/>
                  <a:gd name="connsiteX245" fmla="*/ 223574 w 481628"/>
                  <a:gd name="connsiteY245" fmla="*/ 93419 h 401928"/>
                  <a:gd name="connsiteX246" fmla="*/ 225741 w 481628"/>
                  <a:gd name="connsiteY246" fmla="*/ 88004 h 401928"/>
                  <a:gd name="connsiteX247" fmla="*/ 238648 w 481628"/>
                  <a:gd name="connsiteY247" fmla="*/ 85025 h 401928"/>
                  <a:gd name="connsiteX248" fmla="*/ 231878 w 481628"/>
                  <a:gd name="connsiteY248" fmla="*/ 61016 h 401928"/>
                  <a:gd name="connsiteX249" fmla="*/ 225831 w 481628"/>
                  <a:gd name="connsiteY249" fmla="*/ 49372 h 401928"/>
                  <a:gd name="connsiteX250" fmla="*/ 225831 w 481628"/>
                  <a:gd name="connsiteY250" fmla="*/ 49372 h 401928"/>
                  <a:gd name="connsiteX251" fmla="*/ 229261 w 481628"/>
                  <a:gd name="connsiteY251" fmla="*/ 44769 h 401928"/>
                  <a:gd name="connsiteX252" fmla="*/ 231156 w 481628"/>
                  <a:gd name="connsiteY252" fmla="*/ 46664 h 401928"/>
                  <a:gd name="connsiteX253" fmla="*/ 229893 w 481628"/>
                  <a:gd name="connsiteY253" fmla="*/ 50997 h 401928"/>
                  <a:gd name="connsiteX254" fmla="*/ 233593 w 481628"/>
                  <a:gd name="connsiteY254" fmla="*/ 51539 h 401928"/>
                  <a:gd name="connsiteX255" fmla="*/ 236030 w 481628"/>
                  <a:gd name="connsiteY255" fmla="*/ 48740 h 401928"/>
                  <a:gd name="connsiteX256" fmla="*/ 240182 w 481628"/>
                  <a:gd name="connsiteY256" fmla="*/ 48560 h 401928"/>
                  <a:gd name="connsiteX257" fmla="*/ 243432 w 481628"/>
                  <a:gd name="connsiteY257" fmla="*/ 51719 h 401928"/>
                  <a:gd name="connsiteX258" fmla="*/ 252548 w 481628"/>
                  <a:gd name="connsiteY258" fmla="*/ 48740 h 401928"/>
                  <a:gd name="connsiteX259" fmla="*/ 258686 w 481628"/>
                  <a:gd name="connsiteY259" fmla="*/ 43415 h 401928"/>
                  <a:gd name="connsiteX260" fmla="*/ 258415 w 481628"/>
                  <a:gd name="connsiteY260" fmla="*/ 46664 h 401928"/>
                  <a:gd name="connsiteX261" fmla="*/ 261303 w 481628"/>
                  <a:gd name="connsiteY261" fmla="*/ 48379 h 401928"/>
                  <a:gd name="connsiteX262" fmla="*/ 269517 w 481628"/>
                  <a:gd name="connsiteY262" fmla="*/ 46574 h 401928"/>
                  <a:gd name="connsiteX263" fmla="*/ 272676 w 481628"/>
                  <a:gd name="connsiteY263" fmla="*/ 49733 h 401928"/>
                  <a:gd name="connsiteX264" fmla="*/ 280890 w 481628"/>
                  <a:gd name="connsiteY264" fmla="*/ 46935 h 401928"/>
                  <a:gd name="connsiteX265" fmla="*/ 292172 w 481628"/>
                  <a:gd name="connsiteY265" fmla="*/ 48831 h 401928"/>
                  <a:gd name="connsiteX266" fmla="*/ 306343 w 481628"/>
                  <a:gd name="connsiteY266" fmla="*/ 59662 h 401928"/>
                  <a:gd name="connsiteX267" fmla="*/ 309412 w 481628"/>
                  <a:gd name="connsiteY267" fmla="*/ 59030 h 401928"/>
                  <a:gd name="connsiteX268" fmla="*/ 311668 w 481628"/>
                  <a:gd name="connsiteY268" fmla="*/ 64807 h 401928"/>
                  <a:gd name="connsiteX269" fmla="*/ 317264 w 481628"/>
                  <a:gd name="connsiteY269" fmla="*/ 65348 h 401928"/>
                  <a:gd name="connsiteX270" fmla="*/ 316903 w 481628"/>
                  <a:gd name="connsiteY270" fmla="*/ 66792 h 401928"/>
                  <a:gd name="connsiteX271" fmla="*/ 325207 w 481628"/>
                  <a:gd name="connsiteY271" fmla="*/ 73382 h 401928"/>
                  <a:gd name="connsiteX272" fmla="*/ 324395 w 481628"/>
                  <a:gd name="connsiteY272" fmla="*/ 78887 h 401928"/>
                  <a:gd name="connsiteX273" fmla="*/ 324395 w 481628"/>
                  <a:gd name="connsiteY273" fmla="*/ 78887 h 401928"/>
                  <a:gd name="connsiteX274" fmla="*/ 322319 w 481628"/>
                  <a:gd name="connsiteY274" fmla="*/ 79158 h 401928"/>
                  <a:gd name="connsiteX275" fmla="*/ 322319 w 481628"/>
                  <a:gd name="connsiteY275" fmla="*/ 79158 h 401928"/>
                  <a:gd name="connsiteX276" fmla="*/ 319070 w 481628"/>
                  <a:gd name="connsiteY276" fmla="*/ 81324 h 401928"/>
                  <a:gd name="connsiteX277" fmla="*/ 318618 w 481628"/>
                  <a:gd name="connsiteY277" fmla="*/ 86198 h 401928"/>
                  <a:gd name="connsiteX278" fmla="*/ 312481 w 481628"/>
                  <a:gd name="connsiteY278" fmla="*/ 90260 h 401928"/>
                  <a:gd name="connsiteX279" fmla="*/ 317625 w 481628"/>
                  <a:gd name="connsiteY279" fmla="*/ 94412 h 401928"/>
                  <a:gd name="connsiteX280" fmla="*/ 323492 w 481628"/>
                  <a:gd name="connsiteY280" fmla="*/ 96398 h 401928"/>
                  <a:gd name="connsiteX281" fmla="*/ 329720 w 481628"/>
                  <a:gd name="connsiteY281" fmla="*/ 91885 h 401928"/>
                  <a:gd name="connsiteX282" fmla="*/ 333240 w 481628"/>
                  <a:gd name="connsiteY282" fmla="*/ 94502 h 401928"/>
                  <a:gd name="connsiteX283" fmla="*/ 336129 w 481628"/>
                  <a:gd name="connsiteY283" fmla="*/ 91975 h 401928"/>
                  <a:gd name="connsiteX284" fmla="*/ 340010 w 481628"/>
                  <a:gd name="connsiteY284" fmla="*/ 93239 h 401928"/>
                  <a:gd name="connsiteX285" fmla="*/ 349848 w 481628"/>
                  <a:gd name="connsiteY285" fmla="*/ 91434 h 401928"/>
                  <a:gd name="connsiteX286" fmla="*/ 351292 w 481628"/>
                  <a:gd name="connsiteY286" fmla="*/ 94412 h 401928"/>
                  <a:gd name="connsiteX287" fmla="*/ 348585 w 481628"/>
                  <a:gd name="connsiteY287" fmla="*/ 95134 h 401928"/>
                  <a:gd name="connsiteX288" fmla="*/ 349307 w 481628"/>
                  <a:gd name="connsiteY288" fmla="*/ 97300 h 401928"/>
                  <a:gd name="connsiteX289" fmla="*/ 337392 w 481628"/>
                  <a:gd name="connsiteY289" fmla="*/ 102987 h 401928"/>
                  <a:gd name="connsiteX290" fmla="*/ 339739 w 481628"/>
                  <a:gd name="connsiteY290" fmla="*/ 104431 h 401928"/>
                  <a:gd name="connsiteX291" fmla="*/ 337663 w 481628"/>
                  <a:gd name="connsiteY291" fmla="*/ 105875 h 401928"/>
                  <a:gd name="connsiteX292" fmla="*/ 339739 w 481628"/>
                  <a:gd name="connsiteY292" fmla="*/ 110388 h 401928"/>
                  <a:gd name="connsiteX293" fmla="*/ 331977 w 481628"/>
                  <a:gd name="connsiteY293" fmla="*/ 114721 h 401928"/>
                  <a:gd name="connsiteX294" fmla="*/ 332699 w 481628"/>
                  <a:gd name="connsiteY294" fmla="*/ 116887 h 401928"/>
                  <a:gd name="connsiteX295" fmla="*/ 336309 w 481628"/>
                  <a:gd name="connsiteY295" fmla="*/ 114089 h 401928"/>
                  <a:gd name="connsiteX296" fmla="*/ 339468 w 481628"/>
                  <a:gd name="connsiteY296" fmla="*/ 115082 h 401928"/>
                  <a:gd name="connsiteX297" fmla="*/ 346418 w 481628"/>
                  <a:gd name="connsiteY297" fmla="*/ 121761 h 401928"/>
                  <a:gd name="connsiteX298" fmla="*/ 346418 w 481628"/>
                  <a:gd name="connsiteY298" fmla="*/ 121761 h 401928"/>
                  <a:gd name="connsiteX299" fmla="*/ 346960 w 481628"/>
                  <a:gd name="connsiteY299" fmla="*/ 123295 h 401928"/>
                  <a:gd name="connsiteX300" fmla="*/ 346960 w 481628"/>
                  <a:gd name="connsiteY300" fmla="*/ 123295 h 401928"/>
                  <a:gd name="connsiteX301" fmla="*/ 349217 w 481628"/>
                  <a:gd name="connsiteY301" fmla="*/ 126454 h 401928"/>
                  <a:gd name="connsiteX302" fmla="*/ 351473 w 481628"/>
                  <a:gd name="connsiteY302" fmla="*/ 126274 h 401928"/>
                  <a:gd name="connsiteX303" fmla="*/ 352917 w 481628"/>
                  <a:gd name="connsiteY303" fmla="*/ 133044 h 401928"/>
                  <a:gd name="connsiteX304" fmla="*/ 349307 w 481628"/>
                  <a:gd name="connsiteY304" fmla="*/ 137376 h 401928"/>
                  <a:gd name="connsiteX305" fmla="*/ 348946 w 481628"/>
                  <a:gd name="connsiteY305" fmla="*/ 141528 h 401928"/>
                  <a:gd name="connsiteX306" fmla="*/ 356618 w 481628"/>
                  <a:gd name="connsiteY306" fmla="*/ 139813 h 401928"/>
                  <a:gd name="connsiteX307" fmla="*/ 356798 w 481628"/>
                  <a:gd name="connsiteY307" fmla="*/ 134397 h 401928"/>
                  <a:gd name="connsiteX308" fmla="*/ 362846 w 481628"/>
                  <a:gd name="connsiteY308" fmla="*/ 136293 h 401928"/>
                  <a:gd name="connsiteX309" fmla="*/ 366366 w 481628"/>
                  <a:gd name="connsiteY309" fmla="*/ 139723 h 401928"/>
                  <a:gd name="connsiteX310" fmla="*/ 373135 w 481628"/>
                  <a:gd name="connsiteY310" fmla="*/ 140806 h 401928"/>
                  <a:gd name="connsiteX311" fmla="*/ 373587 w 481628"/>
                  <a:gd name="connsiteY311" fmla="*/ 136383 h 401928"/>
                  <a:gd name="connsiteX312" fmla="*/ 375482 w 481628"/>
                  <a:gd name="connsiteY312" fmla="*/ 136022 h 401928"/>
                  <a:gd name="connsiteX313" fmla="*/ 374941 w 481628"/>
                  <a:gd name="connsiteY313" fmla="*/ 138820 h 401928"/>
                  <a:gd name="connsiteX314" fmla="*/ 377378 w 481628"/>
                  <a:gd name="connsiteY314" fmla="*/ 140896 h 401928"/>
                  <a:gd name="connsiteX315" fmla="*/ 377378 w 481628"/>
                  <a:gd name="connsiteY315" fmla="*/ 140896 h 401928"/>
                  <a:gd name="connsiteX316" fmla="*/ 378100 w 481628"/>
                  <a:gd name="connsiteY316" fmla="*/ 142430 h 401928"/>
                  <a:gd name="connsiteX317" fmla="*/ 378100 w 481628"/>
                  <a:gd name="connsiteY317" fmla="*/ 142430 h 401928"/>
                  <a:gd name="connsiteX318" fmla="*/ 375753 w 481628"/>
                  <a:gd name="connsiteY318" fmla="*/ 144687 h 401928"/>
                  <a:gd name="connsiteX319" fmla="*/ 375753 w 481628"/>
                  <a:gd name="connsiteY319" fmla="*/ 144687 h 401928"/>
                  <a:gd name="connsiteX320" fmla="*/ 373045 w 481628"/>
                  <a:gd name="connsiteY320" fmla="*/ 143694 h 401928"/>
                  <a:gd name="connsiteX321" fmla="*/ 374038 w 481628"/>
                  <a:gd name="connsiteY321" fmla="*/ 144777 h 401928"/>
                  <a:gd name="connsiteX322" fmla="*/ 374038 w 481628"/>
                  <a:gd name="connsiteY322" fmla="*/ 144777 h 401928"/>
                  <a:gd name="connsiteX323" fmla="*/ 372052 w 481628"/>
                  <a:gd name="connsiteY323" fmla="*/ 147214 h 401928"/>
                  <a:gd name="connsiteX324" fmla="*/ 374038 w 481628"/>
                  <a:gd name="connsiteY324" fmla="*/ 157504 h 401928"/>
                  <a:gd name="connsiteX325" fmla="*/ 374038 w 481628"/>
                  <a:gd name="connsiteY325" fmla="*/ 157504 h 401928"/>
                  <a:gd name="connsiteX326" fmla="*/ 374309 w 481628"/>
                  <a:gd name="connsiteY326" fmla="*/ 159038 h 401928"/>
                  <a:gd name="connsiteX327" fmla="*/ 374309 w 481628"/>
                  <a:gd name="connsiteY327" fmla="*/ 159038 h 401928"/>
                  <a:gd name="connsiteX328" fmla="*/ 381259 w 481628"/>
                  <a:gd name="connsiteY328" fmla="*/ 159219 h 401928"/>
                  <a:gd name="connsiteX329" fmla="*/ 382342 w 481628"/>
                  <a:gd name="connsiteY329" fmla="*/ 178083 h 401928"/>
                  <a:gd name="connsiteX330" fmla="*/ 379724 w 481628"/>
                  <a:gd name="connsiteY330" fmla="*/ 178986 h 401928"/>
                  <a:gd name="connsiteX331" fmla="*/ 378371 w 481628"/>
                  <a:gd name="connsiteY331" fmla="*/ 176097 h 401928"/>
                  <a:gd name="connsiteX332" fmla="*/ 378280 w 481628"/>
                  <a:gd name="connsiteY332" fmla="*/ 181242 h 401928"/>
                  <a:gd name="connsiteX333" fmla="*/ 396874 w 481628"/>
                  <a:gd name="connsiteY333" fmla="*/ 206064 h 401928"/>
                  <a:gd name="connsiteX334" fmla="*/ 395971 w 481628"/>
                  <a:gd name="connsiteY334" fmla="*/ 211479 h 401928"/>
                  <a:gd name="connsiteX335" fmla="*/ 395971 w 481628"/>
                  <a:gd name="connsiteY335" fmla="*/ 211479 h 401928"/>
                  <a:gd name="connsiteX336" fmla="*/ 394617 w 481628"/>
                  <a:gd name="connsiteY336" fmla="*/ 213556 h 401928"/>
                  <a:gd name="connsiteX337" fmla="*/ 394617 w 481628"/>
                  <a:gd name="connsiteY337" fmla="*/ 213556 h 401928"/>
                  <a:gd name="connsiteX338" fmla="*/ 392271 w 481628"/>
                  <a:gd name="connsiteY338" fmla="*/ 215180 h 401928"/>
                  <a:gd name="connsiteX339" fmla="*/ 392271 w 481628"/>
                  <a:gd name="connsiteY339" fmla="*/ 215180 h 401928"/>
                  <a:gd name="connsiteX340" fmla="*/ 390917 w 481628"/>
                  <a:gd name="connsiteY340" fmla="*/ 215000 h 401928"/>
                  <a:gd name="connsiteX341" fmla="*/ 391368 w 481628"/>
                  <a:gd name="connsiteY341" fmla="*/ 216805 h 401928"/>
                  <a:gd name="connsiteX342" fmla="*/ 391368 w 481628"/>
                  <a:gd name="connsiteY342" fmla="*/ 216805 h 401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</a:cxnLst>
                <a:rect l="l" t="t" r="r" b="b"/>
                <a:pathLst>
                  <a:path w="481628" h="401928">
                    <a:moveTo>
                      <a:pt x="391097" y="217346"/>
                    </a:moveTo>
                    <a:lnTo>
                      <a:pt x="391097" y="217346"/>
                    </a:lnTo>
                    <a:lnTo>
                      <a:pt x="391097" y="217346"/>
                    </a:lnTo>
                    <a:lnTo>
                      <a:pt x="395610" y="220686"/>
                    </a:lnTo>
                    <a:lnTo>
                      <a:pt x="395430" y="231969"/>
                    </a:lnTo>
                    <a:lnTo>
                      <a:pt x="399130" y="236301"/>
                    </a:lnTo>
                    <a:lnTo>
                      <a:pt x="395339" y="241085"/>
                    </a:lnTo>
                    <a:lnTo>
                      <a:pt x="391910" y="239189"/>
                    </a:lnTo>
                    <a:lnTo>
                      <a:pt x="389382" y="240182"/>
                    </a:lnTo>
                    <a:lnTo>
                      <a:pt x="389202" y="244605"/>
                    </a:lnTo>
                    <a:lnTo>
                      <a:pt x="389202" y="244605"/>
                    </a:lnTo>
                    <a:lnTo>
                      <a:pt x="391819" y="247223"/>
                    </a:lnTo>
                    <a:lnTo>
                      <a:pt x="391819" y="247223"/>
                    </a:lnTo>
                    <a:lnTo>
                      <a:pt x="399130" y="247223"/>
                    </a:lnTo>
                    <a:lnTo>
                      <a:pt x="401116" y="244605"/>
                    </a:lnTo>
                    <a:lnTo>
                      <a:pt x="406080" y="244605"/>
                    </a:lnTo>
                    <a:lnTo>
                      <a:pt x="407344" y="253902"/>
                    </a:lnTo>
                    <a:lnTo>
                      <a:pt x="409330" y="255888"/>
                    </a:lnTo>
                    <a:lnTo>
                      <a:pt x="414926" y="256971"/>
                    </a:lnTo>
                    <a:lnTo>
                      <a:pt x="418265" y="252548"/>
                    </a:lnTo>
                    <a:lnTo>
                      <a:pt x="420883" y="255436"/>
                    </a:lnTo>
                    <a:lnTo>
                      <a:pt x="425667" y="255797"/>
                    </a:lnTo>
                    <a:lnTo>
                      <a:pt x="435866" y="267260"/>
                    </a:lnTo>
                    <a:lnTo>
                      <a:pt x="437671" y="272495"/>
                    </a:lnTo>
                    <a:lnTo>
                      <a:pt x="437671" y="272495"/>
                    </a:lnTo>
                    <a:lnTo>
                      <a:pt x="440018" y="280348"/>
                    </a:lnTo>
                    <a:lnTo>
                      <a:pt x="444802" y="285764"/>
                    </a:lnTo>
                    <a:lnTo>
                      <a:pt x="450127" y="299212"/>
                    </a:lnTo>
                    <a:lnTo>
                      <a:pt x="452925" y="298671"/>
                    </a:lnTo>
                    <a:lnTo>
                      <a:pt x="454821" y="304718"/>
                    </a:lnTo>
                    <a:lnTo>
                      <a:pt x="456716" y="305711"/>
                    </a:lnTo>
                    <a:lnTo>
                      <a:pt x="461681" y="302191"/>
                    </a:lnTo>
                    <a:lnTo>
                      <a:pt x="461861" y="307787"/>
                    </a:lnTo>
                    <a:lnTo>
                      <a:pt x="464118" y="310585"/>
                    </a:lnTo>
                    <a:lnTo>
                      <a:pt x="470346" y="314918"/>
                    </a:lnTo>
                    <a:lnTo>
                      <a:pt x="476935" y="316091"/>
                    </a:lnTo>
                    <a:lnTo>
                      <a:pt x="477837" y="338205"/>
                    </a:lnTo>
                    <a:lnTo>
                      <a:pt x="479552" y="341905"/>
                    </a:lnTo>
                    <a:lnTo>
                      <a:pt x="479552" y="341905"/>
                    </a:lnTo>
                    <a:lnTo>
                      <a:pt x="481628" y="345155"/>
                    </a:lnTo>
                    <a:lnTo>
                      <a:pt x="479642" y="345967"/>
                    </a:lnTo>
                    <a:lnTo>
                      <a:pt x="475310" y="343801"/>
                    </a:lnTo>
                    <a:lnTo>
                      <a:pt x="470165" y="344794"/>
                    </a:lnTo>
                    <a:lnTo>
                      <a:pt x="467909" y="347592"/>
                    </a:lnTo>
                    <a:lnTo>
                      <a:pt x="463486" y="345967"/>
                    </a:lnTo>
                    <a:lnTo>
                      <a:pt x="452925" y="336761"/>
                    </a:lnTo>
                    <a:lnTo>
                      <a:pt x="448773" y="327644"/>
                    </a:lnTo>
                    <a:lnTo>
                      <a:pt x="446788" y="328186"/>
                    </a:lnTo>
                    <a:lnTo>
                      <a:pt x="443990" y="336670"/>
                    </a:lnTo>
                    <a:lnTo>
                      <a:pt x="440379" y="337122"/>
                    </a:lnTo>
                    <a:lnTo>
                      <a:pt x="439657" y="333692"/>
                    </a:lnTo>
                    <a:lnTo>
                      <a:pt x="431353" y="334053"/>
                    </a:lnTo>
                    <a:lnTo>
                      <a:pt x="429548" y="335497"/>
                    </a:lnTo>
                    <a:lnTo>
                      <a:pt x="433249" y="346870"/>
                    </a:lnTo>
                    <a:lnTo>
                      <a:pt x="430180" y="348314"/>
                    </a:lnTo>
                    <a:lnTo>
                      <a:pt x="429909" y="351473"/>
                    </a:lnTo>
                    <a:lnTo>
                      <a:pt x="433610" y="365463"/>
                    </a:lnTo>
                    <a:lnTo>
                      <a:pt x="432166" y="371240"/>
                    </a:lnTo>
                    <a:lnTo>
                      <a:pt x="427201" y="371601"/>
                    </a:lnTo>
                    <a:lnTo>
                      <a:pt x="426840" y="363658"/>
                    </a:lnTo>
                    <a:lnTo>
                      <a:pt x="419800" y="361853"/>
                    </a:lnTo>
                    <a:lnTo>
                      <a:pt x="420522" y="355535"/>
                    </a:lnTo>
                    <a:lnTo>
                      <a:pt x="414384" y="350931"/>
                    </a:lnTo>
                    <a:lnTo>
                      <a:pt x="408427" y="348855"/>
                    </a:lnTo>
                    <a:lnTo>
                      <a:pt x="398589" y="349668"/>
                    </a:lnTo>
                    <a:lnTo>
                      <a:pt x="399672" y="353278"/>
                    </a:lnTo>
                    <a:lnTo>
                      <a:pt x="402831" y="353459"/>
                    </a:lnTo>
                    <a:lnTo>
                      <a:pt x="404726" y="356167"/>
                    </a:lnTo>
                    <a:lnTo>
                      <a:pt x="401748" y="358604"/>
                    </a:lnTo>
                    <a:lnTo>
                      <a:pt x="411225" y="371601"/>
                    </a:lnTo>
                    <a:lnTo>
                      <a:pt x="410052" y="374670"/>
                    </a:lnTo>
                    <a:lnTo>
                      <a:pt x="419349" y="385230"/>
                    </a:lnTo>
                    <a:lnTo>
                      <a:pt x="417002" y="389924"/>
                    </a:lnTo>
                    <a:lnTo>
                      <a:pt x="405900" y="394256"/>
                    </a:lnTo>
                    <a:lnTo>
                      <a:pt x="399311" y="401928"/>
                    </a:lnTo>
                    <a:lnTo>
                      <a:pt x="391639" y="399943"/>
                    </a:lnTo>
                    <a:lnTo>
                      <a:pt x="378551" y="385501"/>
                    </a:lnTo>
                    <a:lnTo>
                      <a:pt x="370518" y="380356"/>
                    </a:lnTo>
                    <a:lnTo>
                      <a:pt x="367088" y="380176"/>
                    </a:lnTo>
                    <a:lnTo>
                      <a:pt x="358062" y="372774"/>
                    </a:lnTo>
                    <a:lnTo>
                      <a:pt x="349668" y="369886"/>
                    </a:lnTo>
                    <a:lnTo>
                      <a:pt x="344613" y="375121"/>
                    </a:lnTo>
                    <a:lnTo>
                      <a:pt x="331616" y="373677"/>
                    </a:lnTo>
                    <a:lnTo>
                      <a:pt x="331616" y="373677"/>
                    </a:lnTo>
                    <a:lnTo>
                      <a:pt x="330442" y="370608"/>
                    </a:lnTo>
                    <a:lnTo>
                      <a:pt x="326110" y="368893"/>
                    </a:lnTo>
                    <a:lnTo>
                      <a:pt x="323492" y="370337"/>
                    </a:lnTo>
                    <a:lnTo>
                      <a:pt x="321958" y="374670"/>
                    </a:lnTo>
                    <a:lnTo>
                      <a:pt x="314376" y="374760"/>
                    </a:lnTo>
                    <a:lnTo>
                      <a:pt x="300566" y="367088"/>
                    </a:lnTo>
                    <a:lnTo>
                      <a:pt x="292984" y="367269"/>
                    </a:lnTo>
                    <a:lnTo>
                      <a:pt x="280890" y="362214"/>
                    </a:lnTo>
                    <a:lnTo>
                      <a:pt x="267531" y="368442"/>
                    </a:lnTo>
                    <a:lnTo>
                      <a:pt x="250472" y="362394"/>
                    </a:lnTo>
                    <a:lnTo>
                      <a:pt x="248667" y="360048"/>
                    </a:lnTo>
                    <a:lnTo>
                      <a:pt x="239009" y="359416"/>
                    </a:lnTo>
                    <a:lnTo>
                      <a:pt x="237565" y="356528"/>
                    </a:lnTo>
                    <a:lnTo>
                      <a:pt x="233052" y="354361"/>
                    </a:lnTo>
                    <a:lnTo>
                      <a:pt x="233052" y="354361"/>
                    </a:lnTo>
                    <a:lnTo>
                      <a:pt x="231337" y="353910"/>
                    </a:lnTo>
                    <a:lnTo>
                      <a:pt x="231337" y="353910"/>
                    </a:lnTo>
                    <a:lnTo>
                      <a:pt x="219061" y="344342"/>
                    </a:lnTo>
                    <a:lnTo>
                      <a:pt x="217888" y="346689"/>
                    </a:lnTo>
                    <a:lnTo>
                      <a:pt x="215361" y="346418"/>
                    </a:lnTo>
                    <a:lnTo>
                      <a:pt x="206786" y="339198"/>
                    </a:lnTo>
                    <a:lnTo>
                      <a:pt x="204169" y="340461"/>
                    </a:lnTo>
                    <a:lnTo>
                      <a:pt x="198031" y="337934"/>
                    </a:lnTo>
                    <a:lnTo>
                      <a:pt x="202273" y="327374"/>
                    </a:lnTo>
                    <a:lnTo>
                      <a:pt x="199836" y="326832"/>
                    </a:lnTo>
                    <a:lnTo>
                      <a:pt x="199475" y="322048"/>
                    </a:lnTo>
                    <a:lnTo>
                      <a:pt x="189727" y="317084"/>
                    </a:lnTo>
                    <a:lnTo>
                      <a:pt x="191532" y="310856"/>
                    </a:lnTo>
                    <a:lnTo>
                      <a:pt x="185033" y="306343"/>
                    </a:lnTo>
                    <a:lnTo>
                      <a:pt x="184763" y="302913"/>
                    </a:lnTo>
                    <a:lnTo>
                      <a:pt x="180972" y="302281"/>
                    </a:lnTo>
                    <a:lnTo>
                      <a:pt x="172036" y="295963"/>
                    </a:lnTo>
                    <a:lnTo>
                      <a:pt x="166259" y="296324"/>
                    </a:lnTo>
                    <a:lnTo>
                      <a:pt x="163010" y="294338"/>
                    </a:lnTo>
                    <a:lnTo>
                      <a:pt x="161295" y="297227"/>
                    </a:lnTo>
                    <a:lnTo>
                      <a:pt x="156692" y="297588"/>
                    </a:lnTo>
                    <a:lnTo>
                      <a:pt x="152540" y="293797"/>
                    </a:lnTo>
                    <a:lnTo>
                      <a:pt x="152630" y="287930"/>
                    </a:lnTo>
                    <a:lnTo>
                      <a:pt x="148388" y="283597"/>
                    </a:lnTo>
                    <a:lnTo>
                      <a:pt x="142070" y="282424"/>
                    </a:lnTo>
                    <a:lnTo>
                      <a:pt x="138279" y="276828"/>
                    </a:lnTo>
                    <a:lnTo>
                      <a:pt x="129704" y="273759"/>
                    </a:lnTo>
                    <a:lnTo>
                      <a:pt x="126184" y="268614"/>
                    </a:lnTo>
                    <a:lnTo>
                      <a:pt x="121039" y="271141"/>
                    </a:lnTo>
                    <a:lnTo>
                      <a:pt x="117429" y="266628"/>
                    </a:lnTo>
                    <a:lnTo>
                      <a:pt x="113908" y="265906"/>
                    </a:lnTo>
                    <a:lnTo>
                      <a:pt x="101904" y="269968"/>
                    </a:lnTo>
                    <a:lnTo>
                      <a:pt x="101633" y="274662"/>
                    </a:lnTo>
                    <a:lnTo>
                      <a:pt x="98113" y="276557"/>
                    </a:lnTo>
                    <a:lnTo>
                      <a:pt x="96308" y="275023"/>
                    </a:lnTo>
                    <a:lnTo>
                      <a:pt x="87733" y="275564"/>
                    </a:lnTo>
                    <a:lnTo>
                      <a:pt x="83220" y="270600"/>
                    </a:lnTo>
                    <a:lnTo>
                      <a:pt x="74916" y="266177"/>
                    </a:lnTo>
                    <a:lnTo>
                      <a:pt x="67695" y="267531"/>
                    </a:lnTo>
                    <a:lnTo>
                      <a:pt x="69591" y="260762"/>
                    </a:lnTo>
                    <a:lnTo>
                      <a:pt x="59481" y="251375"/>
                    </a:lnTo>
                    <a:lnTo>
                      <a:pt x="59481" y="244154"/>
                    </a:lnTo>
                    <a:lnTo>
                      <a:pt x="52802" y="233323"/>
                    </a:lnTo>
                    <a:lnTo>
                      <a:pt x="45220" y="230976"/>
                    </a:lnTo>
                    <a:lnTo>
                      <a:pt x="31320" y="221047"/>
                    </a:lnTo>
                    <a:lnTo>
                      <a:pt x="24912" y="220144"/>
                    </a:lnTo>
                    <a:lnTo>
                      <a:pt x="14442" y="224567"/>
                    </a:lnTo>
                    <a:lnTo>
                      <a:pt x="7762" y="223304"/>
                    </a:lnTo>
                    <a:lnTo>
                      <a:pt x="4694" y="229170"/>
                    </a:lnTo>
                    <a:lnTo>
                      <a:pt x="4694" y="229170"/>
                    </a:lnTo>
                    <a:lnTo>
                      <a:pt x="271" y="225199"/>
                    </a:lnTo>
                    <a:lnTo>
                      <a:pt x="2437" y="212472"/>
                    </a:lnTo>
                    <a:lnTo>
                      <a:pt x="0" y="206876"/>
                    </a:lnTo>
                    <a:lnTo>
                      <a:pt x="6047" y="203717"/>
                    </a:lnTo>
                    <a:lnTo>
                      <a:pt x="1083" y="197670"/>
                    </a:lnTo>
                    <a:lnTo>
                      <a:pt x="3971" y="189907"/>
                    </a:lnTo>
                    <a:lnTo>
                      <a:pt x="181" y="188102"/>
                    </a:lnTo>
                    <a:lnTo>
                      <a:pt x="1173" y="180520"/>
                    </a:lnTo>
                    <a:lnTo>
                      <a:pt x="10741" y="178535"/>
                    </a:lnTo>
                    <a:lnTo>
                      <a:pt x="17781" y="171584"/>
                    </a:lnTo>
                    <a:lnTo>
                      <a:pt x="21392" y="171675"/>
                    </a:lnTo>
                    <a:lnTo>
                      <a:pt x="31501" y="178535"/>
                    </a:lnTo>
                    <a:lnTo>
                      <a:pt x="37819" y="178805"/>
                    </a:lnTo>
                    <a:lnTo>
                      <a:pt x="40978" y="183499"/>
                    </a:lnTo>
                    <a:lnTo>
                      <a:pt x="48289" y="183318"/>
                    </a:lnTo>
                    <a:lnTo>
                      <a:pt x="51629" y="187380"/>
                    </a:lnTo>
                    <a:lnTo>
                      <a:pt x="55239" y="185485"/>
                    </a:lnTo>
                    <a:lnTo>
                      <a:pt x="64085" y="191983"/>
                    </a:lnTo>
                    <a:lnTo>
                      <a:pt x="67244" y="190088"/>
                    </a:lnTo>
                    <a:lnTo>
                      <a:pt x="70222" y="191713"/>
                    </a:lnTo>
                    <a:lnTo>
                      <a:pt x="78526" y="190810"/>
                    </a:lnTo>
                    <a:lnTo>
                      <a:pt x="82949" y="188734"/>
                    </a:lnTo>
                    <a:lnTo>
                      <a:pt x="83130" y="184853"/>
                    </a:lnTo>
                    <a:lnTo>
                      <a:pt x="73923" y="180069"/>
                    </a:lnTo>
                    <a:lnTo>
                      <a:pt x="72930" y="176097"/>
                    </a:lnTo>
                    <a:lnTo>
                      <a:pt x="75999" y="172848"/>
                    </a:lnTo>
                    <a:lnTo>
                      <a:pt x="79339" y="160844"/>
                    </a:lnTo>
                    <a:lnTo>
                      <a:pt x="82678" y="162829"/>
                    </a:lnTo>
                    <a:lnTo>
                      <a:pt x="88726" y="154345"/>
                    </a:lnTo>
                    <a:lnTo>
                      <a:pt x="77714" y="148478"/>
                    </a:lnTo>
                    <a:lnTo>
                      <a:pt x="73743" y="149742"/>
                    </a:lnTo>
                    <a:lnTo>
                      <a:pt x="70313" y="148388"/>
                    </a:lnTo>
                    <a:lnTo>
                      <a:pt x="78797" y="142250"/>
                    </a:lnTo>
                    <a:lnTo>
                      <a:pt x="79790" y="133044"/>
                    </a:lnTo>
                    <a:lnTo>
                      <a:pt x="75457" y="132231"/>
                    </a:lnTo>
                    <a:lnTo>
                      <a:pt x="77443" y="127447"/>
                    </a:lnTo>
                    <a:lnTo>
                      <a:pt x="67334" y="109395"/>
                    </a:lnTo>
                    <a:lnTo>
                      <a:pt x="66612" y="102445"/>
                    </a:lnTo>
                    <a:lnTo>
                      <a:pt x="48470" y="89267"/>
                    </a:lnTo>
                    <a:lnTo>
                      <a:pt x="40076" y="73020"/>
                    </a:lnTo>
                    <a:lnTo>
                      <a:pt x="27620" y="61828"/>
                    </a:lnTo>
                    <a:lnTo>
                      <a:pt x="25092" y="50817"/>
                    </a:lnTo>
                    <a:lnTo>
                      <a:pt x="21121" y="44227"/>
                    </a:lnTo>
                    <a:lnTo>
                      <a:pt x="14712" y="40437"/>
                    </a:lnTo>
                    <a:lnTo>
                      <a:pt x="10290" y="28974"/>
                    </a:lnTo>
                    <a:lnTo>
                      <a:pt x="7762" y="17240"/>
                    </a:lnTo>
                    <a:lnTo>
                      <a:pt x="9838" y="15886"/>
                    </a:lnTo>
                    <a:lnTo>
                      <a:pt x="14712" y="17691"/>
                    </a:lnTo>
                    <a:lnTo>
                      <a:pt x="18864" y="6318"/>
                    </a:lnTo>
                    <a:lnTo>
                      <a:pt x="26266" y="1895"/>
                    </a:lnTo>
                    <a:lnTo>
                      <a:pt x="35292" y="0"/>
                    </a:lnTo>
                    <a:lnTo>
                      <a:pt x="35292" y="0"/>
                    </a:lnTo>
                    <a:lnTo>
                      <a:pt x="36916" y="6499"/>
                    </a:lnTo>
                    <a:lnTo>
                      <a:pt x="42151" y="13358"/>
                    </a:lnTo>
                    <a:lnTo>
                      <a:pt x="40256" y="17871"/>
                    </a:lnTo>
                    <a:lnTo>
                      <a:pt x="37277" y="18413"/>
                    </a:lnTo>
                    <a:lnTo>
                      <a:pt x="34840" y="21933"/>
                    </a:lnTo>
                    <a:lnTo>
                      <a:pt x="44318" y="23107"/>
                    </a:lnTo>
                    <a:lnTo>
                      <a:pt x="47928" y="27620"/>
                    </a:lnTo>
                    <a:lnTo>
                      <a:pt x="59572" y="25363"/>
                    </a:lnTo>
                    <a:lnTo>
                      <a:pt x="62280" y="28974"/>
                    </a:lnTo>
                    <a:lnTo>
                      <a:pt x="71847" y="31050"/>
                    </a:lnTo>
                    <a:lnTo>
                      <a:pt x="81324" y="36465"/>
                    </a:lnTo>
                    <a:lnTo>
                      <a:pt x="86379" y="42783"/>
                    </a:lnTo>
                    <a:lnTo>
                      <a:pt x="85567" y="48018"/>
                    </a:lnTo>
                    <a:lnTo>
                      <a:pt x="91072" y="44498"/>
                    </a:lnTo>
                    <a:lnTo>
                      <a:pt x="96939" y="50636"/>
                    </a:lnTo>
                    <a:lnTo>
                      <a:pt x="102987" y="50546"/>
                    </a:lnTo>
                    <a:lnTo>
                      <a:pt x="109937" y="56232"/>
                    </a:lnTo>
                    <a:lnTo>
                      <a:pt x="120046" y="75277"/>
                    </a:lnTo>
                    <a:lnTo>
                      <a:pt x="128260" y="77804"/>
                    </a:lnTo>
                    <a:lnTo>
                      <a:pt x="134127" y="84574"/>
                    </a:lnTo>
                    <a:lnTo>
                      <a:pt x="138369" y="86469"/>
                    </a:lnTo>
                    <a:lnTo>
                      <a:pt x="146041" y="84844"/>
                    </a:lnTo>
                    <a:lnTo>
                      <a:pt x="152269" y="85928"/>
                    </a:lnTo>
                    <a:lnTo>
                      <a:pt x="152810" y="83581"/>
                    </a:lnTo>
                    <a:lnTo>
                      <a:pt x="159851" y="83039"/>
                    </a:lnTo>
                    <a:lnTo>
                      <a:pt x="165718" y="79610"/>
                    </a:lnTo>
                    <a:lnTo>
                      <a:pt x="166981" y="76270"/>
                    </a:lnTo>
                    <a:lnTo>
                      <a:pt x="173661" y="80151"/>
                    </a:lnTo>
                    <a:lnTo>
                      <a:pt x="167794" y="90802"/>
                    </a:lnTo>
                    <a:lnTo>
                      <a:pt x="169870" y="93149"/>
                    </a:lnTo>
                    <a:lnTo>
                      <a:pt x="168967" y="95134"/>
                    </a:lnTo>
                    <a:lnTo>
                      <a:pt x="172307" y="96939"/>
                    </a:lnTo>
                    <a:lnTo>
                      <a:pt x="182235" y="92336"/>
                    </a:lnTo>
                    <a:lnTo>
                      <a:pt x="179618" y="89267"/>
                    </a:lnTo>
                    <a:lnTo>
                      <a:pt x="181242" y="87372"/>
                    </a:lnTo>
                    <a:lnTo>
                      <a:pt x="184763" y="87733"/>
                    </a:lnTo>
                    <a:lnTo>
                      <a:pt x="192705" y="82678"/>
                    </a:lnTo>
                    <a:lnTo>
                      <a:pt x="198843" y="87733"/>
                    </a:lnTo>
                    <a:lnTo>
                      <a:pt x="204259" y="85115"/>
                    </a:lnTo>
                    <a:lnTo>
                      <a:pt x="206064" y="93149"/>
                    </a:lnTo>
                    <a:lnTo>
                      <a:pt x="206064" y="93149"/>
                    </a:lnTo>
                    <a:lnTo>
                      <a:pt x="212653" y="89809"/>
                    </a:lnTo>
                    <a:lnTo>
                      <a:pt x="212653" y="89809"/>
                    </a:lnTo>
                    <a:lnTo>
                      <a:pt x="216083" y="93419"/>
                    </a:lnTo>
                    <a:lnTo>
                      <a:pt x="223574" y="93419"/>
                    </a:lnTo>
                    <a:lnTo>
                      <a:pt x="225741" y="88004"/>
                    </a:lnTo>
                    <a:lnTo>
                      <a:pt x="238648" y="85025"/>
                    </a:lnTo>
                    <a:lnTo>
                      <a:pt x="231878" y="61016"/>
                    </a:lnTo>
                    <a:lnTo>
                      <a:pt x="225831" y="49372"/>
                    </a:lnTo>
                    <a:lnTo>
                      <a:pt x="225831" y="49372"/>
                    </a:lnTo>
                    <a:lnTo>
                      <a:pt x="229261" y="44769"/>
                    </a:lnTo>
                    <a:lnTo>
                      <a:pt x="231156" y="46664"/>
                    </a:lnTo>
                    <a:lnTo>
                      <a:pt x="229893" y="50997"/>
                    </a:lnTo>
                    <a:lnTo>
                      <a:pt x="233593" y="51539"/>
                    </a:lnTo>
                    <a:lnTo>
                      <a:pt x="236030" y="48740"/>
                    </a:lnTo>
                    <a:lnTo>
                      <a:pt x="240182" y="48560"/>
                    </a:lnTo>
                    <a:lnTo>
                      <a:pt x="243432" y="51719"/>
                    </a:lnTo>
                    <a:lnTo>
                      <a:pt x="252548" y="48740"/>
                    </a:lnTo>
                    <a:lnTo>
                      <a:pt x="258686" y="43415"/>
                    </a:lnTo>
                    <a:lnTo>
                      <a:pt x="258415" y="46664"/>
                    </a:lnTo>
                    <a:lnTo>
                      <a:pt x="261303" y="48379"/>
                    </a:lnTo>
                    <a:lnTo>
                      <a:pt x="269517" y="46574"/>
                    </a:lnTo>
                    <a:lnTo>
                      <a:pt x="272676" y="49733"/>
                    </a:lnTo>
                    <a:lnTo>
                      <a:pt x="280890" y="46935"/>
                    </a:lnTo>
                    <a:lnTo>
                      <a:pt x="292172" y="48831"/>
                    </a:lnTo>
                    <a:lnTo>
                      <a:pt x="306343" y="59662"/>
                    </a:lnTo>
                    <a:lnTo>
                      <a:pt x="309412" y="59030"/>
                    </a:lnTo>
                    <a:lnTo>
                      <a:pt x="311668" y="64807"/>
                    </a:lnTo>
                    <a:lnTo>
                      <a:pt x="317264" y="65348"/>
                    </a:lnTo>
                    <a:lnTo>
                      <a:pt x="316903" y="66792"/>
                    </a:lnTo>
                    <a:lnTo>
                      <a:pt x="325207" y="73382"/>
                    </a:lnTo>
                    <a:lnTo>
                      <a:pt x="324395" y="78887"/>
                    </a:lnTo>
                    <a:lnTo>
                      <a:pt x="324395" y="78887"/>
                    </a:lnTo>
                    <a:lnTo>
                      <a:pt x="322319" y="79158"/>
                    </a:lnTo>
                    <a:lnTo>
                      <a:pt x="322319" y="79158"/>
                    </a:lnTo>
                    <a:lnTo>
                      <a:pt x="319070" y="81324"/>
                    </a:lnTo>
                    <a:lnTo>
                      <a:pt x="318618" y="86198"/>
                    </a:lnTo>
                    <a:lnTo>
                      <a:pt x="312481" y="90260"/>
                    </a:lnTo>
                    <a:lnTo>
                      <a:pt x="317625" y="94412"/>
                    </a:lnTo>
                    <a:lnTo>
                      <a:pt x="323492" y="96398"/>
                    </a:lnTo>
                    <a:lnTo>
                      <a:pt x="329720" y="91885"/>
                    </a:lnTo>
                    <a:lnTo>
                      <a:pt x="333240" y="94502"/>
                    </a:lnTo>
                    <a:lnTo>
                      <a:pt x="336129" y="91975"/>
                    </a:lnTo>
                    <a:lnTo>
                      <a:pt x="340010" y="93239"/>
                    </a:lnTo>
                    <a:lnTo>
                      <a:pt x="349848" y="91434"/>
                    </a:lnTo>
                    <a:lnTo>
                      <a:pt x="351292" y="94412"/>
                    </a:lnTo>
                    <a:lnTo>
                      <a:pt x="348585" y="95134"/>
                    </a:lnTo>
                    <a:lnTo>
                      <a:pt x="349307" y="97300"/>
                    </a:lnTo>
                    <a:lnTo>
                      <a:pt x="337392" y="102987"/>
                    </a:lnTo>
                    <a:lnTo>
                      <a:pt x="339739" y="104431"/>
                    </a:lnTo>
                    <a:lnTo>
                      <a:pt x="337663" y="105875"/>
                    </a:lnTo>
                    <a:lnTo>
                      <a:pt x="339739" y="110388"/>
                    </a:lnTo>
                    <a:lnTo>
                      <a:pt x="331977" y="114721"/>
                    </a:lnTo>
                    <a:lnTo>
                      <a:pt x="332699" y="116887"/>
                    </a:lnTo>
                    <a:lnTo>
                      <a:pt x="336309" y="114089"/>
                    </a:lnTo>
                    <a:lnTo>
                      <a:pt x="339468" y="115082"/>
                    </a:lnTo>
                    <a:lnTo>
                      <a:pt x="346418" y="121761"/>
                    </a:lnTo>
                    <a:lnTo>
                      <a:pt x="346418" y="121761"/>
                    </a:lnTo>
                    <a:lnTo>
                      <a:pt x="346960" y="123295"/>
                    </a:lnTo>
                    <a:lnTo>
                      <a:pt x="346960" y="123295"/>
                    </a:lnTo>
                    <a:lnTo>
                      <a:pt x="349217" y="126454"/>
                    </a:lnTo>
                    <a:lnTo>
                      <a:pt x="351473" y="126274"/>
                    </a:lnTo>
                    <a:lnTo>
                      <a:pt x="352917" y="133044"/>
                    </a:lnTo>
                    <a:lnTo>
                      <a:pt x="349307" y="137376"/>
                    </a:lnTo>
                    <a:lnTo>
                      <a:pt x="348946" y="141528"/>
                    </a:lnTo>
                    <a:lnTo>
                      <a:pt x="356618" y="139813"/>
                    </a:lnTo>
                    <a:lnTo>
                      <a:pt x="356798" y="134397"/>
                    </a:lnTo>
                    <a:lnTo>
                      <a:pt x="362846" y="136293"/>
                    </a:lnTo>
                    <a:lnTo>
                      <a:pt x="366366" y="139723"/>
                    </a:lnTo>
                    <a:lnTo>
                      <a:pt x="373135" y="140806"/>
                    </a:lnTo>
                    <a:lnTo>
                      <a:pt x="373587" y="136383"/>
                    </a:lnTo>
                    <a:lnTo>
                      <a:pt x="375482" y="136022"/>
                    </a:lnTo>
                    <a:lnTo>
                      <a:pt x="374941" y="138820"/>
                    </a:lnTo>
                    <a:lnTo>
                      <a:pt x="377378" y="140896"/>
                    </a:lnTo>
                    <a:lnTo>
                      <a:pt x="377378" y="140896"/>
                    </a:lnTo>
                    <a:lnTo>
                      <a:pt x="378100" y="142430"/>
                    </a:lnTo>
                    <a:lnTo>
                      <a:pt x="378100" y="142430"/>
                    </a:lnTo>
                    <a:lnTo>
                      <a:pt x="375753" y="144687"/>
                    </a:lnTo>
                    <a:lnTo>
                      <a:pt x="375753" y="144687"/>
                    </a:lnTo>
                    <a:lnTo>
                      <a:pt x="373045" y="143694"/>
                    </a:lnTo>
                    <a:lnTo>
                      <a:pt x="374038" y="144777"/>
                    </a:lnTo>
                    <a:lnTo>
                      <a:pt x="374038" y="144777"/>
                    </a:lnTo>
                    <a:lnTo>
                      <a:pt x="372052" y="147214"/>
                    </a:lnTo>
                    <a:lnTo>
                      <a:pt x="374038" y="157504"/>
                    </a:lnTo>
                    <a:lnTo>
                      <a:pt x="374038" y="157504"/>
                    </a:lnTo>
                    <a:lnTo>
                      <a:pt x="374309" y="159038"/>
                    </a:lnTo>
                    <a:lnTo>
                      <a:pt x="374309" y="159038"/>
                    </a:lnTo>
                    <a:lnTo>
                      <a:pt x="381259" y="159219"/>
                    </a:lnTo>
                    <a:lnTo>
                      <a:pt x="382342" y="178083"/>
                    </a:lnTo>
                    <a:lnTo>
                      <a:pt x="379724" y="178986"/>
                    </a:lnTo>
                    <a:lnTo>
                      <a:pt x="378371" y="176097"/>
                    </a:lnTo>
                    <a:lnTo>
                      <a:pt x="378280" y="181242"/>
                    </a:lnTo>
                    <a:lnTo>
                      <a:pt x="396874" y="206064"/>
                    </a:lnTo>
                    <a:lnTo>
                      <a:pt x="395971" y="211479"/>
                    </a:lnTo>
                    <a:lnTo>
                      <a:pt x="395971" y="211479"/>
                    </a:lnTo>
                    <a:lnTo>
                      <a:pt x="394617" y="213556"/>
                    </a:lnTo>
                    <a:lnTo>
                      <a:pt x="394617" y="213556"/>
                    </a:lnTo>
                    <a:lnTo>
                      <a:pt x="392271" y="215180"/>
                    </a:lnTo>
                    <a:lnTo>
                      <a:pt x="392271" y="215180"/>
                    </a:lnTo>
                    <a:lnTo>
                      <a:pt x="390917" y="215000"/>
                    </a:lnTo>
                    <a:lnTo>
                      <a:pt x="391368" y="216805"/>
                    </a:lnTo>
                    <a:lnTo>
                      <a:pt x="391368" y="21680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34">
                <a:extLst>
                  <a:ext uri="{FF2B5EF4-FFF2-40B4-BE49-F238E27FC236}">
                    <a16:creationId xmlns="" xmlns:a16="http://schemas.microsoft.com/office/drawing/2014/main" id="{760516E0-3BD7-4CF1-A086-64BF5AD90BDA}"/>
                  </a:ext>
                </a:extLst>
              </p:cNvPr>
              <p:cNvSpPr/>
              <p:nvPr/>
            </p:nvSpPr>
            <p:spPr>
              <a:xfrm>
                <a:off x="2351109" y="1549247"/>
                <a:ext cx="305371" cy="253145"/>
              </a:xfrm>
              <a:custGeom>
                <a:avLst/>
                <a:gdLst>
                  <a:gd name="connsiteX0" fmla="*/ 0 w 293886"/>
                  <a:gd name="connsiteY0" fmla="*/ 46213 h 270058"/>
                  <a:gd name="connsiteX1" fmla="*/ 12907 w 293886"/>
                  <a:gd name="connsiteY1" fmla="*/ 47657 h 270058"/>
                  <a:gd name="connsiteX2" fmla="*/ 17962 w 293886"/>
                  <a:gd name="connsiteY2" fmla="*/ 42422 h 270058"/>
                  <a:gd name="connsiteX3" fmla="*/ 26356 w 293886"/>
                  <a:gd name="connsiteY3" fmla="*/ 45220 h 270058"/>
                  <a:gd name="connsiteX4" fmla="*/ 35292 w 293886"/>
                  <a:gd name="connsiteY4" fmla="*/ 52712 h 270058"/>
                  <a:gd name="connsiteX5" fmla="*/ 38722 w 293886"/>
                  <a:gd name="connsiteY5" fmla="*/ 52802 h 270058"/>
                  <a:gd name="connsiteX6" fmla="*/ 46755 w 293886"/>
                  <a:gd name="connsiteY6" fmla="*/ 58037 h 270058"/>
                  <a:gd name="connsiteX7" fmla="*/ 59843 w 293886"/>
                  <a:gd name="connsiteY7" fmla="*/ 72479 h 270058"/>
                  <a:gd name="connsiteX8" fmla="*/ 67515 w 293886"/>
                  <a:gd name="connsiteY8" fmla="*/ 74465 h 270058"/>
                  <a:gd name="connsiteX9" fmla="*/ 74194 w 293886"/>
                  <a:gd name="connsiteY9" fmla="*/ 66792 h 270058"/>
                  <a:gd name="connsiteX10" fmla="*/ 85296 w 293886"/>
                  <a:gd name="connsiteY10" fmla="*/ 62460 h 270058"/>
                  <a:gd name="connsiteX11" fmla="*/ 87643 w 293886"/>
                  <a:gd name="connsiteY11" fmla="*/ 57676 h 270058"/>
                  <a:gd name="connsiteX12" fmla="*/ 78256 w 293886"/>
                  <a:gd name="connsiteY12" fmla="*/ 47116 h 270058"/>
                  <a:gd name="connsiteX13" fmla="*/ 79429 w 293886"/>
                  <a:gd name="connsiteY13" fmla="*/ 44137 h 270058"/>
                  <a:gd name="connsiteX14" fmla="*/ 70042 w 293886"/>
                  <a:gd name="connsiteY14" fmla="*/ 31140 h 270058"/>
                  <a:gd name="connsiteX15" fmla="*/ 73020 w 293886"/>
                  <a:gd name="connsiteY15" fmla="*/ 28612 h 270058"/>
                  <a:gd name="connsiteX16" fmla="*/ 71035 w 293886"/>
                  <a:gd name="connsiteY16" fmla="*/ 25905 h 270058"/>
                  <a:gd name="connsiteX17" fmla="*/ 67876 w 293886"/>
                  <a:gd name="connsiteY17" fmla="*/ 25724 h 270058"/>
                  <a:gd name="connsiteX18" fmla="*/ 66792 w 293886"/>
                  <a:gd name="connsiteY18" fmla="*/ 22204 h 270058"/>
                  <a:gd name="connsiteX19" fmla="*/ 76541 w 293886"/>
                  <a:gd name="connsiteY19" fmla="*/ 21392 h 270058"/>
                  <a:gd name="connsiteX20" fmla="*/ 82588 w 293886"/>
                  <a:gd name="connsiteY20" fmla="*/ 23377 h 270058"/>
                  <a:gd name="connsiteX21" fmla="*/ 88726 w 293886"/>
                  <a:gd name="connsiteY21" fmla="*/ 27981 h 270058"/>
                  <a:gd name="connsiteX22" fmla="*/ 88004 w 293886"/>
                  <a:gd name="connsiteY22" fmla="*/ 34299 h 270058"/>
                  <a:gd name="connsiteX23" fmla="*/ 95044 w 293886"/>
                  <a:gd name="connsiteY23" fmla="*/ 36104 h 270058"/>
                  <a:gd name="connsiteX24" fmla="*/ 95315 w 293886"/>
                  <a:gd name="connsiteY24" fmla="*/ 44047 h 270058"/>
                  <a:gd name="connsiteX25" fmla="*/ 100279 w 293886"/>
                  <a:gd name="connsiteY25" fmla="*/ 43686 h 270058"/>
                  <a:gd name="connsiteX26" fmla="*/ 101723 w 293886"/>
                  <a:gd name="connsiteY26" fmla="*/ 37909 h 270058"/>
                  <a:gd name="connsiteX27" fmla="*/ 98113 w 293886"/>
                  <a:gd name="connsiteY27" fmla="*/ 23919 h 270058"/>
                  <a:gd name="connsiteX28" fmla="*/ 98384 w 293886"/>
                  <a:gd name="connsiteY28" fmla="*/ 20670 h 270058"/>
                  <a:gd name="connsiteX29" fmla="*/ 101452 w 293886"/>
                  <a:gd name="connsiteY29" fmla="*/ 19225 h 270058"/>
                  <a:gd name="connsiteX30" fmla="*/ 97842 w 293886"/>
                  <a:gd name="connsiteY30" fmla="*/ 7853 h 270058"/>
                  <a:gd name="connsiteX31" fmla="*/ 99647 w 293886"/>
                  <a:gd name="connsiteY31" fmla="*/ 6409 h 270058"/>
                  <a:gd name="connsiteX32" fmla="*/ 107951 w 293886"/>
                  <a:gd name="connsiteY32" fmla="*/ 6047 h 270058"/>
                  <a:gd name="connsiteX33" fmla="*/ 108673 w 293886"/>
                  <a:gd name="connsiteY33" fmla="*/ 9477 h 270058"/>
                  <a:gd name="connsiteX34" fmla="*/ 112284 w 293886"/>
                  <a:gd name="connsiteY34" fmla="*/ 9026 h 270058"/>
                  <a:gd name="connsiteX35" fmla="*/ 115082 w 293886"/>
                  <a:gd name="connsiteY35" fmla="*/ 542 h 270058"/>
                  <a:gd name="connsiteX36" fmla="*/ 117158 w 293886"/>
                  <a:gd name="connsiteY36" fmla="*/ 0 h 270058"/>
                  <a:gd name="connsiteX37" fmla="*/ 121310 w 293886"/>
                  <a:gd name="connsiteY37" fmla="*/ 9116 h 270058"/>
                  <a:gd name="connsiteX38" fmla="*/ 131870 w 293886"/>
                  <a:gd name="connsiteY38" fmla="*/ 18413 h 270058"/>
                  <a:gd name="connsiteX39" fmla="*/ 136383 w 293886"/>
                  <a:gd name="connsiteY39" fmla="*/ 20038 h 270058"/>
                  <a:gd name="connsiteX40" fmla="*/ 138640 w 293886"/>
                  <a:gd name="connsiteY40" fmla="*/ 17240 h 270058"/>
                  <a:gd name="connsiteX41" fmla="*/ 143784 w 293886"/>
                  <a:gd name="connsiteY41" fmla="*/ 16247 h 270058"/>
                  <a:gd name="connsiteX42" fmla="*/ 148117 w 293886"/>
                  <a:gd name="connsiteY42" fmla="*/ 18323 h 270058"/>
                  <a:gd name="connsiteX43" fmla="*/ 150103 w 293886"/>
                  <a:gd name="connsiteY43" fmla="*/ 17601 h 270058"/>
                  <a:gd name="connsiteX44" fmla="*/ 148117 w 293886"/>
                  <a:gd name="connsiteY44" fmla="*/ 14351 h 270058"/>
                  <a:gd name="connsiteX45" fmla="*/ 148117 w 293886"/>
                  <a:gd name="connsiteY45" fmla="*/ 14351 h 270058"/>
                  <a:gd name="connsiteX46" fmla="*/ 168967 w 293886"/>
                  <a:gd name="connsiteY46" fmla="*/ 40707 h 270058"/>
                  <a:gd name="connsiteX47" fmla="*/ 172216 w 293886"/>
                  <a:gd name="connsiteY47" fmla="*/ 41159 h 270058"/>
                  <a:gd name="connsiteX48" fmla="*/ 173390 w 293886"/>
                  <a:gd name="connsiteY48" fmla="*/ 38902 h 270058"/>
                  <a:gd name="connsiteX49" fmla="*/ 178535 w 293886"/>
                  <a:gd name="connsiteY49" fmla="*/ 45762 h 270058"/>
                  <a:gd name="connsiteX50" fmla="*/ 184311 w 293886"/>
                  <a:gd name="connsiteY50" fmla="*/ 43325 h 270058"/>
                  <a:gd name="connsiteX51" fmla="*/ 184311 w 293886"/>
                  <a:gd name="connsiteY51" fmla="*/ 43325 h 270058"/>
                  <a:gd name="connsiteX52" fmla="*/ 185846 w 293886"/>
                  <a:gd name="connsiteY52" fmla="*/ 49192 h 270058"/>
                  <a:gd name="connsiteX53" fmla="*/ 193518 w 293886"/>
                  <a:gd name="connsiteY53" fmla="*/ 50546 h 270058"/>
                  <a:gd name="connsiteX54" fmla="*/ 190990 w 293886"/>
                  <a:gd name="connsiteY54" fmla="*/ 57857 h 270058"/>
                  <a:gd name="connsiteX55" fmla="*/ 184943 w 293886"/>
                  <a:gd name="connsiteY55" fmla="*/ 62911 h 270058"/>
                  <a:gd name="connsiteX56" fmla="*/ 188192 w 293886"/>
                  <a:gd name="connsiteY56" fmla="*/ 65258 h 270058"/>
                  <a:gd name="connsiteX57" fmla="*/ 188192 w 293886"/>
                  <a:gd name="connsiteY57" fmla="*/ 65258 h 270058"/>
                  <a:gd name="connsiteX58" fmla="*/ 198663 w 293886"/>
                  <a:gd name="connsiteY58" fmla="*/ 70313 h 270058"/>
                  <a:gd name="connsiteX59" fmla="*/ 198663 w 293886"/>
                  <a:gd name="connsiteY59" fmla="*/ 70313 h 270058"/>
                  <a:gd name="connsiteX60" fmla="*/ 207869 w 293886"/>
                  <a:gd name="connsiteY60" fmla="*/ 81866 h 270058"/>
                  <a:gd name="connsiteX61" fmla="*/ 206425 w 293886"/>
                  <a:gd name="connsiteY61" fmla="*/ 95676 h 270058"/>
                  <a:gd name="connsiteX62" fmla="*/ 217798 w 293886"/>
                  <a:gd name="connsiteY62" fmla="*/ 101543 h 270058"/>
                  <a:gd name="connsiteX63" fmla="*/ 227185 w 293886"/>
                  <a:gd name="connsiteY63" fmla="*/ 102084 h 270058"/>
                  <a:gd name="connsiteX64" fmla="*/ 234496 w 293886"/>
                  <a:gd name="connsiteY64" fmla="*/ 99467 h 270058"/>
                  <a:gd name="connsiteX65" fmla="*/ 237204 w 293886"/>
                  <a:gd name="connsiteY65" fmla="*/ 101362 h 270058"/>
                  <a:gd name="connsiteX66" fmla="*/ 237384 w 293886"/>
                  <a:gd name="connsiteY66" fmla="*/ 106326 h 270058"/>
                  <a:gd name="connsiteX67" fmla="*/ 228900 w 293886"/>
                  <a:gd name="connsiteY67" fmla="*/ 108132 h 270058"/>
                  <a:gd name="connsiteX68" fmla="*/ 230163 w 293886"/>
                  <a:gd name="connsiteY68" fmla="*/ 112284 h 270058"/>
                  <a:gd name="connsiteX69" fmla="*/ 235759 w 293886"/>
                  <a:gd name="connsiteY69" fmla="*/ 117338 h 270058"/>
                  <a:gd name="connsiteX70" fmla="*/ 241265 w 293886"/>
                  <a:gd name="connsiteY70" fmla="*/ 118331 h 270058"/>
                  <a:gd name="connsiteX71" fmla="*/ 247313 w 293886"/>
                  <a:gd name="connsiteY71" fmla="*/ 115082 h 270058"/>
                  <a:gd name="connsiteX72" fmla="*/ 252638 w 293886"/>
                  <a:gd name="connsiteY72" fmla="*/ 109576 h 270058"/>
                  <a:gd name="connsiteX73" fmla="*/ 257512 w 293886"/>
                  <a:gd name="connsiteY73" fmla="*/ 99828 h 270058"/>
                  <a:gd name="connsiteX74" fmla="*/ 260491 w 293886"/>
                  <a:gd name="connsiteY74" fmla="*/ 100640 h 270058"/>
                  <a:gd name="connsiteX75" fmla="*/ 265184 w 293886"/>
                  <a:gd name="connsiteY75" fmla="*/ 118692 h 270058"/>
                  <a:gd name="connsiteX76" fmla="*/ 283236 w 293886"/>
                  <a:gd name="connsiteY76" fmla="*/ 113457 h 270058"/>
                  <a:gd name="connsiteX77" fmla="*/ 286757 w 293886"/>
                  <a:gd name="connsiteY77" fmla="*/ 115262 h 270058"/>
                  <a:gd name="connsiteX78" fmla="*/ 291089 w 293886"/>
                  <a:gd name="connsiteY78" fmla="*/ 132231 h 270058"/>
                  <a:gd name="connsiteX79" fmla="*/ 293887 w 293886"/>
                  <a:gd name="connsiteY79" fmla="*/ 161656 h 270058"/>
                  <a:gd name="connsiteX80" fmla="*/ 284951 w 293886"/>
                  <a:gd name="connsiteY80" fmla="*/ 175376 h 270058"/>
                  <a:gd name="connsiteX81" fmla="*/ 280890 w 293886"/>
                  <a:gd name="connsiteY81" fmla="*/ 194601 h 270058"/>
                  <a:gd name="connsiteX82" fmla="*/ 268795 w 293886"/>
                  <a:gd name="connsiteY82" fmla="*/ 203266 h 270058"/>
                  <a:gd name="connsiteX83" fmla="*/ 267531 w 293886"/>
                  <a:gd name="connsiteY83" fmla="*/ 216624 h 270058"/>
                  <a:gd name="connsiteX84" fmla="*/ 259859 w 293886"/>
                  <a:gd name="connsiteY84" fmla="*/ 240904 h 270058"/>
                  <a:gd name="connsiteX85" fmla="*/ 263199 w 293886"/>
                  <a:gd name="connsiteY85" fmla="*/ 259317 h 270058"/>
                  <a:gd name="connsiteX86" fmla="*/ 259769 w 293886"/>
                  <a:gd name="connsiteY86" fmla="*/ 270058 h 270058"/>
                  <a:gd name="connsiteX87" fmla="*/ 259769 w 293886"/>
                  <a:gd name="connsiteY87" fmla="*/ 270058 h 270058"/>
                  <a:gd name="connsiteX88" fmla="*/ 253450 w 293886"/>
                  <a:gd name="connsiteY88" fmla="*/ 267892 h 270058"/>
                  <a:gd name="connsiteX89" fmla="*/ 249930 w 293886"/>
                  <a:gd name="connsiteY89" fmla="*/ 269517 h 270058"/>
                  <a:gd name="connsiteX90" fmla="*/ 243793 w 293886"/>
                  <a:gd name="connsiteY90" fmla="*/ 266267 h 270058"/>
                  <a:gd name="connsiteX91" fmla="*/ 235037 w 293886"/>
                  <a:gd name="connsiteY91" fmla="*/ 256790 h 270058"/>
                  <a:gd name="connsiteX92" fmla="*/ 236301 w 293886"/>
                  <a:gd name="connsiteY92" fmla="*/ 251104 h 270058"/>
                  <a:gd name="connsiteX93" fmla="*/ 227095 w 293886"/>
                  <a:gd name="connsiteY93" fmla="*/ 246591 h 270058"/>
                  <a:gd name="connsiteX94" fmla="*/ 227095 w 293886"/>
                  <a:gd name="connsiteY94" fmla="*/ 246591 h 270058"/>
                  <a:gd name="connsiteX95" fmla="*/ 227095 w 293886"/>
                  <a:gd name="connsiteY95" fmla="*/ 231066 h 270058"/>
                  <a:gd name="connsiteX96" fmla="*/ 231156 w 293886"/>
                  <a:gd name="connsiteY96" fmla="*/ 226282 h 270058"/>
                  <a:gd name="connsiteX97" fmla="*/ 239099 w 293886"/>
                  <a:gd name="connsiteY97" fmla="*/ 224567 h 270058"/>
                  <a:gd name="connsiteX98" fmla="*/ 242619 w 293886"/>
                  <a:gd name="connsiteY98" fmla="*/ 219152 h 270058"/>
                  <a:gd name="connsiteX99" fmla="*/ 249930 w 293886"/>
                  <a:gd name="connsiteY99" fmla="*/ 198392 h 270058"/>
                  <a:gd name="connsiteX100" fmla="*/ 250472 w 293886"/>
                  <a:gd name="connsiteY100" fmla="*/ 195052 h 270058"/>
                  <a:gd name="connsiteX101" fmla="*/ 248576 w 293886"/>
                  <a:gd name="connsiteY101" fmla="*/ 193247 h 270058"/>
                  <a:gd name="connsiteX102" fmla="*/ 225741 w 293886"/>
                  <a:gd name="connsiteY102" fmla="*/ 197128 h 270058"/>
                  <a:gd name="connsiteX103" fmla="*/ 213375 w 293886"/>
                  <a:gd name="connsiteY103" fmla="*/ 192615 h 270058"/>
                  <a:gd name="connsiteX104" fmla="*/ 196587 w 293886"/>
                  <a:gd name="connsiteY104" fmla="*/ 193789 h 270058"/>
                  <a:gd name="connsiteX105" fmla="*/ 182055 w 293886"/>
                  <a:gd name="connsiteY105" fmla="*/ 181603 h 270058"/>
                  <a:gd name="connsiteX106" fmla="*/ 179257 w 293886"/>
                  <a:gd name="connsiteY106" fmla="*/ 175737 h 270058"/>
                  <a:gd name="connsiteX107" fmla="*/ 171494 w 293886"/>
                  <a:gd name="connsiteY107" fmla="*/ 173661 h 270058"/>
                  <a:gd name="connsiteX108" fmla="*/ 164183 w 293886"/>
                  <a:gd name="connsiteY108" fmla="*/ 167162 h 270058"/>
                  <a:gd name="connsiteX109" fmla="*/ 153442 w 293886"/>
                  <a:gd name="connsiteY109" fmla="*/ 164635 h 270058"/>
                  <a:gd name="connsiteX110" fmla="*/ 145590 w 293886"/>
                  <a:gd name="connsiteY110" fmla="*/ 157594 h 270058"/>
                  <a:gd name="connsiteX111" fmla="*/ 137647 w 293886"/>
                  <a:gd name="connsiteY111" fmla="*/ 155338 h 270058"/>
                  <a:gd name="connsiteX112" fmla="*/ 136022 w 293886"/>
                  <a:gd name="connsiteY112" fmla="*/ 151547 h 270058"/>
                  <a:gd name="connsiteX113" fmla="*/ 125191 w 293886"/>
                  <a:gd name="connsiteY113" fmla="*/ 147485 h 270058"/>
                  <a:gd name="connsiteX114" fmla="*/ 117880 w 293886"/>
                  <a:gd name="connsiteY114" fmla="*/ 141889 h 270058"/>
                  <a:gd name="connsiteX115" fmla="*/ 110208 w 293886"/>
                  <a:gd name="connsiteY115" fmla="*/ 140896 h 270058"/>
                  <a:gd name="connsiteX116" fmla="*/ 108493 w 293886"/>
                  <a:gd name="connsiteY116" fmla="*/ 138549 h 270058"/>
                  <a:gd name="connsiteX117" fmla="*/ 93239 w 293886"/>
                  <a:gd name="connsiteY117" fmla="*/ 134307 h 270058"/>
                  <a:gd name="connsiteX118" fmla="*/ 91795 w 293886"/>
                  <a:gd name="connsiteY118" fmla="*/ 129884 h 270058"/>
                  <a:gd name="connsiteX119" fmla="*/ 70854 w 293886"/>
                  <a:gd name="connsiteY119" fmla="*/ 116255 h 270058"/>
                  <a:gd name="connsiteX120" fmla="*/ 71305 w 293886"/>
                  <a:gd name="connsiteY120" fmla="*/ 111652 h 270058"/>
                  <a:gd name="connsiteX121" fmla="*/ 66251 w 293886"/>
                  <a:gd name="connsiteY121" fmla="*/ 109576 h 270058"/>
                  <a:gd name="connsiteX122" fmla="*/ 64175 w 293886"/>
                  <a:gd name="connsiteY122" fmla="*/ 103709 h 270058"/>
                  <a:gd name="connsiteX123" fmla="*/ 60023 w 293886"/>
                  <a:gd name="connsiteY123" fmla="*/ 102806 h 270058"/>
                  <a:gd name="connsiteX124" fmla="*/ 60294 w 293886"/>
                  <a:gd name="connsiteY124" fmla="*/ 100369 h 270058"/>
                  <a:gd name="connsiteX125" fmla="*/ 50636 w 293886"/>
                  <a:gd name="connsiteY125" fmla="*/ 90260 h 270058"/>
                  <a:gd name="connsiteX126" fmla="*/ 36646 w 293886"/>
                  <a:gd name="connsiteY126" fmla="*/ 86018 h 270058"/>
                  <a:gd name="connsiteX127" fmla="*/ 26717 w 293886"/>
                  <a:gd name="connsiteY127" fmla="*/ 71125 h 270058"/>
                  <a:gd name="connsiteX128" fmla="*/ 17601 w 293886"/>
                  <a:gd name="connsiteY128" fmla="*/ 71305 h 270058"/>
                  <a:gd name="connsiteX129" fmla="*/ 13900 w 293886"/>
                  <a:gd name="connsiteY129" fmla="*/ 68598 h 270058"/>
                  <a:gd name="connsiteX130" fmla="*/ 10109 w 293886"/>
                  <a:gd name="connsiteY130" fmla="*/ 68959 h 270058"/>
                  <a:gd name="connsiteX131" fmla="*/ 10380 w 293886"/>
                  <a:gd name="connsiteY131" fmla="*/ 64536 h 270058"/>
                  <a:gd name="connsiteX132" fmla="*/ 5506 w 293886"/>
                  <a:gd name="connsiteY132" fmla="*/ 63272 h 270058"/>
                  <a:gd name="connsiteX133" fmla="*/ 3069 w 293886"/>
                  <a:gd name="connsiteY133" fmla="*/ 60113 h 270058"/>
                  <a:gd name="connsiteX134" fmla="*/ 3610 w 293886"/>
                  <a:gd name="connsiteY134" fmla="*/ 53885 h 270058"/>
                  <a:gd name="connsiteX135" fmla="*/ 0 w 293886"/>
                  <a:gd name="connsiteY135" fmla="*/ 46213 h 27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</a:cxnLst>
                <a:rect l="l" t="t" r="r" b="b"/>
                <a:pathLst>
                  <a:path w="293886" h="270058">
                    <a:moveTo>
                      <a:pt x="0" y="46213"/>
                    </a:moveTo>
                    <a:lnTo>
                      <a:pt x="12907" y="47657"/>
                    </a:lnTo>
                    <a:lnTo>
                      <a:pt x="17962" y="42422"/>
                    </a:lnTo>
                    <a:lnTo>
                      <a:pt x="26356" y="45220"/>
                    </a:lnTo>
                    <a:lnTo>
                      <a:pt x="35292" y="52712"/>
                    </a:lnTo>
                    <a:lnTo>
                      <a:pt x="38722" y="52802"/>
                    </a:lnTo>
                    <a:lnTo>
                      <a:pt x="46755" y="58037"/>
                    </a:lnTo>
                    <a:lnTo>
                      <a:pt x="59843" y="72479"/>
                    </a:lnTo>
                    <a:lnTo>
                      <a:pt x="67515" y="74465"/>
                    </a:lnTo>
                    <a:lnTo>
                      <a:pt x="74194" y="66792"/>
                    </a:lnTo>
                    <a:lnTo>
                      <a:pt x="85296" y="62460"/>
                    </a:lnTo>
                    <a:lnTo>
                      <a:pt x="87643" y="57676"/>
                    </a:lnTo>
                    <a:lnTo>
                      <a:pt x="78256" y="47116"/>
                    </a:lnTo>
                    <a:lnTo>
                      <a:pt x="79429" y="44137"/>
                    </a:lnTo>
                    <a:lnTo>
                      <a:pt x="70042" y="31140"/>
                    </a:lnTo>
                    <a:lnTo>
                      <a:pt x="73020" y="28612"/>
                    </a:lnTo>
                    <a:lnTo>
                      <a:pt x="71035" y="25905"/>
                    </a:lnTo>
                    <a:lnTo>
                      <a:pt x="67876" y="25724"/>
                    </a:lnTo>
                    <a:lnTo>
                      <a:pt x="66792" y="22204"/>
                    </a:lnTo>
                    <a:lnTo>
                      <a:pt x="76541" y="21392"/>
                    </a:lnTo>
                    <a:lnTo>
                      <a:pt x="82588" y="23377"/>
                    </a:lnTo>
                    <a:lnTo>
                      <a:pt x="88726" y="27981"/>
                    </a:lnTo>
                    <a:lnTo>
                      <a:pt x="88004" y="34299"/>
                    </a:lnTo>
                    <a:lnTo>
                      <a:pt x="95044" y="36104"/>
                    </a:lnTo>
                    <a:lnTo>
                      <a:pt x="95315" y="44047"/>
                    </a:lnTo>
                    <a:lnTo>
                      <a:pt x="100279" y="43686"/>
                    </a:lnTo>
                    <a:lnTo>
                      <a:pt x="101723" y="37909"/>
                    </a:lnTo>
                    <a:lnTo>
                      <a:pt x="98113" y="23919"/>
                    </a:lnTo>
                    <a:lnTo>
                      <a:pt x="98384" y="20670"/>
                    </a:lnTo>
                    <a:lnTo>
                      <a:pt x="101452" y="19225"/>
                    </a:lnTo>
                    <a:lnTo>
                      <a:pt x="97842" y="7853"/>
                    </a:lnTo>
                    <a:lnTo>
                      <a:pt x="99647" y="6409"/>
                    </a:lnTo>
                    <a:lnTo>
                      <a:pt x="107951" y="6047"/>
                    </a:lnTo>
                    <a:lnTo>
                      <a:pt x="108673" y="9477"/>
                    </a:lnTo>
                    <a:lnTo>
                      <a:pt x="112284" y="9026"/>
                    </a:lnTo>
                    <a:lnTo>
                      <a:pt x="115082" y="542"/>
                    </a:lnTo>
                    <a:lnTo>
                      <a:pt x="117158" y="0"/>
                    </a:lnTo>
                    <a:lnTo>
                      <a:pt x="121310" y="9116"/>
                    </a:lnTo>
                    <a:lnTo>
                      <a:pt x="131870" y="18413"/>
                    </a:lnTo>
                    <a:lnTo>
                      <a:pt x="136383" y="20038"/>
                    </a:lnTo>
                    <a:lnTo>
                      <a:pt x="138640" y="17240"/>
                    </a:lnTo>
                    <a:lnTo>
                      <a:pt x="143784" y="16247"/>
                    </a:lnTo>
                    <a:lnTo>
                      <a:pt x="148117" y="18323"/>
                    </a:lnTo>
                    <a:lnTo>
                      <a:pt x="150103" y="17601"/>
                    </a:lnTo>
                    <a:lnTo>
                      <a:pt x="148117" y="14351"/>
                    </a:lnTo>
                    <a:lnTo>
                      <a:pt x="148117" y="14351"/>
                    </a:lnTo>
                    <a:lnTo>
                      <a:pt x="168967" y="40707"/>
                    </a:lnTo>
                    <a:lnTo>
                      <a:pt x="172216" y="41159"/>
                    </a:lnTo>
                    <a:lnTo>
                      <a:pt x="173390" y="38902"/>
                    </a:lnTo>
                    <a:lnTo>
                      <a:pt x="178535" y="45762"/>
                    </a:lnTo>
                    <a:lnTo>
                      <a:pt x="184311" y="43325"/>
                    </a:lnTo>
                    <a:lnTo>
                      <a:pt x="184311" y="43325"/>
                    </a:lnTo>
                    <a:lnTo>
                      <a:pt x="185846" y="49192"/>
                    </a:lnTo>
                    <a:lnTo>
                      <a:pt x="193518" y="50546"/>
                    </a:lnTo>
                    <a:lnTo>
                      <a:pt x="190990" y="57857"/>
                    </a:lnTo>
                    <a:lnTo>
                      <a:pt x="184943" y="62911"/>
                    </a:lnTo>
                    <a:lnTo>
                      <a:pt x="188192" y="65258"/>
                    </a:lnTo>
                    <a:lnTo>
                      <a:pt x="188192" y="65258"/>
                    </a:lnTo>
                    <a:lnTo>
                      <a:pt x="198663" y="70313"/>
                    </a:lnTo>
                    <a:lnTo>
                      <a:pt x="198663" y="70313"/>
                    </a:lnTo>
                    <a:lnTo>
                      <a:pt x="207869" y="81866"/>
                    </a:lnTo>
                    <a:lnTo>
                      <a:pt x="206425" y="95676"/>
                    </a:lnTo>
                    <a:lnTo>
                      <a:pt x="217798" y="101543"/>
                    </a:lnTo>
                    <a:lnTo>
                      <a:pt x="227185" y="102084"/>
                    </a:lnTo>
                    <a:lnTo>
                      <a:pt x="234496" y="99467"/>
                    </a:lnTo>
                    <a:lnTo>
                      <a:pt x="237204" y="101362"/>
                    </a:lnTo>
                    <a:lnTo>
                      <a:pt x="237384" y="106326"/>
                    </a:lnTo>
                    <a:lnTo>
                      <a:pt x="228900" y="108132"/>
                    </a:lnTo>
                    <a:lnTo>
                      <a:pt x="230163" y="112284"/>
                    </a:lnTo>
                    <a:lnTo>
                      <a:pt x="235759" y="117338"/>
                    </a:lnTo>
                    <a:lnTo>
                      <a:pt x="241265" y="118331"/>
                    </a:lnTo>
                    <a:lnTo>
                      <a:pt x="247313" y="115082"/>
                    </a:lnTo>
                    <a:lnTo>
                      <a:pt x="252638" y="109576"/>
                    </a:lnTo>
                    <a:lnTo>
                      <a:pt x="257512" y="99828"/>
                    </a:lnTo>
                    <a:lnTo>
                      <a:pt x="260491" y="100640"/>
                    </a:lnTo>
                    <a:lnTo>
                      <a:pt x="265184" y="118692"/>
                    </a:lnTo>
                    <a:lnTo>
                      <a:pt x="283236" y="113457"/>
                    </a:lnTo>
                    <a:lnTo>
                      <a:pt x="286757" y="115262"/>
                    </a:lnTo>
                    <a:lnTo>
                      <a:pt x="291089" y="132231"/>
                    </a:lnTo>
                    <a:lnTo>
                      <a:pt x="293887" y="161656"/>
                    </a:lnTo>
                    <a:lnTo>
                      <a:pt x="284951" y="175376"/>
                    </a:lnTo>
                    <a:lnTo>
                      <a:pt x="280890" y="194601"/>
                    </a:lnTo>
                    <a:lnTo>
                      <a:pt x="268795" y="203266"/>
                    </a:lnTo>
                    <a:lnTo>
                      <a:pt x="267531" y="216624"/>
                    </a:lnTo>
                    <a:lnTo>
                      <a:pt x="259859" y="240904"/>
                    </a:lnTo>
                    <a:lnTo>
                      <a:pt x="263199" y="259317"/>
                    </a:lnTo>
                    <a:lnTo>
                      <a:pt x="259769" y="270058"/>
                    </a:lnTo>
                    <a:lnTo>
                      <a:pt x="259769" y="270058"/>
                    </a:lnTo>
                    <a:lnTo>
                      <a:pt x="253450" y="267892"/>
                    </a:lnTo>
                    <a:lnTo>
                      <a:pt x="249930" y="269517"/>
                    </a:lnTo>
                    <a:lnTo>
                      <a:pt x="243793" y="266267"/>
                    </a:lnTo>
                    <a:lnTo>
                      <a:pt x="235037" y="256790"/>
                    </a:lnTo>
                    <a:lnTo>
                      <a:pt x="236301" y="251104"/>
                    </a:lnTo>
                    <a:lnTo>
                      <a:pt x="227095" y="246591"/>
                    </a:lnTo>
                    <a:lnTo>
                      <a:pt x="227095" y="246591"/>
                    </a:lnTo>
                    <a:lnTo>
                      <a:pt x="227095" y="231066"/>
                    </a:lnTo>
                    <a:lnTo>
                      <a:pt x="231156" y="226282"/>
                    </a:lnTo>
                    <a:lnTo>
                      <a:pt x="239099" y="224567"/>
                    </a:lnTo>
                    <a:lnTo>
                      <a:pt x="242619" y="219152"/>
                    </a:lnTo>
                    <a:lnTo>
                      <a:pt x="249930" y="198392"/>
                    </a:lnTo>
                    <a:lnTo>
                      <a:pt x="250472" y="195052"/>
                    </a:lnTo>
                    <a:lnTo>
                      <a:pt x="248576" y="193247"/>
                    </a:lnTo>
                    <a:lnTo>
                      <a:pt x="225741" y="197128"/>
                    </a:lnTo>
                    <a:lnTo>
                      <a:pt x="213375" y="192615"/>
                    </a:lnTo>
                    <a:lnTo>
                      <a:pt x="196587" y="193789"/>
                    </a:lnTo>
                    <a:lnTo>
                      <a:pt x="182055" y="181603"/>
                    </a:lnTo>
                    <a:lnTo>
                      <a:pt x="179257" y="175737"/>
                    </a:lnTo>
                    <a:lnTo>
                      <a:pt x="171494" y="173661"/>
                    </a:lnTo>
                    <a:lnTo>
                      <a:pt x="164183" y="167162"/>
                    </a:lnTo>
                    <a:lnTo>
                      <a:pt x="153442" y="164635"/>
                    </a:lnTo>
                    <a:lnTo>
                      <a:pt x="145590" y="157594"/>
                    </a:lnTo>
                    <a:lnTo>
                      <a:pt x="137647" y="155338"/>
                    </a:lnTo>
                    <a:lnTo>
                      <a:pt x="136022" y="151547"/>
                    </a:lnTo>
                    <a:lnTo>
                      <a:pt x="125191" y="147485"/>
                    </a:lnTo>
                    <a:lnTo>
                      <a:pt x="117880" y="141889"/>
                    </a:lnTo>
                    <a:lnTo>
                      <a:pt x="110208" y="140896"/>
                    </a:lnTo>
                    <a:lnTo>
                      <a:pt x="108493" y="138549"/>
                    </a:lnTo>
                    <a:lnTo>
                      <a:pt x="93239" y="134307"/>
                    </a:lnTo>
                    <a:lnTo>
                      <a:pt x="91795" y="129884"/>
                    </a:lnTo>
                    <a:lnTo>
                      <a:pt x="70854" y="116255"/>
                    </a:lnTo>
                    <a:lnTo>
                      <a:pt x="71305" y="111652"/>
                    </a:lnTo>
                    <a:lnTo>
                      <a:pt x="66251" y="109576"/>
                    </a:lnTo>
                    <a:lnTo>
                      <a:pt x="64175" y="103709"/>
                    </a:lnTo>
                    <a:lnTo>
                      <a:pt x="60023" y="102806"/>
                    </a:lnTo>
                    <a:lnTo>
                      <a:pt x="60294" y="100369"/>
                    </a:lnTo>
                    <a:lnTo>
                      <a:pt x="50636" y="90260"/>
                    </a:lnTo>
                    <a:lnTo>
                      <a:pt x="36646" y="86018"/>
                    </a:lnTo>
                    <a:lnTo>
                      <a:pt x="26717" y="71125"/>
                    </a:lnTo>
                    <a:lnTo>
                      <a:pt x="17601" y="71305"/>
                    </a:lnTo>
                    <a:lnTo>
                      <a:pt x="13900" y="68598"/>
                    </a:lnTo>
                    <a:lnTo>
                      <a:pt x="10109" y="68959"/>
                    </a:lnTo>
                    <a:lnTo>
                      <a:pt x="10380" y="64536"/>
                    </a:lnTo>
                    <a:lnTo>
                      <a:pt x="5506" y="63272"/>
                    </a:lnTo>
                    <a:lnTo>
                      <a:pt x="3069" y="60113"/>
                    </a:lnTo>
                    <a:lnTo>
                      <a:pt x="3610" y="53885"/>
                    </a:lnTo>
                    <a:lnTo>
                      <a:pt x="0" y="46213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5" name="Freeform: Shape 135">
                <a:extLst>
                  <a:ext uri="{FF2B5EF4-FFF2-40B4-BE49-F238E27FC236}">
                    <a16:creationId xmlns="" xmlns:a16="http://schemas.microsoft.com/office/drawing/2014/main" id="{056AE43E-92F5-4E31-98E6-4BEC8DBE2A1E}"/>
                  </a:ext>
                </a:extLst>
              </p:cNvPr>
              <p:cNvSpPr/>
              <p:nvPr/>
            </p:nvSpPr>
            <p:spPr>
              <a:xfrm>
                <a:off x="2628771" y="1423392"/>
                <a:ext cx="250526" cy="217320"/>
              </a:xfrm>
              <a:custGeom>
                <a:avLst/>
                <a:gdLst>
                  <a:gd name="connsiteX0" fmla="*/ 229622 w 252638"/>
                  <a:gd name="connsiteY0" fmla="*/ 206967 h 237745"/>
                  <a:gd name="connsiteX1" fmla="*/ 229983 w 252638"/>
                  <a:gd name="connsiteY1" fmla="*/ 213285 h 237745"/>
                  <a:gd name="connsiteX2" fmla="*/ 228448 w 252638"/>
                  <a:gd name="connsiteY2" fmla="*/ 213556 h 237745"/>
                  <a:gd name="connsiteX3" fmla="*/ 227636 w 252638"/>
                  <a:gd name="connsiteY3" fmla="*/ 218791 h 237745"/>
                  <a:gd name="connsiteX4" fmla="*/ 225019 w 252638"/>
                  <a:gd name="connsiteY4" fmla="*/ 219784 h 237745"/>
                  <a:gd name="connsiteX5" fmla="*/ 226553 w 252638"/>
                  <a:gd name="connsiteY5" fmla="*/ 221859 h 237745"/>
                  <a:gd name="connsiteX6" fmla="*/ 227907 w 252638"/>
                  <a:gd name="connsiteY6" fmla="*/ 222943 h 237745"/>
                  <a:gd name="connsiteX7" fmla="*/ 229712 w 252638"/>
                  <a:gd name="connsiteY7" fmla="*/ 223394 h 237745"/>
                  <a:gd name="connsiteX8" fmla="*/ 230976 w 252638"/>
                  <a:gd name="connsiteY8" fmla="*/ 222672 h 237745"/>
                  <a:gd name="connsiteX9" fmla="*/ 229893 w 252638"/>
                  <a:gd name="connsiteY9" fmla="*/ 231517 h 237745"/>
                  <a:gd name="connsiteX10" fmla="*/ 225470 w 252638"/>
                  <a:gd name="connsiteY10" fmla="*/ 237745 h 237745"/>
                  <a:gd name="connsiteX11" fmla="*/ 218791 w 252638"/>
                  <a:gd name="connsiteY11" fmla="*/ 226824 h 237745"/>
                  <a:gd name="connsiteX12" fmla="*/ 225741 w 252638"/>
                  <a:gd name="connsiteY12" fmla="*/ 215722 h 237745"/>
                  <a:gd name="connsiteX13" fmla="*/ 229170 w 252638"/>
                  <a:gd name="connsiteY13" fmla="*/ 203898 h 237745"/>
                  <a:gd name="connsiteX14" fmla="*/ 229622 w 252638"/>
                  <a:gd name="connsiteY14" fmla="*/ 206967 h 237745"/>
                  <a:gd name="connsiteX15" fmla="*/ 73923 w 252638"/>
                  <a:gd name="connsiteY15" fmla="*/ 21933 h 237745"/>
                  <a:gd name="connsiteX16" fmla="*/ 66793 w 252638"/>
                  <a:gd name="connsiteY16" fmla="*/ 19135 h 237745"/>
                  <a:gd name="connsiteX17" fmla="*/ 64356 w 252638"/>
                  <a:gd name="connsiteY17" fmla="*/ 16066 h 237745"/>
                  <a:gd name="connsiteX18" fmla="*/ 72028 w 252638"/>
                  <a:gd name="connsiteY18" fmla="*/ 12185 h 237745"/>
                  <a:gd name="connsiteX19" fmla="*/ 76721 w 252638"/>
                  <a:gd name="connsiteY19" fmla="*/ 17871 h 237745"/>
                  <a:gd name="connsiteX20" fmla="*/ 82317 w 252638"/>
                  <a:gd name="connsiteY20" fmla="*/ 17420 h 237745"/>
                  <a:gd name="connsiteX21" fmla="*/ 83039 w 252638"/>
                  <a:gd name="connsiteY21" fmla="*/ 15254 h 237745"/>
                  <a:gd name="connsiteX22" fmla="*/ 80241 w 252638"/>
                  <a:gd name="connsiteY22" fmla="*/ 11192 h 237745"/>
                  <a:gd name="connsiteX23" fmla="*/ 82046 w 252638"/>
                  <a:gd name="connsiteY23" fmla="*/ 8575 h 237745"/>
                  <a:gd name="connsiteX24" fmla="*/ 85747 w 252638"/>
                  <a:gd name="connsiteY24" fmla="*/ 10922 h 237745"/>
                  <a:gd name="connsiteX25" fmla="*/ 85476 w 252638"/>
                  <a:gd name="connsiteY25" fmla="*/ 15796 h 237745"/>
                  <a:gd name="connsiteX26" fmla="*/ 89809 w 252638"/>
                  <a:gd name="connsiteY26" fmla="*/ 19496 h 237745"/>
                  <a:gd name="connsiteX27" fmla="*/ 103980 w 252638"/>
                  <a:gd name="connsiteY27" fmla="*/ 8936 h 237745"/>
                  <a:gd name="connsiteX28" fmla="*/ 107680 w 252638"/>
                  <a:gd name="connsiteY28" fmla="*/ 8936 h 237745"/>
                  <a:gd name="connsiteX29" fmla="*/ 112013 w 252638"/>
                  <a:gd name="connsiteY29" fmla="*/ 13900 h 237745"/>
                  <a:gd name="connsiteX30" fmla="*/ 115623 w 252638"/>
                  <a:gd name="connsiteY30" fmla="*/ 13810 h 237745"/>
                  <a:gd name="connsiteX31" fmla="*/ 127086 w 252638"/>
                  <a:gd name="connsiteY31" fmla="*/ 8484 h 237745"/>
                  <a:gd name="connsiteX32" fmla="*/ 136203 w 252638"/>
                  <a:gd name="connsiteY32" fmla="*/ 0 h 237745"/>
                  <a:gd name="connsiteX33" fmla="*/ 139091 w 252638"/>
                  <a:gd name="connsiteY33" fmla="*/ 181 h 237745"/>
                  <a:gd name="connsiteX34" fmla="*/ 139091 w 252638"/>
                  <a:gd name="connsiteY34" fmla="*/ 181 h 237745"/>
                  <a:gd name="connsiteX35" fmla="*/ 139903 w 252638"/>
                  <a:gd name="connsiteY35" fmla="*/ 3430 h 237745"/>
                  <a:gd name="connsiteX36" fmla="*/ 143514 w 252638"/>
                  <a:gd name="connsiteY36" fmla="*/ 5867 h 237745"/>
                  <a:gd name="connsiteX37" fmla="*/ 141257 w 252638"/>
                  <a:gd name="connsiteY37" fmla="*/ 8214 h 237745"/>
                  <a:gd name="connsiteX38" fmla="*/ 142340 w 252638"/>
                  <a:gd name="connsiteY38" fmla="*/ 10922 h 237745"/>
                  <a:gd name="connsiteX39" fmla="*/ 135751 w 252638"/>
                  <a:gd name="connsiteY39" fmla="*/ 20128 h 237745"/>
                  <a:gd name="connsiteX40" fmla="*/ 153442 w 252638"/>
                  <a:gd name="connsiteY40" fmla="*/ 33125 h 237745"/>
                  <a:gd name="connsiteX41" fmla="*/ 161295 w 252638"/>
                  <a:gd name="connsiteY41" fmla="*/ 44769 h 237745"/>
                  <a:gd name="connsiteX42" fmla="*/ 159038 w 252638"/>
                  <a:gd name="connsiteY42" fmla="*/ 54156 h 237745"/>
                  <a:gd name="connsiteX43" fmla="*/ 166530 w 252638"/>
                  <a:gd name="connsiteY43" fmla="*/ 57405 h 237745"/>
                  <a:gd name="connsiteX44" fmla="*/ 169238 w 252638"/>
                  <a:gd name="connsiteY44" fmla="*/ 65078 h 237745"/>
                  <a:gd name="connsiteX45" fmla="*/ 174022 w 252638"/>
                  <a:gd name="connsiteY45" fmla="*/ 64446 h 237745"/>
                  <a:gd name="connsiteX46" fmla="*/ 179347 w 252638"/>
                  <a:gd name="connsiteY46" fmla="*/ 55871 h 237745"/>
                  <a:gd name="connsiteX47" fmla="*/ 189907 w 252638"/>
                  <a:gd name="connsiteY47" fmla="*/ 58489 h 237745"/>
                  <a:gd name="connsiteX48" fmla="*/ 191713 w 252638"/>
                  <a:gd name="connsiteY48" fmla="*/ 62911 h 237745"/>
                  <a:gd name="connsiteX49" fmla="*/ 191713 w 252638"/>
                  <a:gd name="connsiteY49" fmla="*/ 62911 h 237745"/>
                  <a:gd name="connsiteX50" fmla="*/ 197489 w 252638"/>
                  <a:gd name="connsiteY50" fmla="*/ 62370 h 237745"/>
                  <a:gd name="connsiteX51" fmla="*/ 197489 w 252638"/>
                  <a:gd name="connsiteY51" fmla="*/ 62370 h 237745"/>
                  <a:gd name="connsiteX52" fmla="*/ 201370 w 252638"/>
                  <a:gd name="connsiteY52" fmla="*/ 60023 h 237745"/>
                  <a:gd name="connsiteX53" fmla="*/ 202183 w 252638"/>
                  <a:gd name="connsiteY53" fmla="*/ 52802 h 237745"/>
                  <a:gd name="connsiteX54" fmla="*/ 204710 w 252638"/>
                  <a:gd name="connsiteY54" fmla="*/ 50636 h 237745"/>
                  <a:gd name="connsiteX55" fmla="*/ 210487 w 252638"/>
                  <a:gd name="connsiteY55" fmla="*/ 50907 h 237745"/>
                  <a:gd name="connsiteX56" fmla="*/ 210487 w 252638"/>
                  <a:gd name="connsiteY56" fmla="*/ 50907 h 237745"/>
                  <a:gd name="connsiteX57" fmla="*/ 213465 w 252638"/>
                  <a:gd name="connsiteY57" fmla="*/ 53885 h 237745"/>
                  <a:gd name="connsiteX58" fmla="*/ 213465 w 252638"/>
                  <a:gd name="connsiteY58" fmla="*/ 53885 h 237745"/>
                  <a:gd name="connsiteX59" fmla="*/ 223304 w 252638"/>
                  <a:gd name="connsiteY59" fmla="*/ 49914 h 237745"/>
                  <a:gd name="connsiteX60" fmla="*/ 230434 w 252638"/>
                  <a:gd name="connsiteY60" fmla="*/ 44047 h 237745"/>
                  <a:gd name="connsiteX61" fmla="*/ 235308 w 252638"/>
                  <a:gd name="connsiteY61" fmla="*/ 50546 h 237745"/>
                  <a:gd name="connsiteX62" fmla="*/ 245959 w 252638"/>
                  <a:gd name="connsiteY62" fmla="*/ 50817 h 237745"/>
                  <a:gd name="connsiteX63" fmla="*/ 251284 w 252638"/>
                  <a:gd name="connsiteY63" fmla="*/ 54337 h 237745"/>
                  <a:gd name="connsiteX64" fmla="*/ 251284 w 252638"/>
                  <a:gd name="connsiteY64" fmla="*/ 54337 h 237745"/>
                  <a:gd name="connsiteX65" fmla="*/ 252638 w 252638"/>
                  <a:gd name="connsiteY65" fmla="*/ 60294 h 237745"/>
                  <a:gd name="connsiteX66" fmla="*/ 242980 w 252638"/>
                  <a:gd name="connsiteY66" fmla="*/ 66431 h 237745"/>
                  <a:gd name="connsiteX67" fmla="*/ 240272 w 252638"/>
                  <a:gd name="connsiteY67" fmla="*/ 70764 h 237745"/>
                  <a:gd name="connsiteX68" fmla="*/ 236211 w 252638"/>
                  <a:gd name="connsiteY68" fmla="*/ 72118 h 237745"/>
                  <a:gd name="connsiteX69" fmla="*/ 234676 w 252638"/>
                  <a:gd name="connsiteY69" fmla="*/ 74916 h 237745"/>
                  <a:gd name="connsiteX70" fmla="*/ 225199 w 252638"/>
                  <a:gd name="connsiteY70" fmla="*/ 87372 h 237745"/>
                  <a:gd name="connsiteX71" fmla="*/ 225560 w 252638"/>
                  <a:gd name="connsiteY71" fmla="*/ 93871 h 237745"/>
                  <a:gd name="connsiteX72" fmla="*/ 223845 w 252638"/>
                  <a:gd name="connsiteY72" fmla="*/ 97481 h 237745"/>
                  <a:gd name="connsiteX73" fmla="*/ 220867 w 252638"/>
                  <a:gd name="connsiteY73" fmla="*/ 102626 h 237745"/>
                  <a:gd name="connsiteX74" fmla="*/ 221950 w 252638"/>
                  <a:gd name="connsiteY74" fmla="*/ 108041 h 237745"/>
                  <a:gd name="connsiteX75" fmla="*/ 231337 w 252638"/>
                  <a:gd name="connsiteY75" fmla="*/ 116345 h 237745"/>
                  <a:gd name="connsiteX76" fmla="*/ 233142 w 252638"/>
                  <a:gd name="connsiteY76" fmla="*/ 124920 h 237745"/>
                  <a:gd name="connsiteX77" fmla="*/ 231969 w 252638"/>
                  <a:gd name="connsiteY77" fmla="*/ 130426 h 237745"/>
                  <a:gd name="connsiteX78" fmla="*/ 230163 w 252638"/>
                  <a:gd name="connsiteY78" fmla="*/ 128079 h 237745"/>
                  <a:gd name="connsiteX79" fmla="*/ 225831 w 252638"/>
                  <a:gd name="connsiteY79" fmla="*/ 130877 h 237745"/>
                  <a:gd name="connsiteX80" fmla="*/ 224567 w 252638"/>
                  <a:gd name="connsiteY80" fmla="*/ 134036 h 237745"/>
                  <a:gd name="connsiteX81" fmla="*/ 229080 w 252638"/>
                  <a:gd name="connsiteY81" fmla="*/ 140896 h 237745"/>
                  <a:gd name="connsiteX82" fmla="*/ 229983 w 252638"/>
                  <a:gd name="connsiteY82" fmla="*/ 149019 h 237745"/>
                  <a:gd name="connsiteX83" fmla="*/ 226372 w 252638"/>
                  <a:gd name="connsiteY83" fmla="*/ 155518 h 237745"/>
                  <a:gd name="connsiteX84" fmla="*/ 219242 w 252638"/>
                  <a:gd name="connsiteY84" fmla="*/ 180250 h 237745"/>
                  <a:gd name="connsiteX85" fmla="*/ 221047 w 252638"/>
                  <a:gd name="connsiteY85" fmla="*/ 189637 h 237745"/>
                  <a:gd name="connsiteX86" fmla="*/ 229622 w 252638"/>
                  <a:gd name="connsiteY86" fmla="*/ 204439 h 237745"/>
                  <a:gd name="connsiteX87" fmla="*/ 224838 w 252638"/>
                  <a:gd name="connsiteY87" fmla="*/ 217437 h 237745"/>
                  <a:gd name="connsiteX88" fmla="*/ 218069 w 252638"/>
                  <a:gd name="connsiteY88" fmla="*/ 224748 h 237745"/>
                  <a:gd name="connsiteX89" fmla="*/ 211118 w 252638"/>
                  <a:gd name="connsiteY89" fmla="*/ 221498 h 237745"/>
                  <a:gd name="connsiteX90" fmla="*/ 211118 w 252638"/>
                  <a:gd name="connsiteY90" fmla="*/ 221498 h 237745"/>
                  <a:gd name="connsiteX91" fmla="*/ 195684 w 252638"/>
                  <a:gd name="connsiteY91" fmla="*/ 205432 h 237745"/>
                  <a:gd name="connsiteX92" fmla="*/ 187831 w 252638"/>
                  <a:gd name="connsiteY92" fmla="*/ 209313 h 237745"/>
                  <a:gd name="connsiteX93" fmla="*/ 181964 w 252638"/>
                  <a:gd name="connsiteY93" fmla="*/ 209404 h 237745"/>
                  <a:gd name="connsiteX94" fmla="*/ 175646 w 252638"/>
                  <a:gd name="connsiteY94" fmla="*/ 216083 h 237745"/>
                  <a:gd name="connsiteX95" fmla="*/ 170863 w 252638"/>
                  <a:gd name="connsiteY95" fmla="*/ 218159 h 237745"/>
                  <a:gd name="connsiteX96" fmla="*/ 164905 w 252638"/>
                  <a:gd name="connsiteY96" fmla="*/ 219061 h 237745"/>
                  <a:gd name="connsiteX97" fmla="*/ 155970 w 252638"/>
                  <a:gd name="connsiteY97" fmla="*/ 216805 h 237745"/>
                  <a:gd name="connsiteX98" fmla="*/ 149832 w 252638"/>
                  <a:gd name="connsiteY98" fmla="*/ 212472 h 237745"/>
                  <a:gd name="connsiteX99" fmla="*/ 135661 w 252638"/>
                  <a:gd name="connsiteY99" fmla="*/ 194962 h 237745"/>
                  <a:gd name="connsiteX100" fmla="*/ 115443 w 252638"/>
                  <a:gd name="connsiteY100" fmla="*/ 187109 h 237745"/>
                  <a:gd name="connsiteX101" fmla="*/ 107319 w 252638"/>
                  <a:gd name="connsiteY101" fmla="*/ 174924 h 237745"/>
                  <a:gd name="connsiteX102" fmla="*/ 107319 w 252638"/>
                  <a:gd name="connsiteY102" fmla="*/ 174924 h 237745"/>
                  <a:gd name="connsiteX103" fmla="*/ 99377 w 252638"/>
                  <a:gd name="connsiteY103" fmla="*/ 182687 h 237745"/>
                  <a:gd name="connsiteX104" fmla="*/ 99377 w 252638"/>
                  <a:gd name="connsiteY104" fmla="*/ 182687 h 237745"/>
                  <a:gd name="connsiteX105" fmla="*/ 78887 w 252638"/>
                  <a:gd name="connsiteY105" fmla="*/ 198843 h 237745"/>
                  <a:gd name="connsiteX106" fmla="*/ 70583 w 252638"/>
                  <a:gd name="connsiteY106" fmla="*/ 199294 h 237745"/>
                  <a:gd name="connsiteX107" fmla="*/ 66702 w 252638"/>
                  <a:gd name="connsiteY107" fmla="*/ 192254 h 237745"/>
                  <a:gd name="connsiteX108" fmla="*/ 67515 w 252638"/>
                  <a:gd name="connsiteY108" fmla="*/ 185846 h 237745"/>
                  <a:gd name="connsiteX109" fmla="*/ 81324 w 252638"/>
                  <a:gd name="connsiteY109" fmla="*/ 173661 h 237745"/>
                  <a:gd name="connsiteX110" fmla="*/ 82137 w 252638"/>
                  <a:gd name="connsiteY110" fmla="*/ 166710 h 237745"/>
                  <a:gd name="connsiteX111" fmla="*/ 76902 w 252638"/>
                  <a:gd name="connsiteY111" fmla="*/ 162197 h 237745"/>
                  <a:gd name="connsiteX112" fmla="*/ 51268 w 252638"/>
                  <a:gd name="connsiteY112" fmla="*/ 158316 h 237745"/>
                  <a:gd name="connsiteX113" fmla="*/ 46574 w 252638"/>
                  <a:gd name="connsiteY113" fmla="*/ 149381 h 237745"/>
                  <a:gd name="connsiteX114" fmla="*/ 52441 w 252638"/>
                  <a:gd name="connsiteY114" fmla="*/ 139181 h 237745"/>
                  <a:gd name="connsiteX115" fmla="*/ 53705 w 252638"/>
                  <a:gd name="connsiteY115" fmla="*/ 130065 h 237745"/>
                  <a:gd name="connsiteX116" fmla="*/ 47296 w 252638"/>
                  <a:gd name="connsiteY116" fmla="*/ 124920 h 237745"/>
                  <a:gd name="connsiteX117" fmla="*/ 37277 w 252638"/>
                  <a:gd name="connsiteY117" fmla="*/ 124017 h 237745"/>
                  <a:gd name="connsiteX118" fmla="*/ 34209 w 252638"/>
                  <a:gd name="connsiteY118" fmla="*/ 121580 h 237745"/>
                  <a:gd name="connsiteX119" fmla="*/ 34209 w 252638"/>
                  <a:gd name="connsiteY119" fmla="*/ 121580 h 237745"/>
                  <a:gd name="connsiteX120" fmla="*/ 31952 w 252638"/>
                  <a:gd name="connsiteY120" fmla="*/ 116436 h 237745"/>
                  <a:gd name="connsiteX121" fmla="*/ 32403 w 252638"/>
                  <a:gd name="connsiteY121" fmla="*/ 104521 h 237745"/>
                  <a:gd name="connsiteX122" fmla="*/ 28793 w 252638"/>
                  <a:gd name="connsiteY122" fmla="*/ 90892 h 237745"/>
                  <a:gd name="connsiteX123" fmla="*/ 22384 w 252638"/>
                  <a:gd name="connsiteY123" fmla="*/ 81505 h 237745"/>
                  <a:gd name="connsiteX124" fmla="*/ 10109 w 252638"/>
                  <a:gd name="connsiteY124" fmla="*/ 76811 h 237745"/>
                  <a:gd name="connsiteX125" fmla="*/ 9477 w 252638"/>
                  <a:gd name="connsiteY125" fmla="*/ 60835 h 237745"/>
                  <a:gd name="connsiteX126" fmla="*/ 4874 w 252638"/>
                  <a:gd name="connsiteY126" fmla="*/ 55600 h 237745"/>
                  <a:gd name="connsiteX127" fmla="*/ 4874 w 252638"/>
                  <a:gd name="connsiteY127" fmla="*/ 55600 h 237745"/>
                  <a:gd name="connsiteX128" fmla="*/ 8575 w 252638"/>
                  <a:gd name="connsiteY128" fmla="*/ 52441 h 237745"/>
                  <a:gd name="connsiteX129" fmla="*/ 8484 w 252638"/>
                  <a:gd name="connsiteY129" fmla="*/ 50004 h 237745"/>
                  <a:gd name="connsiteX130" fmla="*/ 3881 w 252638"/>
                  <a:gd name="connsiteY130" fmla="*/ 46033 h 237745"/>
                  <a:gd name="connsiteX131" fmla="*/ 181 w 252638"/>
                  <a:gd name="connsiteY131" fmla="*/ 45852 h 237745"/>
                  <a:gd name="connsiteX132" fmla="*/ 0 w 252638"/>
                  <a:gd name="connsiteY132" fmla="*/ 42874 h 237745"/>
                  <a:gd name="connsiteX133" fmla="*/ 7582 w 252638"/>
                  <a:gd name="connsiteY133" fmla="*/ 40166 h 237745"/>
                  <a:gd name="connsiteX134" fmla="*/ 12456 w 252638"/>
                  <a:gd name="connsiteY134" fmla="*/ 34840 h 237745"/>
                  <a:gd name="connsiteX135" fmla="*/ 16788 w 252638"/>
                  <a:gd name="connsiteY135" fmla="*/ 34931 h 237745"/>
                  <a:gd name="connsiteX136" fmla="*/ 24912 w 252638"/>
                  <a:gd name="connsiteY136" fmla="*/ 41790 h 237745"/>
                  <a:gd name="connsiteX137" fmla="*/ 27800 w 252638"/>
                  <a:gd name="connsiteY137" fmla="*/ 40978 h 237745"/>
                  <a:gd name="connsiteX138" fmla="*/ 30327 w 252638"/>
                  <a:gd name="connsiteY138" fmla="*/ 35202 h 237745"/>
                  <a:gd name="connsiteX139" fmla="*/ 43235 w 252638"/>
                  <a:gd name="connsiteY139" fmla="*/ 42332 h 237745"/>
                  <a:gd name="connsiteX140" fmla="*/ 51087 w 252638"/>
                  <a:gd name="connsiteY140" fmla="*/ 43596 h 237745"/>
                  <a:gd name="connsiteX141" fmla="*/ 51087 w 252638"/>
                  <a:gd name="connsiteY141" fmla="*/ 43596 h 237745"/>
                  <a:gd name="connsiteX142" fmla="*/ 53705 w 252638"/>
                  <a:gd name="connsiteY142" fmla="*/ 42061 h 237745"/>
                  <a:gd name="connsiteX143" fmla="*/ 50004 w 252638"/>
                  <a:gd name="connsiteY143" fmla="*/ 36826 h 237745"/>
                  <a:gd name="connsiteX144" fmla="*/ 50004 w 252638"/>
                  <a:gd name="connsiteY144" fmla="*/ 36826 h 237745"/>
                  <a:gd name="connsiteX145" fmla="*/ 57405 w 252638"/>
                  <a:gd name="connsiteY145" fmla="*/ 34660 h 237745"/>
                  <a:gd name="connsiteX146" fmla="*/ 62370 w 252638"/>
                  <a:gd name="connsiteY146" fmla="*/ 28974 h 237745"/>
                  <a:gd name="connsiteX147" fmla="*/ 73201 w 252638"/>
                  <a:gd name="connsiteY147" fmla="*/ 24551 h 237745"/>
                  <a:gd name="connsiteX148" fmla="*/ 73923 w 252638"/>
                  <a:gd name="connsiteY148" fmla="*/ 21933 h 237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252638" h="237745">
                    <a:moveTo>
                      <a:pt x="229622" y="206967"/>
                    </a:moveTo>
                    <a:lnTo>
                      <a:pt x="229983" y="213285"/>
                    </a:lnTo>
                    <a:lnTo>
                      <a:pt x="228448" y="213556"/>
                    </a:lnTo>
                    <a:lnTo>
                      <a:pt x="227636" y="218791"/>
                    </a:lnTo>
                    <a:lnTo>
                      <a:pt x="225019" y="219784"/>
                    </a:lnTo>
                    <a:lnTo>
                      <a:pt x="226553" y="221859"/>
                    </a:lnTo>
                    <a:lnTo>
                      <a:pt x="227907" y="222943"/>
                    </a:lnTo>
                    <a:lnTo>
                      <a:pt x="229712" y="223394"/>
                    </a:lnTo>
                    <a:lnTo>
                      <a:pt x="230976" y="222672"/>
                    </a:lnTo>
                    <a:lnTo>
                      <a:pt x="229893" y="231517"/>
                    </a:lnTo>
                    <a:lnTo>
                      <a:pt x="225470" y="237745"/>
                    </a:lnTo>
                    <a:lnTo>
                      <a:pt x="218791" y="226824"/>
                    </a:lnTo>
                    <a:lnTo>
                      <a:pt x="225741" y="215722"/>
                    </a:lnTo>
                    <a:lnTo>
                      <a:pt x="229170" y="203898"/>
                    </a:lnTo>
                    <a:lnTo>
                      <a:pt x="229622" y="206967"/>
                    </a:lnTo>
                    <a:close/>
                    <a:moveTo>
                      <a:pt x="73923" y="21933"/>
                    </a:moveTo>
                    <a:lnTo>
                      <a:pt x="66793" y="19135"/>
                    </a:lnTo>
                    <a:lnTo>
                      <a:pt x="64356" y="16066"/>
                    </a:lnTo>
                    <a:lnTo>
                      <a:pt x="72028" y="12185"/>
                    </a:lnTo>
                    <a:lnTo>
                      <a:pt x="76721" y="17871"/>
                    </a:lnTo>
                    <a:lnTo>
                      <a:pt x="82317" y="17420"/>
                    </a:lnTo>
                    <a:lnTo>
                      <a:pt x="83039" y="15254"/>
                    </a:lnTo>
                    <a:lnTo>
                      <a:pt x="80241" y="11192"/>
                    </a:lnTo>
                    <a:lnTo>
                      <a:pt x="82046" y="8575"/>
                    </a:lnTo>
                    <a:lnTo>
                      <a:pt x="85747" y="10922"/>
                    </a:lnTo>
                    <a:lnTo>
                      <a:pt x="85476" y="15796"/>
                    </a:lnTo>
                    <a:lnTo>
                      <a:pt x="89809" y="19496"/>
                    </a:lnTo>
                    <a:lnTo>
                      <a:pt x="103980" y="8936"/>
                    </a:lnTo>
                    <a:lnTo>
                      <a:pt x="107680" y="8936"/>
                    </a:lnTo>
                    <a:lnTo>
                      <a:pt x="112013" y="13900"/>
                    </a:lnTo>
                    <a:lnTo>
                      <a:pt x="115623" y="13810"/>
                    </a:lnTo>
                    <a:lnTo>
                      <a:pt x="127086" y="8484"/>
                    </a:lnTo>
                    <a:lnTo>
                      <a:pt x="136203" y="0"/>
                    </a:lnTo>
                    <a:lnTo>
                      <a:pt x="139091" y="181"/>
                    </a:lnTo>
                    <a:lnTo>
                      <a:pt x="139091" y="181"/>
                    </a:lnTo>
                    <a:lnTo>
                      <a:pt x="139903" y="3430"/>
                    </a:lnTo>
                    <a:lnTo>
                      <a:pt x="143514" y="5867"/>
                    </a:lnTo>
                    <a:lnTo>
                      <a:pt x="141257" y="8214"/>
                    </a:lnTo>
                    <a:lnTo>
                      <a:pt x="142340" y="10922"/>
                    </a:lnTo>
                    <a:lnTo>
                      <a:pt x="135751" y="20128"/>
                    </a:lnTo>
                    <a:lnTo>
                      <a:pt x="153442" y="33125"/>
                    </a:lnTo>
                    <a:lnTo>
                      <a:pt x="161295" y="44769"/>
                    </a:lnTo>
                    <a:lnTo>
                      <a:pt x="159038" y="54156"/>
                    </a:lnTo>
                    <a:lnTo>
                      <a:pt x="166530" y="57405"/>
                    </a:lnTo>
                    <a:lnTo>
                      <a:pt x="169238" y="65078"/>
                    </a:lnTo>
                    <a:lnTo>
                      <a:pt x="174022" y="64446"/>
                    </a:lnTo>
                    <a:lnTo>
                      <a:pt x="179347" y="55871"/>
                    </a:lnTo>
                    <a:lnTo>
                      <a:pt x="189907" y="58489"/>
                    </a:lnTo>
                    <a:lnTo>
                      <a:pt x="191713" y="62911"/>
                    </a:lnTo>
                    <a:lnTo>
                      <a:pt x="191713" y="62911"/>
                    </a:lnTo>
                    <a:lnTo>
                      <a:pt x="197489" y="62370"/>
                    </a:lnTo>
                    <a:lnTo>
                      <a:pt x="197489" y="62370"/>
                    </a:lnTo>
                    <a:lnTo>
                      <a:pt x="201370" y="60023"/>
                    </a:lnTo>
                    <a:lnTo>
                      <a:pt x="202183" y="52802"/>
                    </a:lnTo>
                    <a:lnTo>
                      <a:pt x="204710" y="50636"/>
                    </a:lnTo>
                    <a:lnTo>
                      <a:pt x="210487" y="50907"/>
                    </a:lnTo>
                    <a:lnTo>
                      <a:pt x="210487" y="50907"/>
                    </a:lnTo>
                    <a:lnTo>
                      <a:pt x="213465" y="53885"/>
                    </a:lnTo>
                    <a:lnTo>
                      <a:pt x="213465" y="53885"/>
                    </a:lnTo>
                    <a:lnTo>
                      <a:pt x="223304" y="49914"/>
                    </a:lnTo>
                    <a:lnTo>
                      <a:pt x="230434" y="44047"/>
                    </a:lnTo>
                    <a:lnTo>
                      <a:pt x="235308" y="50546"/>
                    </a:lnTo>
                    <a:lnTo>
                      <a:pt x="245959" y="50817"/>
                    </a:lnTo>
                    <a:lnTo>
                      <a:pt x="251284" y="54337"/>
                    </a:lnTo>
                    <a:lnTo>
                      <a:pt x="251284" y="54337"/>
                    </a:lnTo>
                    <a:lnTo>
                      <a:pt x="252638" y="60294"/>
                    </a:lnTo>
                    <a:lnTo>
                      <a:pt x="242980" y="66431"/>
                    </a:lnTo>
                    <a:lnTo>
                      <a:pt x="240272" y="70764"/>
                    </a:lnTo>
                    <a:lnTo>
                      <a:pt x="236211" y="72118"/>
                    </a:lnTo>
                    <a:lnTo>
                      <a:pt x="234676" y="74916"/>
                    </a:lnTo>
                    <a:lnTo>
                      <a:pt x="225199" y="87372"/>
                    </a:lnTo>
                    <a:lnTo>
                      <a:pt x="225560" y="93871"/>
                    </a:lnTo>
                    <a:lnTo>
                      <a:pt x="223845" y="97481"/>
                    </a:lnTo>
                    <a:lnTo>
                      <a:pt x="220867" y="102626"/>
                    </a:lnTo>
                    <a:lnTo>
                      <a:pt x="221950" y="108041"/>
                    </a:lnTo>
                    <a:lnTo>
                      <a:pt x="231337" y="116345"/>
                    </a:lnTo>
                    <a:lnTo>
                      <a:pt x="233142" y="124920"/>
                    </a:lnTo>
                    <a:lnTo>
                      <a:pt x="231969" y="130426"/>
                    </a:lnTo>
                    <a:lnTo>
                      <a:pt x="230163" y="128079"/>
                    </a:lnTo>
                    <a:lnTo>
                      <a:pt x="225831" y="130877"/>
                    </a:lnTo>
                    <a:lnTo>
                      <a:pt x="224567" y="134036"/>
                    </a:lnTo>
                    <a:lnTo>
                      <a:pt x="229080" y="140896"/>
                    </a:lnTo>
                    <a:lnTo>
                      <a:pt x="229983" y="149019"/>
                    </a:lnTo>
                    <a:lnTo>
                      <a:pt x="226372" y="155518"/>
                    </a:lnTo>
                    <a:lnTo>
                      <a:pt x="219242" y="180250"/>
                    </a:lnTo>
                    <a:lnTo>
                      <a:pt x="221047" y="189637"/>
                    </a:lnTo>
                    <a:lnTo>
                      <a:pt x="229622" y="204439"/>
                    </a:lnTo>
                    <a:lnTo>
                      <a:pt x="224838" y="217437"/>
                    </a:lnTo>
                    <a:lnTo>
                      <a:pt x="218069" y="224748"/>
                    </a:lnTo>
                    <a:lnTo>
                      <a:pt x="211118" y="221498"/>
                    </a:lnTo>
                    <a:lnTo>
                      <a:pt x="211118" y="221498"/>
                    </a:lnTo>
                    <a:lnTo>
                      <a:pt x="195684" y="205432"/>
                    </a:lnTo>
                    <a:lnTo>
                      <a:pt x="187831" y="209313"/>
                    </a:lnTo>
                    <a:lnTo>
                      <a:pt x="181964" y="209404"/>
                    </a:lnTo>
                    <a:lnTo>
                      <a:pt x="175646" y="216083"/>
                    </a:lnTo>
                    <a:lnTo>
                      <a:pt x="170863" y="218159"/>
                    </a:lnTo>
                    <a:lnTo>
                      <a:pt x="164905" y="219061"/>
                    </a:lnTo>
                    <a:lnTo>
                      <a:pt x="155970" y="216805"/>
                    </a:lnTo>
                    <a:lnTo>
                      <a:pt x="149832" y="212472"/>
                    </a:lnTo>
                    <a:lnTo>
                      <a:pt x="135661" y="194962"/>
                    </a:lnTo>
                    <a:lnTo>
                      <a:pt x="115443" y="187109"/>
                    </a:lnTo>
                    <a:lnTo>
                      <a:pt x="107319" y="174924"/>
                    </a:lnTo>
                    <a:lnTo>
                      <a:pt x="107319" y="174924"/>
                    </a:lnTo>
                    <a:lnTo>
                      <a:pt x="99377" y="182687"/>
                    </a:lnTo>
                    <a:lnTo>
                      <a:pt x="99377" y="182687"/>
                    </a:lnTo>
                    <a:lnTo>
                      <a:pt x="78887" y="198843"/>
                    </a:lnTo>
                    <a:lnTo>
                      <a:pt x="70583" y="199294"/>
                    </a:lnTo>
                    <a:lnTo>
                      <a:pt x="66702" y="192254"/>
                    </a:lnTo>
                    <a:lnTo>
                      <a:pt x="67515" y="185846"/>
                    </a:lnTo>
                    <a:lnTo>
                      <a:pt x="81324" y="173661"/>
                    </a:lnTo>
                    <a:lnTo>
                      <a:pt x="82137" y="166710"/>
                    </a:lnTo>
                    <a:lnTo>
                      <a:pt x="76902" y="162197"/>
                    </a:lnTo>
                    <a:lnTo>
                      <a:pt x="51268" y="158316"/>
                    </a:lnTo>
                    <a:lnTo>
                      <a:pt x="46574" y="149381"/>
                    </a:lnTo>
                    <a:lnTo>
                      <a:pt x="52441" y="139181"/>
                    </a:lnTo>
                    <a:lnTo>
                      <a:pt x="53705" y="130065"/>
                    </a:lnTo>
                    <a:lnTo>
                      <a:pt x="47296" y="124920"/>
                    </a:lnTo>
                    <a:lnTo>
                      <a:pt x="37277" y="124017"/>
                    </a:lnTo>
                    <a:lnTo>
                      <a:pt x="34209" y="121580"/>
                    </a:lnTo>
                    <a:lnTo>
                      <a:pt x="34209" y="121580"/>
                    </a:lnTo>
                    <a:lnTo>
                      <a:pt x="31952" y="116436"/>
                    </a:lnTo>
                    <a:lnTo>
                      <a:pt x="32403" y="104521"/>
                    </a:lnTo>
                    <a:lnTo>
                      <a:pt x="28793" y="90892"/>
                    </a:lnTo>
                    <a:lnTo>
                      <a:pt x="22384" y="81505"/>
                    </a:lnTo>
                    <a:lnTo>
                      <a:pt x="10109" y="76811"/>
                    </a:lnTo>
                    <a:lnTo>
                      <a:pt x="9477" y="60835"/>
                    </a:lnTo>
                    <a:lnTo>
                      <a:pt x="4874" y="55600"/>
                    </a:lnTo>
                    <a:lnTo>
                      <a:pt x="4874" y="55600"/>
                    </a:lnTo>
                    <a:lnTo>
                      <a:pt x="8575" y="52441"/>
                    </a:lnTo>
                    <a:lnTo>
                      <a:pt x="8484" y="50004"/>
                    </a:lnTo>
                    <a:lnTo>
                      <a:pt x="3881" y="46033"/>
                    </a:lnTo>
                    <a:lnTo>
                      <a:pt x="181" y="45852"/>
                    </a:lnTo>
                    <a:lnTo>
                      <a:pt x="0" y="42874"/>
                    </a:lnTo>
                    <a:lnTo>
                      <a:pt x="7582" y="40166"/>
                    </a:lnTo>
                    <a:lnTo>
                      <a:pt x="12456" y="34840"/>
                    </a:lnTo>
                    <a:lnTo>
                      <a:pt x="16788" y="34931"/>
                    </a:lnTo>
                    <a:lnTo>
                      <a:pt x="24912" y="41790"/>
                    </a:lnTo>
                    <a:lnTo>
                      <a:pt x="27800" y="40978"/>
                    </a:lnTo>
                    <a:lnTo>
                      <a:pt x="30327" y="35202"/>
                    </a:lnTo>
                    <a:lnTo>
                      <a:pt x="43235" y="42332"/>
                    </a:lnTo>
                    <a:lnTo>
                      <a:pt x="51087" y="43596"/>
                    </a:lnTo>
                    <a:lnTo>
                      <a:pt x="51087" y="43596"/>
                    </a:lnTo>
                    <a:lnTo>
                      <a:pt x="53705" y="42061"/>
                    </a:lnTo>
                    <a:lnTo>
                      <a:pt x="50004" y="36826"/>
                    </a:lnTo>
                    <a:lnTo>
                      <a:pt x="50004" y="36826"/>
                    </a:lnTo>
                    <a:lnTo>
                      <a:pt x="57405" y="34660"/>
                    </a:lnTo>
                    <a:lnTo>
                      <a:pt x="62370" y="28974"/>
                    </a:lnTo>
                    <a:lnTo>
                      <a:pt x="73201" y="24551"/>
                    </a:lnTo>
                    <a:lnTo>
                      <a:pt x="73923" y="21933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: Shape 148">
                <a:extLst>
                  <a:ext uri="{FF2B5EF4-FFF2-40B4-BE49-F238E27FC236}">
                    <a16:creationId xmlns="" xmlns:a16="http://schemas.microsoft.com/office/drawing/2014/main" id="{58AD375A-E06E-4EAC-A515-9F0185F0DFFD}"/>
                  </a:ext>
                </a:extLst>
              </p:cNvPr>
              <p:cNvSpPr/>
              <p:nvPr/>
            </p:nvSpPr>
            <p:spPr>
              <a:xfrm>
                <a:off x="1848607" y="1464899"/>
                <a:ext cx="760473" cy="614747"/>
              </a:xfrm>
              <a:custGeom>
                <a:avLst/>
                <a:gdLst>
                  <a:gd name="connsiteX0" fmla="*/ 248306 w 797448"/>
                  <a:gd name="connsiteY0" fmla="*/ 337483 h 687962"/>
                  <a:gd name="connsiteX1" fmla="*/ 248306 w 797448"/>
                  <a:gd name="connsiteY1" fmla="*/ 337483 h 687962"/>
                  <a:gd name="connsiteX2" fmla="*/ 248215 w 797448"/>
                  <a:gd name="connsiteY2" fmla="*/ 337212 h 687962"/>
                  <a:gd name="connsiteX3" fmla="*/ 248306 w 797448"/>
                  <a:gd name="connsiteY3" fmla="*/ 337483 h 687962"/>
                  <a:gd name="connsiteX4" fmla="*/ 219513 w 797448"/>
                  <a:gd name="connsiteY4" fmla="*/ 9026 h 687962"/>
                  <a:gd name="connsiteX5" fmla="*/ 222581 w 797448"/>
                  <a:gd name="connsiteY5" fmla="*/ 3159 h 687962"/>
                  <a:gd name="connsiteX6" fmla="*/ 229261 w 797448"/>
                  <a:gd name="connsiteY6" fmla="*/ 4423 h 687962"/>
                  <a:gd name="connsiteX7" fmla="*/ 239731 w 797448"/>
                  <a:gd name="connsiteY7" fmla="*/ 0 h 687962"/>
                  <a:gd name="connsiteX8" fmla="*/ 246139 w 797448"/>
                  <a:gd name="connsiteY8" fmla="*/ 903 h 687962"/>
                  <a:gd name="connsiteX9" fmla="*/ 260040 w 797448"/>
                  <a:gd name="connsiteY9" fmla="*/ 10831 h 687962"/>
                  <a:gd name="connsiteX10" fmla="*/ 267621 w 797448"/>
                  <a:gd name="connsiteY10" fmla="*/ 13178 h 687962"/>
                  <a:gd name="connsiteX11" fmla="*/ 274210 w 797448"/>
                  <a:gd name="connsiteY11" fmla="*/ 23919 h 687962"/>
                  <a:gd name="connsiteX12" fmla="*/ 274301 w 797448"/>
                  <a:gd name="connsiteY12" fmla="*/ 31140 h 687962"/>
                  <a:gd name="connsiteX13" fmla="*/ 284410 w 797448"/>
                  <a:gd name="connsiteY13" fmla="*/ 40527 h 687962"/>
                  <a:gd name="connsiteX14" fmla="*/ 282514 w 797448"/>
                  <a:gd name="connsiteY14" fmla="*/ 47296 h 687962"/>
                  <a:gd name="connsiteX15" fmla="*/ 289735 w 797448"/>
                  <a:gd name="connsiteY15" fmla="*/ 45942 h 687962"/>
                  <a:gd name="connsiteX16" fmla="*/ 298039 w 797448"/>
                  <a:gd name="connsiteY16" fmla="*/ 50365 h 687962"/>
                  <a:gd name="connsiteX17" fmla="*/ 302642 w 797448"/>
                  <a:gd name="connsiteY17" fmla="*/ 55330 h 687962"/>
                  <a:gd name="connsiteX18" fmla="*/ 311217 w 797448"/>
                  <a:gd name="connsiteY18" fmla="*/ 54698 h 687962"/>
                  <a:gd name="connsiteX19" fmla="*/ 313112 w 797448"/>
                  <a:gd name="connsiteY19" fmla="*/ 56322 h 687962"/>
                  <a:gd name="connsiteX20" fmla="*/ 316542 w 797448"/>
                  <a:gd name="connsiteY20" fmla="*/ 54427 h 687962"/>
                  <a:gd name="connsiteX21" fmla="*/ 316903 w 797448"/>
                  <a:gd name="connsiteY21" fmla="*/ 49733 h 687962"/>
                  <a:gd name="connsiteX22" fmla="*/ 328818 w 797448"/>
                  <a:gd name="connsiteY22" fmla="*/ 45581 h 687962"/>
                  <a:gd name="connsiteX23" fmla="*/ 332428 w 797448"/>
                  <a:gd name="connsiteY23" fmla="*/ 46303 h 687962"/>
                  <a:gd name="connsiteX24" fmla="*/ 336039 w 797448"/>
                  <a:gd name="connsiteY24" fmla="*/ 50907 h 687962"/>
                  <a:gd name="connsiteX25" fmla="*/ 341274 w 797448"/>
                  <a:gd name="connsiteY25" fmla="*/ 48379 h 687962"/>
                  <a:gd name="connsiteX26" fmla="*/ 344794 w 797448"/>
                  <a:gd name="connsiteY26" fmla="*/ 53434 h 687962"/>
                  <a:gd name="connsiteX27" fmla="*/ 353459 w 797448"/>
                  <a:gd name="connsiteY27" fmla="*/ 56503 h 687962"/>
                  <a:gd name="connsiteX28" fmla="*/ 357250 w 797448"/>
                  <a:gd name="connsiteY28" fmla="*/ 62099 h 687962"/>
                  <a:gd name="connsiteX29" fmla="*/ 363568 w 797448"/>
                  <a:gd name="connsiteY29" fmla="*/ 63272 h 687962"/>
                  <a:gd name="connsiteX30" fmla="*/ 367810 w 797448"/>
                  <a:gd name="connsiteY30" fmla="*/ 67605 h 687962"/>
                  <a:gd name="connsiteX31" fmla="*/ 367720 w 797448"/>
                  <a:gd name="connsiteY31" fmla="*/ 73472 h 687962"/>
                  <a:gd name="connsiteX32" fmla="*/ 371962 w 797448"/>
                  <a:gd name="connsiteY32" fmla="*/ 77172 h 687962"/>
                  <a:gd name="connsiteX33" fmla="*/ 376565 w 797448"/>
                  <a:gd name="connsiteY33" fmla="*/ 76811 h 687962"/>
                  <a:gd name="connsiteX34" fmla="*/ 378280 w 797448"/>
                  <a:gd name="connsiteY34" fmla="*/ 73923 h 687962"/>
                  <a:gd name="connsiteX35" fmla="*/ 381530 w 797448"/>
                  <a:gd name="connsiteY35" fmla="*/ 75909 h 687962"/>
                  <a:gd name="connsiteX36" fmla="*/ 387306 w 797448"/>
                  <a:gd name="connsiteY36" fmla="*/ 75548 h 687962"/>
                  <a:gd name="connsiteX37" fmla="*/ 396242 w 797448"/>
                  <a:gd name="connsiteY37" fmla="*/ 81866 h 687962"/>
                  <a:gd name="connsiteX38" fmla="*/ 400033 w 797448"/>
                  <a:gd name="connsiteY38" fmla="*/ 82498 h 687962"/>
                  <a:gd name="connsiteX39" fmla="*/ 400304 w 797448"/>
                  <a:gd name="connsiteY39" fmla="*/ 86018 h 687962"/>
                  <a:gd name="connsiteX40" fmla="*/ 406893 w 797448"/>
                  <a:gd name="connsiteY40" fmla="*/ 90531 h 687962"/>
                  <a:gd name="connsiteX41" fmla="*/ 405087 w 797448"/>
                  <a:gd name="connsiteY41" fmla="*/ 96669 h 687962"/>
                  <a:gd name="connsiteX42" fmla="*/ 414836 w 797448"/>
                  <a:gd name="connsiteY42" fmla="*/ 101633 h 687962"/>
                  <a:gd name="connsiteX43" fmla="*/ 415197 w 797448"/>
                  <a:gd name="connsiteY43" fmla="*/ 106417 h 687962"/>
                  <a:gd name="connsiteX44" fmla="*/ 417634 w 797448"/>
                  <a:gd name="connsiteY44" fmla="*/ 107049 h 687962"/>
                  <a:gd name="connsiteX45" fmla="*/ 413391 w 797448"/>
                  <a:gd name="connsiteY45" fmla="*/ 117609 h 687962"/>
                  <a:gd name="connsiteX46" fmla="*/ 419619 w 797448"/>
                  <a:gd name="connsiteY46" fmla="*/ 120136 h 687962"/>
                  <a:gd name="connsiteX47" fmla="*/ 422237 w 797448"/>
                  <a:gd name="connsiteY47" fmla="*/ 118873 h 687962"/>
                  <a:gd name="connsiteX48" fmla="*/ 430812 w 797448"/>
                  <a:gd name="connsiteY48" fmla="*/ 126093 h 687962"/>
                  <a:gd name="connsiteX49" fmla="*/ 433339 w 797448"/>
                  <a:gd name="connsiteY49" fmla="*/ 126364 h 687962"/>
                  <a:gd name="connsiteX50" fmla="*/ 434512 w 797448"/>
                  <a:gd name="connsiteY50" fmla="*/ 124017 h 687962"/>
                  <a:gd name="connsiteX51" fmla="*/ 446878 w 797448"/>
                  <a:gd name="connsiteY51" fmla="*/ 133675 h 687962"/>
                  <a:gd name="connsiteX52" fmla="*/ 446878 w 797448"/>
                  <a:gd name="connsiteY52" fmla="*/ 133675 h 687962"/>
                  <a:gd name="connsiteX53" fmla="*/ 448593 w 797448"/>
                  <a:gd name="connsiteY53" fmla="*/ 134127 h 687962"/>
                  <a:gd name="connsiteX54" fmla="*/ 448593 w 797448"/>
                  <a:gd name="connsiteY54" fmla="*/ 134127 h 687962"/>
                  <a:gd name="connsiteX55" fmla="*/ 453106 w 797448"/>
                  <a:gd name="connsiteY55" fmla="*/ 136293 h 687962"/>
                  <a:gd name="connsiteX56" fmla="*/ 454550 w 797448"/>
                  <a:gd name="connsiteY56" fmla="*/ 139271 h 687962"/>
                  <a:gd name="connsiteX57" fmla="*/ 464208 w 797448"/>
                  <a:gd name="connsiteY57" fmla="*/ 139903 h 687962"/>
                  <a:gd name="connsiteX58" fmla="*/ 466013 w 797448"/>
                  <a:gd name="connsiteY58" fmla="*/ 142250 h 687962"/>
                  <a:gd name="connsiteX59" fmla="*/ 483072 w 797448"/>
                  <a:gd name="connsiteY59" fmla="*/ 148297 h 687962"/>
                  <a:gd name="connsiteX60" fmla="*/ 496431 w 797448"/>
                  <a:gd name="connsiteY60" fmla="*/ 142160 h 687962"/>
                  <a:gd name="connsiteX61" fmla="*/ 508526 w 797448"/>
                  <a:gd name="connsiteY61" fmla="*/ 147124 h 687962"/>
                  <a:gd name="connsiteX62" fmla="*/ 516107 w 797448"/>
                  <a:gd name="connsiteY62" fmla="*/ 147034 h 687962"/>
                  <a:gd name="connsiteX63" fmla="*/ 529917 w 797448"/>
                  <a:gd name="connsiteY63" fmla="*/ 154616 h 687962"/>
                  <a:gd name="connsiteX64" fmla="*/ 537499 w 797448"/>
                  <a:gd name="connsiteY64" fmla="*/ 154616 h 687962"/>
                  <a:gd name="connsiteX65" fmla="*/ 539034 w 797448"/>
                  <a:gd name="connsiteY65" fmla="*/ 150283 h 687962"/>
                  <a:gd name="connsiteX66" fmla="*/ 541651 w 797448"/>
                  <a:gd name="connsiteY66" fmla="*/ 148929 h 687962"/>
                  <a:gd name="connsiteX67" fmla="*/ 545984 w 797448"/>
                  <a:gd name="connsiteY67" fmla="*/ 150644 h 687962"/>
                  <a:gd name="connsiteX68" fmla="*/ 547157 w 797448"/>
                  <a:gd name="connsiteY68" fmla="*/ 153803 h 687962"/>
                  <a:gd name="connsiteX69" fmla="*/ 547157 w 797448"/>
                  <a:gd name="connsiteY69" fmla="*/ 153803 h 687962"/>
                  <a:gd name="connsiteX70" fmla="*/ 550587 w 797448"/>
                  <a:gd name="connsiteY70" fmla="*/ 161385 h 687962"/>
                  <a:gd name="connsiteX71" fmla="*/ 550045 w 797448"/>
                  <a:gd name="connsiteY71" fmla="*/ 167613 h 687962"/>
                  <a:gd name="connsiteX72" fmla="*/ 552482 w 797448"/>
                  <a:gd name="connsiteY72" fmla="*/ 170863 h 687962"/>
                  <a:gd name="connsiteX73" fmla="*/ 557356 w 797448"/>
                  <a:gd name="connsiteY73" fmla="*/ 172126 h 687962"/>
                  <a:gd name="connsiteX74" fmla="*/ 557086 w 797448"/>
                  <a:gd name="connsiteY74" fmla="*/ 176549 h 687962"/>
                  <a:gd name="connsiteX75" fmla="*/ 560876 w 797448"/>
                  <a:gd name="connsiteY75" fmla="*/ 176188 h 687962"/>
                  <a:gd name="connsiteX76" fmla="*/ 564577 w 797448"/>
                  <a:gd name="connsiteY76" fmla="*/ 178896 h 687962"/>
                  <a:gd name="connsiteX77" fmla="*/ 573694 w 797448"/>
                  <a:gd name="connsiteY77" fmla="*/ 178715 h 687962"/>
                  <a:gd name="connsiteX78" fmla="*/ 583622 w 797448"/>
                  <a:gd name="connsiteY78" fmla="*/ 193608 h 687962"/>
                  <a:gd name="connsiteX79" fmla="*/ 597612 w 797448"/>
                  <a:gd name="connsiteY79" fmla="*/ 197850 h 687962"/>
                  <a:gd name="connsiteX80" fmla="*/ 607270 w 797448"/>
                  <a:gd name="connsiteY80" fmla="*/ 207959 h 687962"/>
                  <a:gd name="connsiteX81" fmla="*/ 606999 w 797448"/>
                  <a:gd name="connsiteY81" fmla="*/ 210396 h 687962"/>
                  <a:gd name="connsiteX82" fmla="*/ 611151 w 797448"/>
                  <a:gd name="connsiteY82" fmla="*/ 211299 h 687962"/>
                  <a:gd name="connsiteX83" fmla="*/ 613227 w 797448"/>
                  <a:gd name="connsiteY83" fmla="*/ 217166 h 687962"/>
                  <a:gd name="connsiteX84" fmla="*/ 618282 w 797448"/>
                  <a:gd name="connsiteY84" fmla="*/ 219242 h 687962"/>
                  <a:gd name="connsiteX85" fmla="*/ 617831 w 797448"/>
                  <a:gd name="connsiteY85" fmla="*/ 223845 h 687962"/>
                  <a:gd name="connsiteX86" fmla="*/ 638771 w 797448"/>
                  <a:gd name="connsiteY86" fmla="*/ 237474 h 687962"/>
                  <a:gd name="connsiteX87" fmla="*/ 640215 w 797448"/>
                  <a:gd name="connsiteY87" fmla="*/ 241897 h 687962"/>
                  <a:gd name="connsiteX88" fmla="*/ 655469 w 797448"/>
                  <a:gd name="connsiteY88" fmla="*/ 246139 h 687962"/>
                  <a:gd name="connsiteX89" fmla="*/ 657184 w 797448"/>
                  <a:gd name="connsiteY89" fmla="*/ 248486 h 687962"/>
                  <a:gd name="connsiteX90" fmla="*/ 664856 w 797448"/>
                  <a:gd name="connsiteY90" fmla="*/ 249479 h 687962"/>
                  <a:gd name="connsiteX91" fmla="*/ 672167 w 797448"/>
                  <a:gd name="connsiteY91" fmla="*/ 255075 h 687962"/>
                  <a:gd name="connsiteX92" fmla="*/ 682999 w 797448"/>
                  <a:gd name="connsiteY92" fmla="*/ 259137 h 687962"/>
                  <a:gd name="connsiteX93" fmla="*/ 684623 w 797448"/>
                  <a:gd name="connsiteY93" fmla="*/ 262928 h 687962"/>
                  <a:gd name="connsiteX94" fmla="*/ 692566 w 797448"/>
                  <a:gd name="connsiteY94" fmla="*/ 265184 h 687962"/>
                  <a:gd name="connsiteX95" fmla="*/ 700419 w 797448"/>
                  <a:gd name="connsiteY95" fmla="*/ 272225 h 687962"/>
                  <a:gd name="connsiteX96" fmla="*/ 711160 w 797448"/>
                  <a:gd name="connsiteY96" fmla="*/ 274752 h 687962"/>
                  <a:gd name="connsiteX97" fmla="*/ 718471 w 797448"/>
                  <a:gd name="connsiteY97" fmla="*/ 281251 h 687962"/>
                  <a:gd name="connsiteX98" fmla="*/ 726233 w 797448"/>
                  <a:gd name="connsiteY98" fmla="*/ 283417 h 687962"/>
                  <a:gd name="connsiteX99" fmla="*/ 729031 w 797448"/>
                  <a:gd name="connsiteY99" fmla="*/ 289374 h 687962"/>
                  <a:gd name="connsiteX100" fmla="*/ 743563 w 797448"/>
                  <a:gd name="connsiteY100" fmla="*/ 301559 h 687962"/>
                  <a:gd name="connsiteX101" fmla="*/ 760351 w 797448"/>
                  <a:gd name="connsiteY101" fmla="*/ 300386 h 687962"/>
                  <a:gd name="connsiteX102" fmla="*/ 772717 w 797448"/>
                  <a:gd name="connsiteY102" fmla="*/ 304989 h 687962"/>
                  <a:gd name="connsiteX103" fmla="*/ 795553 w 797448"/>
                  <a:gd name="connsiteY103" fmla="*/ 301198 h 687962"/>
                  <a:gd name="connsiteX104" fmla="*/ 797448 w 797448"/>
                  <a:gd name="connsiteY104" fmla="*/ 303003 h 687962"/>
                  <a:gd name="connsiteX105" fmla="*/ 796907 w 797448"/>
                  <a:gd name="connsiteY105" fmla="*/ 306433 h 687962"/>
                  <a:gd name="connsiteX106" fmla="*/ 789596 w 797448"/>
                  <a:gd name="connsiteY106" fmla="*/ 327193 h 687962"/>
                  <a:gd name="connsiteX107" fmla="*/ 786076 w 797448"/>
                  <a:gd name="connsiteY107" fmla="*/ 332609 h 687962"/>
                  <a:gd name="connsiteX108" fmla="*/ 778133 w 797448"/>
                  <a:gd name="connsiteY108" fmla="*/ 334324 h 687962"/>
                  <a:gd name="connsiteX109" fmla="*/ 774071 w 797448"/>
                  <a:gd name="connsiteY109" fmla="*/ 339107 h 687962"/>
                  <a:gd name="connsiteX110" fmla="*/ 774071 w 797448"/>
                  <a:gd name="connsiteY110" fmla="*/ 354632 h 687962"/>
                  <a:gd name="connsiteX111" fmla="*/ 774071 w 797448"/>
                  <a:gd name="connsiteY111" fmla="*/ 354632 h 687962"/>
                  <a:gd name="connsiteX112" fmla="*/ 764594 w 797448"/>
                  <a:gd name="connsiteY112" fmla="*/ 359145 h 687962"/>
                  <a:gd name="connsiteX113" fmla="*/ 763962 w 797448"/>
                  <a:gd name="connsiteY113" fmla="*/ 361763 h 687962"/>
                  <a:gd name="connsiteX114" fmla="*/ 760622 w 797448"/>
                  <a:gd name="connsiteY114" fmla="*/ 362033 h 687962"/>
                  <a:gd name="connsiteX115" fmla="*/ 755297 w 797448"/>
                  <a:gd name="connsiteY115" fmla="*/ 362756 h 687962"/>
                  <a:gd name="connsiteX116" fmla="*/ 740584 w 797448"/>
                  <a:gd name="connsiteY116" fmla="*/ 374309 h 687962"/>
                  <a:gd name="connsiteX117" fmla="*/ 738689 w 797448"/>
                  <a:gd name="connsiteY117" fmla="*/ 390014 h 687962"/>
                  <a:gd name="connsiteX118" fmla="*/ 745097 w 797448"/>
                  <a:gd name="connsiteY118" fmla="*/ 389743 h 687962"/>
                  <a:gd name="connsiteX119" fmla="*/ 737516 w 797448"/>
                  <a:gd name="connsiteY119" fmla="*/ 400213 h 687962"/>
                  <a:gd name="connsiteX120" fmla="*/ 730927 w 797448"/>
                  <a:gd name="connsiteY120" fmla="*/ 418536 h 687962"/>
                  <a:gd name="connsiteX121" fmla="*/ 729843 w 797448"/>
                  <a:gd name="connsiteY121" fmla="*/ 427472 h 687962"/>
                  <a:gd name="connsiteX122" fmla="*/ 730746 w 797448"/>
                  <a:gd name="connsiteY122" fmla="*/ 433249 h 687962"/>
                  <a:gd name="connsiteX123" fmla="*/ 733634 w 797448"/>
                  <a:gd name="connsiteY123" fmla="*/ 436859 h 687962"/>
                  <a:gd name="connsiteX124" fmla="*/ 732010 w 797448"/>
                  <a:gd name="connsiteY124" fmla="*/ 441643 h 687962"/>
                  <a:gd name="connsiteX125" fmla="*/ 719734 w 797448"/>
                  <a:gd name="connsiteY125" fmla="*/ 459153 h 687962"/>
                  <a:gd name="connsiteX126" fmla="*/ 714138 w 797448"/>
                  <a:gd name="connsiteY126" fmla="*/ 472692 h 687962"/>
                  <a:gd name="connsiteX127" fmla="*/ 712423 w 797448"/>
                  <a:gd name="connsiteY127" fmla="*/ 473505 h 687962"/>
                  <a:gd name="connsiteX128" fmla="*/ 707910 w 797448"/>
                  <a:gd name="connsiteY128" fmla="*/ 468992 h 687962"/>
                  <a:gd name="connsiteX129" fmla="*/ 704932 w 797448"/>
                  <a:gd name="connsiteY129" fmla="*/ 468992 h 687962"/>
                  <a:gd name="connsiteX130" fmla="*/ 697350 w 797448"/>
                  <a:gd name="connsiteY130" fmla="*/ 476032 h 687962"/>
                  <a:gd name="connsiteX131" fmla="*/ 686248 w 797448"/>
                  <a:gd name="connsiteY131" fmla="*/ 499590 h 687962"/>
                  <a:gd name="connsiteX132" fmla="*/ 673973 w 797448"/>
                  <a:gd name="connsiteY132" fmla="*/ 552753 h 687962"/>
                  <a:gd name="connsiteX133" fmla="*/ 671626 w 797448"/>
                  <a:gd name="connsiteY133" fmla="*/ 571437 h 687962"/>
                  <a:gd name="connsiteX134" fmla="*/ 671896 w 797448"/>
                  <a:gd name="connsiteY134" fmla="*/ 604833 h 687962"/>
                  <a:gd name="connsiteX135" fmla="*/ 675146 w 797448"/>
                  <a:gd name="connsiteY135" fmla="*/ 618733 h 687962"/>
                  <a:gd name="connsiteX136" fmla="*/ 668106 w 797448"/>
                  <a:gd name="connsiteY136" fmla="*/ 618192 h 687962"/>
                  <a:gd name="connsiteX137" fmla="*/ 663593 w 797448"/>
                  <a:gd name="connsiteY137" fmla="*/ 631009 h 687962"/>
                  <a:gd name="connsiteX138" fmla="*/ 663232 w 797448"/>
                  <a:gd name="connsiteY138" fmla="*/ 650054 h 687962"/>
                  <a:gd name="connsiteX139" fmla="*/ 668737 w 797448"/>
                  <a:gd name="connsiteY139" fmla="*/ 661607 h 687962"/>
                  <a:gd name="connsiteX140" fmla="*/ 676319 w 797448"/>
                  <a:gd name="connsiteY140" fmla="*/ 670272 h 687962"/>
                  <a:gd name="connsiteX141" fmla="*/ 676861 w 797448"/>
                  <a:gd name="connsiteY141" fmla="*/ 674695 h 687962"/>
                  <a:gd name="connsiteX142" fmla="*/ 676048 w 797448"/>
                  <a:gd name="connsiteY142" fmla="*/ 676771 h 687962"/>
                  <a:gd name="connsiteX143" fmla="*/ 671445 w 797448"/>
                  <a:gd name="connsiteY143" fmla="*/ 682276 h 687962"/>
                  <a:gd name="connsiteX144" fmla="*/ 670904 w 797448"/>
                  <a:gd name="connsiteY144" fmla="*/ 687963 h 687962"/>
                  <a:gd name="connsiteX145" fmla="*/ 670904 w 797448"/>
                  <a:gd name="connsiteY145" fmla="*/ 687963 h 687962"/>
                  <a:gd name="connsiteX146" fmla="*/ 668467 w 797448"/>
                  <a:gd name="connsiteY146" fmla="*/ 680923 h 687962"/>
                  <a:gd name="connsiteX147" fmla="*/ 652761 w 797448"/>
                  <a:gd name="connsiteY147" fmla="*/ 685706 h 687962"/>
                  <a:gd name="connsiteX148" fmla="*/ 647346 w 797448"/>
                  <a:gd name="connsiteY148" fmla="*/ 677854 h 687962"/>
                  <a:gd name="connsiteX149" fmla="*/ 645180 w 797448"/>
                  <a:gd name="connsiteY149" fmla="*/ 680381 h 687962"/>
                  <a:gd name="connsiteX150" fmla="*/ 643103 w 797448"/>
                  <a:gd name="connsiteY150" fmla="*/ 679659 h 687962"/>
                  <a:gd name="connsiteX151" fmla="*/ 641569 w 797448"/>
                  <a:gd name="connsiteY151" fmla="*/ 670182 h 687962"/>
                  <a:gd name="connsiteX152" fmla="*/ 627759 w 797448"/>
                  <a:gd name="connsiteY152" fmla="*/ 679749 h 687962"/>
                  <a:gd name="connsiteX153" fmla="*/ 618192 w 797448"/>
                  <a:gd name="connsiteY153" fmla="*/ 679478 h 687962"/>
                  <a:gd name="connsiteX154" fmla="*/ 617109 w 797448"/>
                  <a:gd name="connsiteY154" fmla="*/ 681103 h 687962"/>
                  <a:gd name="connsiteX155" fmla="*/ 610339 w 797448"/>
                  <a:gd name="connsiteY155" fmla="*/ 674514 h 687962"/>
                  <a:gd name="connsiteX156" fmla="*/ 609346 w 797448"/>
                  <a:gd name="connsiteY156" fmla="*/ 670362 h 687962"/>
                  <a:gd name="connsiteX157" fmla="*/ 604923 w 797448"/>
                  <a:gd name="connsiteY157" fmla="*/ 674604 h 687962"/>
                  <a:gd name="connsiteX158" fmla="*/ 604833 w 797448"/>
                  <a:gd name="connsiteY158" fmla="*/ 661517 h 687962"/>
                  <a:gd name="connsiteX159" fmla="*/ 600862 w 797448"/>
                  <a:gd name="connsiteY159" fmla="*/ 661156 h 687962"/>
                  <a:gd name="connsiteX160" fmla="*/ 599147 w 797448"/>
                  <a:gd name="connsiteY160" fmla="*/ 655379 h 687962"/>
                  <a:gd name="connsiteX161" fmla="*/ 594905 w 797448"/>
                  <a:gd name="connsiteY161" fmla="*/ 655108 h 687962"/>
                  <a:gd name="connsiteX162" fmla="*/ 592738 w 797448"/>
                  <a:gd name="connsiteY162" fmla="*/ 648429 h 687962"/>
                  <a:gd name="connsiteX163" fmla="*/ 588947 w 797448"/>
                  <a:gd name="connsiteY163" fmla="*/ 647978 h 687962"/>
                  <a:gd name="connsiteX164" fmla="*/ 587503 w 797448"/>
                  <a:gd name="connsiteY164" fmla="*/ 641930 h 687962"/>
                  <a:gd name="connsiteX165" fmla="*/ 584254 w 797448"/>
                  <a:gd name="connsiteY165" fmla="*/ 640125 h 687962"/>
                  <a:gd name="connsiteX166" fmla="*/ 579380 w 797448"/>
                  <a:gd name="connsiteY166" fmla="*/ 646714 h 687962"/>
                  <a:gd name="connsiteX167" fmla="*/ 569271 w 797448"/>
                  <a:gd name="connsiteY167" fmla="*/ 645721 h 687962"/>
                  <a:gd name="connsiteX168" fmla="*/ 566473 w 797448"/>
                  <a:gd name="connsiteY168" fmla="*/ 641750 h 687962"/>
                  <a:gd name="connsiteX169" fmla="*/ 566202 w 797448"/>
                  <a:gd name="connsiteY169" fmla="*/ 636515 h 687962"/>
                  <a:gd name="connsiteX170" fmla="*/ 557086 w 797448"/>
                  <a:gd name="connsiteY170" fmla="*/ 627037 h 687962"/>
                  <a:gd name="connsiteX171" fmla="*/ 542734 w 797448"/>
                  <a:gd name="connsiteY171" fmla="*/ 603479 h 687962"/>
                  <a:gd name="connsiteX172" fmla="*/ 539124 w 797448"/>
                  <a:gd name="connsiteY172" fmla="*/ 601764 h 687962"/>
                  <a:gd name="connsiteX173" fmla="*/ 527480 w 797448"/>
                  <a:gd name="connsiteY173" fmla="*/ 601313 h 687962"/>
                  <a:gd name="connsiteX174" fmla="*/ 518996 w 797448"/>
                  <a:gd name="connsiteY174" fmla="*/ 608083 h 687962"/>
                  <a:gd name="connsiteX175" fmla="*/ 513039 w 797448"/>
                  <a:gd name="connsiteY175" fmla="*/ 603931 h 687962"/>
                  <a:gd name="connsiteX176" fmla="*/ 501666 w 797448"/>
                  <a:gd name="connsiteY176" fmla="*/ 612144 h 687962"/>
                  <a:gd name="connsiteX177" fmla="*/ 496431 w 797448"/>
                  <a:gd name="connsiteY177" fmla="*/ 605104 h 687962"/>
                  <a:gd name="connsiteX178" fmla="*/ 489029 w 797448"/>
                  <a:gd name="connsiteY178" fmla="*/ 602938 h 687962"/>
                  <a:gd name="connsiteX179" fmla="*/ 481989 w 797448"/>
                  <a:gd name="connsiteY179" fmla="*/ 607992 h 687962"/>
                  <a:gd name="connsiteX180" fmla="*/ 476393 w 797448"/>
                  <a:gd name="connsiteY180" fmla="*/ 605285 h 687962"/>
                  <a:gd name="connsiteX181" fmla="*/ 476754 w 797448"/>
                  <a:gd name="connsiteY181" fmla="*/ 599508 h 687962"/>
                  <a:gd name="connsiteX182" fmla="*/ 472602 w 797448"/>
                  <a:gd name="connsiteY182" fmla="*/ 590301 h 687962"/>
                  <a:gd name="connsiteX183" fmla="*/ 465381 w 797448"/>
                  <a:gd name="connsiteY183" fmla="*/ 583622 h 687962"/>
                  <a:gd name="connsiteX184" fmla="*/ 467187 w 797448"/>
                  <a:gd name="connsiteY184" fmla="*/ 581727 h 687962"/>
                  <a:gd name="connsiteX185" fmla="*/ 466013 w 797448"/>
                  <a:gd name="connsiteY185" fmla="*/ 572971 h 687962"/>
                  <a:gd name="connsiteX186" fmla="*/ 458612 w 797448"/>
                  <a:gd name="connsiteY186" fmla="*/ 563855 h 687962"/>
                  <a:gd name="connsiteX187" fmla="*/ 454279 w 797448"/>
                  <a:gd name="connsiteY187" fmla="*/ 563675 h 687962"/>
                  <a:gd name="connsiteX188" fmla="*/ 452655 w 797448"/>
                  <a:gd name="connsiteY188" fmla="*/ 567285 h 687962"/>
                  <a:gd name="connsiteX189" fmla="*/ 449676 w 797448"/>
                  <a:gd name="connsiteY189" fmla="*/ 566924 h 687962"/>
                  <a:gd name="connsiteX190" fmla="*/ 444712 w 797448"/>
                  <a:gd name="connsiteY190" fmla="*/ 577845 h 687962"/>
                  <a:gd name="connsiteX191" fmla="*/ 438123 w 797448"/>
                  <a:gd name="connsiteY191" fmla="*/ 582990 h 687962"/>
                  <a:gd name="connsiteX192" fmla="*/ 437491 w 797448"/>
                  <a:gd name="connsiteY192" fmla="*/ 587864 h 687962"/>
                  <a:gd name="connsiteX193" fmla="*/ 432978 w 797448"/>
                  <a:gd name="connsiteY193" fmla="*/ 590121 h 687962"/>
                  <a:gd name="connsiteX194" fmla="*/ 430902 w 797448"/>
                  <a:gd name="connsiteY194" fmla="*/ 594544 h 687962"/>
                  <a:gd name="connsiteX195" fmla="*/ 428736 w 797448"/>
                  <a:gd name="connsiteY195" fmla="*/ 587232 h 687962"/>
                  <a:gd name="connsiteX196" fmla="*/ 423410 w 797448"/>
                  <a:gd name="connsiteY196" fmla="*/ 586330 h 687962"/>
                  <a:gd name="connsiteX197" fmla="*/ 424223 w 797448"/>
                  <a:gd name="connsiteY197" fmla="*/ 580553 h 687962"/>
                  <a:gd name="connsiteX198" fmla="*/ 420702 w 797448"/>
                  <a:gd name="connsiteY198" fmla="*/ 578568 h 687962"/>
                  <a:gd name="connsiteX199" fmla="*/ 421425 w 797448"/>
                  <a:gd name="connsiteY199" fmla="*/ 571798 h 687962"/>
                  <a:gd name="connsiteX200" fmla="*/ 419439 w 797448"/>
                  <a:gd name="connsiteY200" fmla="*/ 567917 h 687962"/>
                  <a:gd name="connsiteX201" fmla="*/ 421515 w 797448"/>
                  <a:gd name="connsiteY201" fmla="*/ 559252 h 687962"/>
                  <a:gd name="connsiteX202" fmla="*/ 420251 w 797448"/>
                  <a:gd name="connsiteY202" fmla="*/ 554288 h 687962"/>
                  <a:gd name="connsiteX203" fmla="*/ 425757 w 797448"/>
                  <a:gd name="connsiteY203" fmla="*/ 549323 h 687962"/>
                  <a:gd name="connsiteX204" fmla="*/ 423049 w 797448"/>
                  <a:gd name="connsiteY204" fmla="*/ 538492 h 687962"/>
                  <a:gd name="connsiteX205" fmla="*/ 425215 w 797448"/>
                  <a:gd name="connsiteY205" fmla="*/ 535965 h 687962"/>
                  <a:gd name="connsiteX206" fmla="*/ 425577 w 797448"/>
                  <a:gd name="connsiteY206" fmla="*/ 530008 h 687962"/>
                  <a:gd name="connsiteX207" fmla="*/ 419800 w 797448"/>
                  <a:gd name="connsiteY207" fmla="*/ 529647 h 687962"/>
                  <a:gd name="connsiteX208" fmla="*/ 420793 w 797448"/>
                  <a:gd name="connsiteY208" fmla="*/ 527029 h 687962"/>
                  <a:gd name="connsiteX209" fmla="*/ 416099 w 797448"/>
                  <a:gd name="connsiteY209" fmla="*/ 513851 h 687962"/>
                  <a:gd name="connsiteX210" fmla="*/ 409781 w 797448"/>
                  <a:gd name="connsiteY210" fmla="*/ 504735 h 687962"/>
                  <a:gd name="connsiteX211" fmla="*/ 405449 w 797448"/>
                  <a:gd name="connsiteY211" fmla="*/ 506359 h 687962"/>
                  <a:gd name="connsiteX212" fmla="*/ 404004 w 797448"/>
                  <a:gd name="connsiteY212" fmla="*/ 510602 h 687962"/>
                  <a:gd name="connsiteX213" fmla="*/ 398499 w 797448"/>
                  <a:gd name="connsiteY213" fmla="*/ 508977 h 687962"/>
                  <a:gd name="connsiteX214" fmla="*/ 390646 w 797448"/>
                  <a:gd name="connsiteY214" fmla="*/ 500312 h 687962"/>
                  <a:gd name="connsiteX215" fmla="*/ 378822 w 797448"/>
                  <a:gd name="connsiteY215" fmla="*/ 492279 h 687962"/>
                  <a:gd name="connsiteX216" fmla="*/ 375121 w 797448"/>
                  <a:gd name="connsiteY216" fmla="*/ 493994 h 687962"/>
                  <a:gd name="connsiteX217" fmla="*/ 371781 w 797448"/>
                  <a:gd name="connsiteY217" fmla="*/ 491466 h 687962"/>
                  <a:gd name="connsiteX218" fmla="*/ 370608 w 797448"/>
                  <a:gd name="connsiteY218" fmla="*/ 484336 h 687962"/>
                  <a:gd name="connsiteX219" fmla="*/ 365554 w 797448"/>
                  <a:gd name="connsiteY219" fmla="*/ 478830 h 687962"/>
                  <a:gd name="connsiteX220" fmla="*/ 369525 w 797448"/>
                  <a:gd name="connsiteY220" fmla="*/ 474317 h 687962"/>
                  <a:gd name="connsiteX221" fmla="*/ 369435 w 797448"/>
                  <a:gd name="connsiteY221" fmla="*/ 471248 h 687962"/>
                  <a:gd name="connsiteX222" fmla="*/ 365463 w 797448"/>
                  <a:gd name="connsiteY222" fmla="*/ 470075 h 687962"/>
                  <a:gd name="connsiteX223" fmla="*/ 356979 w 797448"/>
                  <a:gd name="connsiteY223" fmla="*/ 461951 h 687962"/>
                  <a:gd name="connsiteX224" fmla="*/ 357972 w 797448"/>
                  <a:gd name="connsiteY224" fmla="*/ 449315 h 687962"/>
                  <a:gd name="connsiteX225" fmla="*/ 353368 w 797448"/>
                  <a:gd name="connsiteY225" fmla="*/ 433519 h 687962"/>
                  <a:gd name="connsiteX226" fmla="*/ 355354 w 797448"/>
                  <a:gd name="connsiteY226" fmla="*/ 420612 h 687962"/>
                  <a:gd name="connsiteX227" fmla="*/ 360409 w 797448"/>
                  <a:gd name="connsiteY227" fmla="*/ 417814 h 687962"/>
                  <a:gd name="connsiteX228" fmla="*/ 364561 w 797448"/>
                  <a:gd name="connsiteY228" fmla="*/ 406441 h 687962"/>
                  <a:gd name="connsiteX229" fmla="*/ 378461 w 797448"/>
                  <a:gd name="connsiteY229" fmla="*/ 407795 h 687962"/>
                  <a:gd name="connsiteX230" fmla="*/ 381891 w 797448"/>
                  <a:gd name="connsiteY230" fmla="*/ 401838 h 687962"/>
                  <a:gd name="connsiteX231" fmla="*/ 377378 w 797448"/>
                  <a:gd name="connsiteY231" fmla="*/ 393083 h 687962"/>
                  <a:gd name="connsiteX232" fmla="*/ 376656 w 797448"/>
                  <a:gd name="connsiteY232" fmla="*/ 387126 h 687962"/>
                  <a:gd name="connsiteX233" fmla="*/ 373226 w 797448"/>
                  <a:gd name="connsiteY233" fmla="*/ 383876 h 687962"/>
                  <a:gd name="connsiteX234" fmla="*/ 371872 w 797448"/>
                  <a:gd name="connsiteY234" fmla="*/ 376926 h 687962"/>
                  <a:gd name="connsiteX235" fmla="*/ 365554 w 797448"/>
                  <a:gd name="connsiteY235" fmla="*/ 373135 h 687962"/>
                  <a:gd name="connsiteX236" fmla="*/ 353639 w 797448"/>
                  <a:gd name="connsiteY236" fmla="*/ 373497 h 687962"/>
                  <a:gd name="connsiteX237" fmla="*/ 347501 w 797448"/>
                  <a:gd name="connsiteY237" fmla="*/ 367630 h 687962"/>
                  <a:gd name="connsiteX238" fmla="*/ 337212 w 797448"/>
                  <a:gd name="connsiteY238" fmla="*/ 365193 h 687962"/>
                  <a:gd name="connsiteX239" fmla="*/ 315730 w 797448"/>
                  <a:gd name="connsiteY239" fmla="*/ 369164 h 687962"/>
                  <a:gd name="connsiteX240" fmla="*/ 315910 w 797448"/>
                  <a:gd name="connsiteY240" fmla="*/ 364922 h 687962"/>
                  <a:gd name="connsiteX241" fmla="*/ 314015 w 797448"/>
                  <a:gd name="connsiteY241" fmla="*/ 363207 h 687962"/>
                  <a:gd name="connsiteX242" fmla="*/ 311488 w 797448"/>
                  <a:gd name="connsiteY242" fmla="*/ 365102 h 687962"/>
                  <a:gd name="connsiteX243" fmla="*/ 299934 w 797448"/>
                  <a:gd name="connsiteY243" fmla="*/ 358243 h 687962"/>
                  <a:gd name="connsiteX244" fmla="*/ 290999 w 797448"/>
                  <a:gd name="connsiteY244" fmla="*/ 358333 h 687962"/>
                  <a:gd name="connsiteX245" fmla="*/ 291631 w 797448"/>
                  <a:gd name="connsiteY245" fmla="*/ 354632 h 687962"/>
                  <a:gd name="connsiteX246" fmla="*/ 280619 w 797448"/>
                  <a:gd name="connsiteY246" fmla="*/ 348224 h 687962"/>
                  <a:gd name="connsiteX247" fmla="*/ 276106 w 797448"/>
                  <a:gd name="connsiteY247" fmla="*/ 348133 h 687962"/>
                  <a:gd name="connsiteX248" fmla="*/ 272856 w 797448"/>
                  <a:gd name="connsiteY248" fmla="*/ 339829 h 687962"/>
                  <a:gd name="connsiteX249" fmla="*/ 256880 w 797448"/>
                  <a:gd name="connsiteY249" fmla="*/ 340913 h 687962"/>
                  <a:gd name="connsiteX250" fmla="*/ 253721 w 797448"/>
                  <a:gd name="connsiteY250" fmla="*/ 336851 h 687962"/>
                  <a:gd name="connsiteX251" fmla="*/ 249118 w 797448"/>
                  <a:gd name="connsiteY251" fmla="*/ 335587 h 687962"/>
                  <a:gd name="connsiteX252" fmla="*/ 249118 w 797448"/>
                  <a:gd name="connsiteY252" fmla="*/ 335587 h 687962"/>
                  <a:gd name="connsiteX253" fmla="*/ 253631 w 797448"/>
                  <a:gd name="connsiteY253" fmla="*/ 332699 h 687962"/>
                  <a:gd name="connsiteX254" fmla="*/ 255346 w 797448"/>
                  <a:gd name="connsiteY254" fmla="*/ 329720 h 687962"/>
                  <a:gd name="connsiteX255" fmla="*/ 254353 w 797448"/>
                  <a:gd name="connsiteY255" fmla="*/ 326832 h 687962"/>
                  <a:gd name="connsiteX256" fmla="*/ 261484 w 797448"/>
                  <a:gd name="connsiteY256" fmla="*/ 317716 h 687962"/>
                  <a:gd name="connsiteX257" fmla="*/ 279536 w 797448"/>
                  <a:gd name="connsiteY257" fmla="*/ 304177 h 687962"/>
                  <a:gd name="connsiteX258" fmla="*/ 281431 w 797448"/>
                  <a:gd name="connsiteY258" fmla="*/ 295241 h 687962"/>
                  <a:gd name="connsiteX259" fmla="*/ 289735 w 797448"/>
                  <a:gd name="connsiteY259" fmla="*/ 287659 h 687962"/>
                  <a:gd name="connsiteX260" fmla="*/ 276196 w 797448"/>
                  <a:gd name="connsiteY260" fmla="*/ 285132 h 687962"/>
                  <a:gd name="connsiteX261" fmla="*/ 274030 w 797448"/>
                  <a:gd name="connsiteY261" fmla="*/ 282514 h 687962"/>
                  <a:gd name="connsiteX262" fmla="*/ 274391 w 797448"/>
                  <a:gd name="connsiteY262" fmla="*/ 279084 h 687962"/>
                  <a:gd name="connsiteX263" fmla="*/ 261754 w 797448"/>
                  <a:gd name="connsiteY263" fmla="*/ 272044 h 687962"/>
                  <a:gd name="connsiteX264" fmla="*/ 255887 w 797448"/>
                  <a:gd name="connsiteY264" fmla="*/ 264101 h 687962"/>
                  <a:gd name="connsiteX265" fmla="*/ 259678 w 797448"/>
                  <a:gd name="connsiteY265" fmla="*/ 260130 h 687962"/>
                  <a:gd name="connsiteX266" fmla="*/ 258415 w 797448"/>
                  <a:gd name="connsiteY266" fmla="*/ 255888 h 687962"/>
                  <a:gd name="connsiteX267" fmla="*/ 244515 w 797448"/>
                  <a:gd name="connsiteY267" fmla="*/ 261754 h 687962"/>
                  <a:gd name="connsiteX268" fmla="*/ 227817 w 797448"/>
                  <a:gd name="connsiteY268" fmla="*/ 264462 h 687962"/>
                  <a:gd name="connsiteX269" fmla="*/ 218520 w 797448"/>
                  <a:gd name="connsiteY269" fmla="*/ 260852 h 687962"/>
                  <a:gd name="connsiteX270" fmla="*/ 214007 w 797448"/>
                  <a:gd name="connsiteY270" fmla="*/ 257602 h 687962"/>
                  <a:gd name="connsiteX271" fmla="*/ 210035 w 797448"/>
                  <a:gd name="connsiteY271" fmla="*/ 255346 h 687962"/>
                  <a:gd name="connsiteX272" fmla="*/ 208320 w 797448"/>
                  <a:gd name="connsiteY272" fmla="*/ 250021 h 687962"/>
                  <a:gd name="connsiteX273" fmla="*/ 187200 w 797448"/>
                  <a:gd name="connsiteY273" fmla="*/ 236301 h 687962"/>
                  <a:gd name="connsiteX274" fmla="*/ 161114 w 797448"/>
                  <a:gd name="connsiteY274" fmla="*/ 234947 h 687962"/>
                  <a:gd name="connsiteX275" fmla="*/ 149110 w 797448"/>
                  <a:gd name="connsiteY275" fmla="*/ 227907 h 687962"/>
                  <a:gd name="connsiteX276" fmla="*/ 137015 w 797448"/>
                  <a:gd name="connsiteY276" fmla="*/ 226372 h 687962"/>
                  <a:gd name="connsiteX277" fmla="*/ 133675 w 797448"/>
                  <a:gd name="connsiteY277" fmla="*/ 218971 h 687962"/>
                  <a:gd name="connsiteX278" fmla="*/ 125823 w 797448"/>
                  <a:gd name="connsiteY278" fmla="*/ 218159 h 687962"/>
                  <a:gd name="connsiteX279" fmla="*/ 119234 w 797448"/>
                  <a:gd name="connsiteY279" fmla="*/ 220957 h 687962"/>
                  <a:gd name="connsiteX280" fmla="*/ 111291 w 797448"/>
                  <a:gd name="connsiteY280" fmla="*/ 213917 h 687962"/>
                  <a:gd name="connsiteX281" fmla="*/ 109125 w 797448"/>
                  <a:gd name="connsiteY281" fmla="*/ 207598 h 687962"/>
                  <a:gd name="connsiteX282" fmla="*/ 109756 w 797448"/>
                  <a:gd name="connsiteY282" fmla="*/ 198121 h 687962"/>
                  <a:gd name="connsiteX283" fmla="*/ 112915 w 797448"/>
                  <a:gd name="connsiteY283" fmla="*/ 189817 h 687962"/>
                  <a:gd name="connsiteX284" fmla="*/ 112193 w 797448"/>
                  <a:gd name="connsiteY284" fmla="*/ 183228 h 687962"/>
                  <a:gd name="connsiteX285" fmla="*/ 115082 w 797448"/>
                  <a:gd name="connsiteY285" fmla="*/ 164905 h 687962"/>
                  <a:gd name="connsiteX286" fmla="*/ 112193 w 797448"/>
                  <a:gd name="connsiteY286" fmla="*/ 162378 h 687962"/>
                  <a:gd name="connsiteX287" fmla="*/ 113006 w 797448"/>
                  <a:gd name="connsiteY287" fmla="*/ 155428 h 687962"/>
                  <a:gd name="connsiteX288" fmla="*/ 119324 w 797448"/>
                  <a:gd name="connsiteY288" fmla="*/ 150915 h 687962"/>
                  <a:gd name="connsiteX289" fmla="*/ 126815 w 797448"/>
                  <a:gd name="connsiteY289" fmla="*/ 146312 h 687962"/>
                  <a:gd name="connsiteX290" fmla="*/ 137647 w 797448"/>
                  <a:gd name="connsiteY290" fmla="*/ 142340 h 687962"/>
                  <a:gd name="connsiteX291" fmla="*/ 142972 w 797448"/>
                  <a:gd name="connsiteY291" fmla="*/ 138188 h 687962"/>
                  <a:gd name="connsiteX292" fmla="*/ 144055 w 797448"/>
                  <a:gd name="connsiteY292" fmla="*/ 134307 h 687962"/>
                  <a:gd name="connsiteX293" fmla="*/ 158407 w 797448"/>
                  <a:gd name="connsiteY293" fmla="*/ 137195 h 687962"/>
                  <a:gd name="connsiteX294" fmla="*/ 161114 w 797448"/>
                  <a:gd name="connsiteY294" fmla="*/ 132863 h 687962"/>
                  <a:gd name="connsiteX295" fmla="*/ 156331 w 797448"/>
                  <a:gd name="connsiteY295" fmla="*/ 131058 h 687962"/>
                  <a:gd name="connsiteX296" fmla="*/ 150193 w 797448"/>
                  <a:gd name="connsiteY296" fmla="*/ 121219 h 687962"/>
                  <a:gd name="connsiteX297" fmla="*/ 145138 w 797448"/>
                  <a:gd name="connsiteY297" fmla="*/ 115172 h 687962"/>
                  <a:gd name="connsiteX298" fmla="*/ 135300 w 797448"/>
                  <a:gd name="connsiteY298" fmla="*/ 110388 h 687962"/>
                  <a:gd name="connsiteX299" fmla="*/ 134758 w 797448"/>
                  <a:gd name="connsiteY299" fmla="*/ 106417 h 687962"/>
                  <a:gd name="connsiteX300" fmla="*/ 138098 w 797448"/>
                  <a:gd name="connsiteY300" fmla="*/ 104341 h 687962"/>
                  <a:gd name="connsiteX301" fmla="*/ 136925 w 797448"/>
                  <a:gd name="connsiteY301" fmla="*/ 101813 h 687962"/>
                  <a:gd name="connsiteX302" fmla="*/ 132863 w 797448"/>
                  <a:gd name="connsiteY302" fmla="*/ 98835 h 687962"/>
                  <a:gd name="connsiteX303" fmla="*/ 116706 w 797448"/>
                  <a:gd name="connsiteY303" fmla="*/ 105604 h 687962"/>
                  <a:gd name="connsiteX304" fmla="*/ 115082 w 797448"/>
                  <a:gd name="connsiteY304" fmla="*/ 110478 h 687962"/>
                  <a:gd name="connsiteX305" fmla="*/ 110930 w 797448"/>
                  <a:gd name="connsiteY305" fmla="*/ 113006 h 687962"/>
                  <a:gd name="connsiteX306" fmla="*/ 113728 w 797448"/>
                  <a:gd name="connsiteY306" fmla="*/ 115623 h 687962"/>
                  <a:gd name="connsiteX307" fmla="*/ 111923 w 797448"/>
                  <a:gd name="connsiteY307" fmla="*/ 122303 h 687962"/>
                  <a:gd name="connsiteX308" fmla="*/ 104431 w 797448"/>
                  <a:gd name="connsiteY308" fmla="*/ 127989 h 687962"/>
                  <a:gd name="connsiteX309" fmla="*/ 88184 w 797448"/>
                  <a:gd name="connsiteY309" fmla="*/ 128169 h 687962"/>
                  <a:gd name="connsiteX310" fmla="*/ 78797 w 797448"/>
                  <a:gd name="connsiteY310" fmla="*/ 132231 h 687962"/>
                  <a:gd name="connsiteX311" fmla="*/ 75457 w 797448"/>
                  <a:gd name="connsiteY311" fmla="*/ 128711 h 687962"/>
                  <a:gd name="connsiteX312" fmla="*/ 71035 w 797448"/>
                  <a:gd name="connsiteY312" fmla="*/ 129704 h 687962"/>
                  <a:gd name="connsiteX313" fmla="*/ 70042 w 797448"/>
                  <a:gd name="connsiteY313" fmla="*/ 139271 h 687962"/>
                  <a:gd name="connsiteX314" fmla="*/ 63363 w 797448"/>
                  <a:gd name="connsiteY314" fmla="*/ 143694 h 687962"/>
                  <a:gd name="connsiteX315" fmla="*/ 56322 w 797448"/>
                  <a:gd name="connsiteY315" fmla="*/ 144687 h 687962"/>
                  <a:gd name="connsiteX316" fmla="*/ 46033 w 797448"/>
                  <a:gd name="connsiteY316" fmla="*/ 151818 h 687962"/>
                  <a:gd name="connsiteX317" fmla="*/ 37277 w 797448"/>
                  <a:gd name="connsiteY317" fmla="*/ 149922 h 687962"/>
                  <a:gd name="connsiteX318" fmla="*/ 28883 w 797448"/>
                  <a:gd name="connsiteY318" fmla="*/ 148478 h 687962"/>
                  <a:gd name="connsiteX319" fmla="*/ 20940 w 797448"/>
                  <a:gd name="connsiteY319" fmla="*/ 148207 h 687962"/>
                  <a:gd name="connsiteX320" fmla="*/ 17781 w 797448"/>
                  <a:gd name="connsiteY320" fmla="*/ 145860 h 687962"/>
                  <a:gd name="connsiteX321" fmla="*/ 14803 w 797448"/>
                  <a:gd name="connsiteY321" fmla="*/ 142250 h 687962"/>
                  <a:gd name="connsiteX322" fmla="*/ 13268 w 797448"/>
                  <a:gd name="connsiteY322" fmla="*/ 135210 h 687962"/>
                  <a:gd name="connsiteX323" fmla="*/ 17420 w 797448"/>
                  <a:gd name="connsiteY323" fmla="*/ 124469 h 687962"/>
                  <a:gd name="connsiteX324" fmla="*/ 7311 w 797448"/>
                  <a:gd name="connsiteY324" fmla="*/ 116345 h 687962"/>
                  <a:gd name="connsiteX325" fmla="*/ 271 w 797448"/>
                  <a:gd name="connsiteY325" fmla="*/ 115262 h 687962"/>
                  <a:gd name="connsiteX326" fmla="*/ 2257 w 797448"/>
                  <a:gd name="connsiteY326" fmla="*/ 111020 h 687962"/>
                  <a:gd name="connsiteX327" fmla="*/ 0 w 797448"/>
                  <a:gd name="connsiteY327" fmla="*/ 102716 h 687962"/>
                  <a:gd name="connsiteX328" fmla="*/ 7582 w 797448"/>
                  <a:gd name="connsiteY328" fmla="*/ 96669 h 687962"/>
                  <a:gd name="connsiteX329" fmla="*/ 5325 w 797448"/>
                  <a:gd name="connsiteY329" fmla="*/ 91795 h 687962"/>
                  <a:gd name="connsiteX330" fmla="*/ 17871 w 797448"/>
                  <a:gd name="connsiteY330" fmla="*/ 92065 h 687962"/>
                  <a:gd name="connsiteX331" fmla="*/ 28612 w 797448"/>
                  <a:gd name="connsiteY331" fmla="*/ 82498 h 687962"/>
                  <a:gd name="connsiteX332" fmla="*/ 46033 w 797448"/>
                  <a:gd name="connsiteY332" fmla="*/ 78707 h 687962"/>
                  <a:gd name="connsiteX333" fmla="*/ 57225 w 797448"/>
                  <a:gd name="connsiteY333" fmla="*/ 65078 h 687962"/>
                  <a:gd name="connsiteX334" fmla="*/ 61828 w 797448"/>
                  <a:gd name="connsiteY334" fmla="*/ 64987 h 687962"/>
                  <a:gd name="connsiteX335" fmla="*/ 70493 w 797448"/>
                  <a:gd name="connsiteY335" fmla="*/ 60655 h 687962"/>
                  <a:gd name="connsiteX336" fmla="*/ 69320 w 797448"/>
                  <a:gd name="connsiteY336" fmla="*/ 55781 h 687962"/>
                  <a:gd name="connsiteX337" fmla="*/ 74284 w 797448"/>
                  <a:gd name="connsiteY337" fmla="*/ 48650 h 687962"/>
                  <a:gd name="connsiteX338" fmla="*/ 77533 w 797448"/>
                  <a:gd name="connsiteY338" fmla="*/ 37729 h 687962"/>
                  <a:gd name="connsiteX339" fmla="*/ 87733 w 797448"/>
                  <a:gd name="connsiteY339" fmla="*/ 32945 h 687962"/>
                  <a:gd name="connsiteX340" fmla="*/ 94683 w 797448"/>
                  <a:gd name="connsiteY340" fmla="*/ 33577 h 687962"/>
                  <a:gd name="connsiteX341" fmla="*/ 97932 w 797448"/>
                  <a:gd name="connsiteY341" fmla="*/ 31862 h 687962"/>
                  <a:gd name="connsiteX342" fmla="*/ 105785 w 797448"/>
                  <a:gd name="connsiteY342" fmla="*/ 34209 h 687962"/>
                  <a:gd name="connsiteX343" fmla="*/ 110659 w 797448"/>
                  <a:gd name="connsiteY343" fmla="*/ 26807 h 687962"/>
                  <a:gd name="connsiteX344" fmla="*/ 117248 w 797448"/>
                  <a:gd name="connsiteY344" fmla="*/ 24190 h 687962"/>
                  <a:gd name="connsiteX345" fmla="*/ 121941 w 797448"/>
                  <a:gd name="connsiteY345" fmla="*/ 11283 h 687962"/>
                  <a:gd name="connsiteX346" fmla="*/ 123927 w 797448"/>
                  <a:gd name="connsiteY346" fmla="*/ 10831 h 687962"/>
                  <a:gd name="connsiteX347" fmla="*/ 123927 w 797448"/>
                  <a:gd name="connsiteY347" fmla="*/ 10831 h 687962"/>
                  <a:gd name="connsiteX348" fmla="*/ 129072 w 797448"/>
                  <a:gd name="connsiteY348" fmla="*/ 17601 h 687962"/>
                  <a:gd name="connsiteX349" fmla="*/ 132412 w 797448"/>
                  <a:gd name="connsiteY349" fmla="*/ 18864 h 687962"/>
                  <a:gd name="connsiteX350" fmla="*/ 135210 w 797448"/>
                  <a:gd name="connsiteY350" fmla="*/ 25544 h 687962"/>
                  <a:gd name="connsiteX351" fmla="*/ 139542 w 797448"/>
                  <a:gd name="connsiteY351" fmla="*/ 26537 h 687962"/>
                  <a:gd name="connsiteX352" fmla="*/ 145138 w 797448"/>
                  <a:gd name="connsiteY352" fmla="*/ 31591 h 687962"/>
                  <a:gd name="connsiteX353" fmla="*/ 145860 w 797448"/>
                  <a:gd name="connsiteY353" fmla="*/ 39895 h 687962"/>
                  <a:gd name="connsiteX354" fmla="*/ 149922 w 797448"/>
                  <a:gd name="connsiteY354" fmla="*/ 38902 h 687962"/>
                  <a:gd name="connsiteX355" fmla="*/ 151276 w 797448"/>
                  <a:gd name="connsiteY355" fmla="*/ 36104 h 687962"/>
                  <a:gd name="connsiteX356" fmla="*/ 159580 w 797448"/>
                  <a:gd name="connsiteY356" fmla="*/ 34840 h 687962"/>
                  <a:gd name="connsiteX357" fmla="*/ 163010 w 797448"/>
                  <a:gd name="connsiteY357" fmla="*/ 35833 h 687962"/>
                  <a:gd name="connsiteX358" fmla="*/ 165898 w 797448"/>
                  <a:gd name="connsiteY358" fmla="*/ 43776 h 687962"/>
                  <a:gd name="connsiteX359" fmla="*/ 172126 w 797448"/>
                  <a:gd name="connsiteY359" fmla="*/ 50546 h 687962"/>
                  <a:gd name="connsiteX360" fmla="*/ 178264 w 797448"/>
                  <a:gd name="connsiteY360" fmla="*/ 49553 h 687962"/>
                  <a:gd name="connsiteX361" fmla="*/ 181784 w 797448"/>
                  <a:gd name="connsiteY361" fmla="*/ 45942 h 687962"/>
                  <a:gd name="connsiteX362" fmla="*/ 188012 w 797448"/>
                  <a:gd name="connsiteY362" fmla="*/ 50546 h 687962"/>
                  <a:gd name="connsiteX363" fmla="*/ 191352 w 797448"/>
                  <a:gd name="connsiteY363" fmla="*/ 46303 h 687962"/>
                  <a:gd name="connsiteX364" fmla="*/ 191352 w 797448"/>
                  <a:gd name="connsiteY364" fmla="*/ 46303 h 687962"/>
                  <a:gd name="connsiteX365" fmla="*/ 199746 w 797448"/>
                  <a:gd name="connsiteY365" fmla="*/ 46123 h 687962"/>
                  <a:gd name="connsiteX366" fmla="*/ 199746 w 797448"/>
                  <a:gd name="connsiteY366" fmla="*/ 46123 h 687962"/>
                  <a:gd name="connsiteX367" fmla="*/ 198663 w 797448"/>
                  <a:gd name="connsiteY367" fmla="*/ 27981 h 687962"/>
                  <a:gd name="connsiteX368" fmla="*/ 205071 w 797448"/>
                  <a:gd name="connsiteY368" fmla="*/ 20850 h 687962"/>
                  <a:gd name="connsiteX369" fmla="*/ 206876 w 797448"/>
                  <a:gd name="connsiteY369" fmla="*/ 22114 h 687962"/>
                  <a:gd name="connsiteX370" fmla="*/ 208681 w 797448"/>
                  <a:gd name="connsiteY370" fmla="*/ 19316 h 687962"/>
                  <a:gd name="connsiteX371" fmla="*/ 221318 w 797448"/>
                  <a:gd name="connsiteY371" fmla="*/ 12366 h 687962"/>
                  <a:gd name="connsiteX372" fmla="*/ 219513 w 797448"/>
                  <a:gd name="connsiteY372" fmla="*/ 9026 h 68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</a:cxnLst>
                <a:rect l="l" t="t" r="r" b="b"/>
                <a:pathLst>
                  <a:path w="797448" h="687962">
                    <a:moveTo>
                      <a:pt x="248306" y="337483"/>
                    </a:moveTo>
                    <a:lnTo>
                      <a:pt x="248306" y="337483"/>
                    </a:lnTo>
                    <a:lnTo>
                      <a:pt x="248215" y="337212"/>
                    </a:lnTo>
                    <a:lnTo>
                      <a:pt x="248306" y="337483"/>
                    </a:lnTo>
                    <a:close/>
                    <a:moveTo>
                      <a:pt x="219513" y="9026"/>
                    </a:moveTo>
                    <a:lnTo>
                      <a:pt x="222581" y="3159"/>
                    </a:lnTo>
                    <a:lnTo>
                      <a:pt x="229261" y="4423"/>
                    </a:lnTo>
                    <a:lnTo>
                      <a:pt x="239731" y="0"/>
                    </a:lnTo>
                    <a:lnTo>
                      <a:pt x="246139" y="903"/>
                    </a:lnTo>
                    <a:lnTo>
                      <a:pt x="260040" y="10831"/>
                    </a:lnTo>
                    <a:lnTo>
                      <a:pt x="267621" y="13178"/>
                    </a:lnTo>
                    <a:lnTo>
                      <a:pt x="274210" y="23919"/>
                    </a:lnTo>
                    <a:lnTo>
                      <a:pt x="274301" y="31140"/>
                    </a:lnTo>
                    <a:lnTo>
                      <a:pt x="284410" y="40527"/>
                    </a:lnTo>
                    <a:lnTo>
                      <a:pt x="282514" y="47296"/>
                    </a:lnTo>
                    <a:lnTo>
                      <a:pt x="289735" y="45942"/>
                    </a:lnTo>
                    <a:lnTo>
                      <a:pt x="298039" y="50365"/>
                    </a:lnTo>
                    <a:lnTo>
                      <a:pt x="302642" y="55330"/>
                    </a:lnTo>
                    <a:lnTo>
                      <a:pt x="311217" y="54698"/>
                    </a:lnTo>
                    <a:lnTo>
                      <a:pt x="313112" y="56322"/>
                    </a:lnTo>
                    <a:lnTo>
                      <a:pt x="316542" y="54427"/>
                    </a:lnTo>
                    <a:lnTo>
                      <a:pt x="316903" y="49733"/>
                    </a:lnTo>
                    <a:lnTo>
                      <a:pt x="328818" y="45581"/>
                    </a:lnTo>
                    <a:lnTo>
                      <a:pt x="332428" y="46303"/>
                    </a:lnTo>
                    <a:lnTo>
                      <a:pt x="336039" y="50907"/>
                    </a:lnTo>
                    <a:lnTo>
                      <a:pt x="341274" y="48379"/>
                    </a:lnTo>
                    <a:lnTo>
                      <a:pt x="344794" y="53434"/>
                    </a:lnTo>
                    <a:lnTo>
                      <a:pt x="353459" y="56503"/>
                    </a:lnTo>
                    <a:lnTo>
                      <a:pt x="357250" y="62099"/>
                    </a:lnTo>
                    <a:lnTo>
                      <a:pt x="363568" y="63272"/>
                    </a:lnTo>
                    <a:lnTo>
                      <a:pt x="367810" y="67605"/>
                    </a:lnTo>
                    <a:lnTo>
                      <a:pt x="367720" y="73472"/>
                    </a:lnTo>
                    <a:lnTo>
                      <a:pt x="371962" y="77172"/>
                    </a:lnTo>
                    <a:lnTo>
                      <a:pt x="376565" y="76811"/>
                    </a:lnTo>
                    <a:lnTo>
                      <a:pt x="378280" y="73923"/>
                    </a:lnTo>
                    <a:lnTo>
                      <a:pt x="381530" y="75909"/>
                    </a:lnTo>
                    <a:lnTo>
                      <a:pt x="387306" y="75548"/>
                    </a:lnTo>
                    <a:lnTo>
                      <a:pt x="396242" y="81866"/>
                    </a:lnTo>
                    <a:lnTo>
                      <a:pt x="400033" y="82498"/>
                    </a:lnTo>
                    <a:lnTo>
                      <a:pt x="400304" y="86018"/>
                    </a:lnTo>
                    <a:lnTo>
                      <a:pt x="406893" y="90531"/>
                    </a:lnTo>
                    <a:lnTo>
                      <a:pt x="405087" y="96669"/>
                    </a:lnTo>
                    <a:lnTo>
                      <a:pt x="414836" y="101633"/>
                    </a:lnTo>
                    <a:lnTo>
                      <a:pt x="415197" y="106417"/>
                    </a:lnTo>
                    <a:lnTo>
                      <a:pt x="417634" y="107049"/>
                    </a:lnTo>
                    <a:lnTo>
                      <a:pt x="413391" y="117609"/>
                    </a:lnTo>
                    <a:lnTo>
                      <a:pt x="419619" y="120136"/>
                    </a:lnTo>
                    <a:lnTo>
                      <a:pt x="422237" y="118873"/>
                    </a:lnTo>
                    <a:lnTo>
                      <a:pt x="430812" y="126093"/>
                    </a:lnTo>
                    <a:lnTo>
                      <a:pt x="433339" y="126364"/>
                    </a:lnTo>
                    <a:lnTo>
                      <a:pt x="434512" y="124017"/>
                    </a:lnTo>
                    <a:lnTo>
                      <a:pt x="446878" y="133675"/>
                    </a:lnTo>
                    <a:lnTo>
                      <a:pt x="446878" y="133675"/>
                    </a:lnTo>
                    <a:lnTo>
                      <a:pt x="448593" y="134127"/>
                    </a:lnTo>
                    <a:lnTo>
                      <a:pt x="448593" y="134127"/>
                    </a:lnTo>
                    <a:lnTo>
                      <a:pt x="453106" y="136293"/>
                    </a:lnTo>
                    <a:lnTo>
                      <a:pt x="454550" y="139271"/>
                    </a:lnTo>
                    <a:lnTo>
                      <a:pt x="464208" y="139903"/>
                    </a:lnTo>
                    <a:lnTo>
                      <a:pt x="466013" y="142250"/>
                    </a:lnTo>
                    <a:lnTo>
                      <a:pt x="483072" y="148297"/>
                    </a:lnTo>
                    <a:lnTo>
                      <a:pt x="496431" y="142160"/>
                    </a:lnTo>
                    <a:lnTo>
                      <a:pt x="508526" y="147124"/>
                    </a:lnTo>
                    <a:lnTo>
                      <a:pt x="516107" y="147034"/>
                    </a:lnTo>
                    <a:lnTo>
                      <a:pt x="529917" y="154616"/>
                    </a:lnTo>
                    <a:lnTo>
                      <a:pt x="537499" y="154616"/>
                    </a:lnTo>
                    <a:lnTo>
                      <a:pt x="539034" y="150283"/>
                    </a:lnTo>
                    <a:lnTo>
                      <a:pt x="541651" y="148929"/>
                    </a:lnTo>
                    <a:lnTo>
                      <a:pt x="545984" y="150644"/>
                    </a:lnTo>
                    <a:lnTo>
                      <a:pt x="547157" y="153803"/>
                    </a:lnTo>
                    <a:lnTo>
                      <a:pt x="547157" y="153803"/>
                    </a:lnTo>
                    <a:lnTo>
                      <a:pt x="550587" y="161385"/>
                    </a:lnTo>
                    <a:lnTo>
                      <a:pt x="550045" y="167613"/>
                    </a:lnTo>
                    <a:lnTo>
                      <a:pt x="552482" y="170863"/>
                    </a:lnTo>
                    <a:lnTo>
                      <a:pt x="557356" y="172126"/>
                    </a:lnTo>
                    <a:lnTo>
                      <a:pt x="557086" y="176549"/>
                    </a:lnTo>
                    <a:lnTo>
                      <a:pt x="560876" y="176188"/>
                    </a:lnTo>
                    <a:lnTo>
                      <a:pt x="564577" y="178896"/>
                    </a:lnTo>
                    <a:lnTo>
                      <a:pt x="573694" y="178715"/>
                    </a:lnTo>
                    <a:lnTo>
                      <a:pt x="583622" y="193608"/>
                    </a:lnTo>
                    <a:lnTo>
                      <a:pt x="597612" y="197850"/>
                    </a:lnTo>
                    <a:lnTo>
                      <a:pt x="607270" y="207959"/>
                    </a:lnTo>
                    <a:lnTo>
                      <a:pt x="606999" y="210396"/>
                    </a:lnTo>
                    <a:lnTo>
                      <a:pt x="611151" y="211299"/>
                    </a:lnTo>
                    <a:lnTo>
                      <a:pt x="613227" y="217166"/>
                    </a:lnTo>
                    <a:lnTo>
                      <a:pt x="618282" y="219242"/>
                    </a:lnTo>
                    <a:lnTo>
                      <a:pt x="617831" y="223845"/>
                    </a:lnTo>
                    <a:lnTo>
                      <a:pt x="638771" y="237474"/>
                    </a:lnTo>
                    <a:lnTo>
                      <a:pt x="640215" y="241897"/>
                    </a:lnTo>
                    <a:lnTo>
                      <a:pt x="655469" y="246139"/>
                    </a:lnTo>
                    <a:lnTo>
                      <a:pt x="657184" y="248486"/>
                    </a:lnTo>
                    <a:lnTo>
                      <a:pt x="664856" y="249479"/>
                    </a:lnTo>
                    <a:lnTo>
                      <a:pt x="672167" y="255075"/>
                    </a:lnTo>
                    <a:lnTo>
                      <a:pt x="682999" y="259137"/>
                    </a:lnTo>
                    <a:lnTo>
                      <a:pt x="684623" y="262928"/>
                    </a:lnTo>
                    <a:lnTo>
                      <a:pt x="692566" y="265184"/>
                    </a:lnTo>
                    <a:lnTo>
                      <a:pt x="700419" y="272225"/>
                    </a:lnTo>
                    <a:lnTo>
                      <a:pt x="711160" y="274752"/>
                    </a:lnTo>
                    <a:lnTo>
                      <a:pt x="718471" y="281251"/>
                    </a:lnTo>
                    <a:lnTo>
                      <a:pt x="726233" y="283417"/>
                    </a:lnTo>
                    <a:lnTo>
                      <a:pt x="729031" y="289374"/>
                    </a:lnTo>
                    <a:lnTo>
                      <a:pt x="743563" y="301559"/>
                    </a:lnTo>
                    <a:lnTo>
                      <a:pt x="760351" y="300386"/>
                    </a:lnTo>
                    <a:lnTo>
                      <a:pt x="772717" y="304989"/>
                    </a:lnTo>
                    <a:lnTo>
                      <a:pt x="795553" y="301198"/>
                    </a:lnTo>
                    <a:lnTo>
                      <a:pt x="797448" y="303003"/>
                    </a:lnTo>
                    <a:lnTo>
                      <a:pt x="796907" y="306433"/>
                    </a:lnTo>
                    <a:lnTo>
                      <a:pt x="789596" y="327193"/>
                    </a:lnTo>
                    <a:lnTo>
                      <a:pt x="786076" y="332609"/>
                    </a:lnTo>
                    <a:lnTo>
                      <a:pt x="778133" y="334324"/>
                    </a:lnTo>
                    <a:lnTo>
                      <a:pt x="774071" y="339107"/>
                    </a:lnTo>
                    <a:lnTo>
                      <a:pt x="774071" y="354632"/>
                    </a:lnTo>
                    <a:lnTo>
                      <a:pt x="774071" y="354632"/>
                    </a:lnTo>
                    <a:lnTo>
                      <a:pt x="764594" y="359145"/>
                    </a:lnTo>
                    <a:lnTo>
                      <a:pt x="763962" y="361763"/>
                    </a:lnTo>
                    <a:lnTo>
                      <a:pt x="760622" y="362033"/>
                    </a:lnTo>
                    <a:lnTo>
                      <a:pt x="755297" y="362756"/>
                    </a:lnTo>
                    <a:lnTo>
                      <a:pt x="740584" y="374309"/>
                    </a:lnTo>
                    <a:lnTo>
                      <a:pt x="738689" y="390014"/>
                    </a:lnTo>
                    <a:lnTo>
                      <a:pt x="745097" y="389743"/>
                    </a:lnTo>
                    <a:lnTo>
                      <a:pt x="737516" y="400213"/>
                    </a:lnTo>
                    <a:lnTo>
                      <a:pt x="730927" y="418536"/>
                    </a:lnTo>
                    <a:lnTo>
                      <a:pt x="729843" y="427472"/>
                    </a:lnTo>
                    <a:lnTo>
                      <a:pt x="730746" y="433249"/>
                    </a:lnTo>
                    <a:lnTo>
                      <a:pt x="733634" y="436859"/>
                    </a:lnTo>
                    <a:lnTo>
                      <a:pt x="732010" y="441643"/>
                    </a:lnTo>
                    <a:lnTo>
                      <a:pt x="719734" y="459153"/>
                    </a:lnTo>
                    <a:lnTo>
                      <a:pt x="714138" y="472692"/>
                    </a:lnTo>
                    <a:lnTo>
                      <a:pt x="712423" y="473505"/>
                    </a:lnTo>
                    <a:lnTo>
                      <a:pt x="707910" y="468992"/>
                    </a:lnTo>
                    <a:lnTo>
                      <a:pt x="704932" y="468992"/>
                    </a:lnTo>
                    <a:lnTo>
                      <a:pt x="697350" y="476032"/>
                    </a:lnTo>
                    <a:lnTo>
                      <a:pt x="686248" y="499590"/>
                    </a:lnTo>
                    <a:lnTo>
                      <a:pt x="673973" y="552753"/>
                    </a:lnTo>
                    <a:lnTo>
                      <a:pt x="671626" y="571437"/>
                    </a:lnTo>
                    <a:lnTo>
                      <a:pt x="671896" y="604833"/>
                    </a:lnTo>
                    <a:lnTo>
                      <a:pt x="675146" y="618733"/>
                    </a:lnTo>
                    <a:lnTo>
                      <a:pt x="668106" y="618192"/>
                    </a:lnTo>
                    <a:lnTo>
                      <a:pt x="663593" y="631009"/>
                    </a:lnTo>
                    <a:lnTo>
                      <a:pt x="663232" y="650054"/>
                    </a:lnTo>
                    <a:lnTo>
                      <a:pt x="668737" y="661607"/>
                    </a:lnTo>
                    <a:lnTo>
                      <a:pt x="676319" y="670272"/>
                    </a:lnTo>
                    <a:lnTo>
                      <a:pt x="676861" y="674695"/>
                    </a:lnTo>
                    <a:lnTo>
                      <a:pt x="676048" y="676771"/>
                    </a:lnTo>
                    <a:lnTo>
                      <a:pt x="671445" y="682276"/>
                    </a:lnTo>
                    <a:lnTo>
                      <a:pt x="670904" y="687963"/>
                    </a:lnTo>
                    <a:lnTo>
                      <a:pt x="670904" y="687963"/>
                    </a:lnTo>
                    <a:lnTo>
                      <a:pt x="668467" y="680923"/>
                    </a:lnTo>
                    <a:lnTo>
                      <a:pt x="652761" y="685706"/>
                    </a:lnTo>
                    <a:lnTo>
                      <a:pt x="647346" y="677854"/>
                    </a:lnTo>
                    <a:lnTo>
                      <a:pt x="645180" y="680381"/>
                    </a:lnTo>
                    <a:lnTo>
                      <a:pt x="643103" y="679659"/>
                    </a:lnTo>
                    <a:lnTo>
                      <a:pt x="641569" y="670182"/>
                    </a:lnTo>
                    <a:lnTo>
                      <a:pt x="627759" y="679749"/>
                    </a:lnTo>
                    <a:lnTo>
                      <a:pt x="618192" y="679478"/>
                    </a:lnTo>
                    <a:lnTo>
                      <a:pt x="617109" y="681103"/>
                    </a:lnTo>
                    <a:lnTo>
                      <a:pt x="610339" y="674514"/>
                    </a:lnTo>
                    <a:lnTo>
                      <a:pt x="609346" y="670362"/>
                    </a:lnTo>
                    <a:lnTo>
                      <a:pt x="604923" y="674604"/>
                    </a:lnTo>
                    <a:lnTo>
                      <a:pt x="604833" y="661517"/>
                    </a:lnTo>
                    <a:lnTo>
                      <a:pt x="600862" y="661156"/>
                    </a:lnTo>
                    <a:lnTo>
                      <a:pt x="599147" y="655379"/>
                    </a:lnTo>
                    <a:lnTo>
                      <a:pt x="594905" y="655108"/>
                    </a:lnTo>
                    <a:lnTo>
                      <a:pt x="592738" y="648429"/>
                    </a:lnTo>
                    <a:lnTo>
                      <a:pt x="588947" y="647978"/>
                    </a:lnTo>
                    <a:lnTo>
                      <a:pt x="587503" y="641930"/>
                    </a:lnTo>
                    <a:lnTo>
                      <a:pt x="584254" y="640125"/>
                    </a:lnTo>
                    <a:lnTo>
                      <a:pt x="579380" y="646714"/>
                    </a:lnTo>
                    <a:lnTo>
                      <a:pt x="569271" y="645721"/>
                    </a:lnTo>
                    <a:lnTo>
                      <a:pt x="566473" y="641750"/>
                    </a:lnTo>
                    <a:lnTo>
                      <a:pt x="566202" y="636515"/>
                    </a:lnTo>
                    <a:lnTo>
                      <a:pt x="557086" y="627037"/>
                    </a:lnTo>
                    <a:lnTo>
                      <a:pt x="542734" y="603479"/>
                    </a:lnTo>
                    <a:lnTo>
                      <a:pt x="539124" y="601764"/>
                    </a:lnTo>
                    <a:lnTo>
                      <a:pt x="527480" y="601313"/>
                    </a:lnTo>
                    <a:lnTo>
                      <a:pt x="518996" y="608083"/>
                    </a:lnTo>
                    <a:lnTo>
                      <a:pt x="513039" y="603931"/>
                    </a:lnTo>
                    <a:lnTo>
                      <a:pt x="501666" y="612144"/>
                    </a:lnTo>
                    <a:lnTo>
                      <a:pt x="496431" y="605104"/>
                    </a:lnTo>
                    <a:lnTo>
                      <a:pt x="489029" y="602938"/>
                    </a:lnTo>
                    <a:lnTo>
                      <a:pt x="481989" y="607992"/>
                    </a:lnTo>
                    <a:lnTo>
                      <a:pt x="476393" y="605285"/>
                    </a:lnTo>
                    <a:lnTo>
                      <a:pt x="476754" y="599508"/>
                    </a:lnTo>
                    <a:lnTo>
                      <a:pt x="472602" y="590301"/>
                    </a:lnTo>
                    <a:lnTo>
                      <a:pt x="465381" y="583622"/>
                    </a:lnTo>
                    <a:lnTo>
                      <a:pt x="467187" y="581727"/>
                    </a:lnTo>
                    <a:lnTo>
                      <a:pt x="466013" y="572971"/>
                    </a:lnTo>
                    <a:lnTo>
                      <a:pt x="458612" y="563855"/>
                    </a:lnTo>
                    <a:lnTo>
                      <a:pt x="454279" y="563675"/>
                    </a:lnTo>
                    <a:lnTo>
                      <a:pt x="452655" y="567285"/>
                    </a:lnTo>
                    <a:lnTo>
                      <a:pt x="449676" y="566924"/>
                    </a:lnTo>
                    <a:lnTo>
                      <a:pt x="444712" y="577845"/>
                    </a:lnTo>
                    <a:lnTo>
                      <a:pt x="438123" y="582990"/>
                    </a:lnTo>
                    <a:lnTo>
                      <a:pt x="437491" y="587864"/>
                    </a:lnTo>
                    <a:lnTo>
                      <a:pt x="432978" y="590121"/>
                    </a:lnTo>
                    <a:lnTo>
                      <a:pt x="430902" y="594544"/>
                    </a:lnTo>
                    <a:lnTo>
                      <a:pt x="428736" y="587232"/>
                    </a:lnTo>
                    <a:lnTo>
                      <a:pt x="423410" y="586330"/>
                    </a:lnTo>
                    <a:lnTo>
                      <a:pt x="424223" y="580553"/>
                    </a:lnTo>
                    <a:lnTo>
                      <a:pt x="420702" y="578568"/>
                    </a:lnTo>
                    <a:lnTo>
                      <a:pt x="421425" y="571798"/>
                    </a:lnTo>
                    <a:lnTo>
                      <a:pt x="419439" y="567917"/>
                    </a:lnTo>
                    <a:lnTo>
                      <a:pt x="421515" y="559252"/>
                    </a:lnTo>
                    <a:lnTo>
                      <a:pt x="420251" y="554288"/>
                    </a:lnTo>
                    <a:lnTo>
                      <a:pt x="425757" y="549323"/>
                    </a:lnTo>
                    <a:lnTo>
                      <a:pt x="423049" y="538492"/>
                    </a:lnTo>
                    <a:lnTo>
                      <a:pt x="425215" y="535965"/>
                    </a:lnTo>
                    <a:lnTo>
                      <a:pt x="425577" y="530008"/>
                    </a:lnTo>
                    <a:lnTo>
                      <a:pt x="419800" y="529647"/>
                    </a:lnTo>
                    <a:lnTo>
                      <a:pt x="420793" y="527029"/>
                    </a:lnTo>
                    <a:lnTo>
                      <a:pt x="416099" y="513851"/>
                    </a:lnTo>
                    <a:lnTo>
                      <a:pt x="409781" y="504735"/>
                    </a:lnTo>
                    <a:lnTo>
                      <a:pt x="405449" y="506359"/>
                    </a:lnTo>
                    <a:lnTo>
                      <a:pt x="404004" y="510602"/>
                    </a:lnTo>
                    <a:lnTo>
                      <a:pt x="398499" y="508977"/>
                    </a:lnTo>
                    <a:lnTo>
                      <a:pt x="390646" y="500312"/>
                    </a:lnTo>
                    <a:lnTo>
                      <a:pt x="378822" y="492279"/>
                    </a:lnTo>
                    <a:lnTo>
                      <a:pt x="375121" y="493994"/>
                    </a:lnTo>
                    <a:lnTo>
                      <a:pt x="371781" y="491466"/>
                    </a:lnTo>
                    <a:lnTo>
                      <a:pt x="370608" y="484336"/>
                    </a:lnTo>
                    <a:lnTo>
                      <a:pt x="365554" y="478830"/>
                    </a:lnTo>
                    <a:lnTo>
                      <a:pt x="369525" y="474317"/>
                    </a:lnTo>
                    <a:lnTo>
                      <a:pt x="369435" y="471248"/>
                    </a:lnTo>
                    <a:lnTo>
                      <a:pt x="365463" y="470075"/>
                    </a:lnTo>
                    <a:lnTo>
                      <a:pt x="356979" y="461951"/>
                    </a:lnTo>
                    <a:lnTo>
                      <a:pt x="357972" y="449315"/>
                    </a:lnTo>
                    <a:lnTo>
                      <a:pt x="353368" y="433519"/>
                    </a:lnTo>
                    <a:lnTo>
                      <a:pt x="355354" y="420612"/>
                    </a:lnTo>
                    <a:lnTo>
                      <a:pt x="360409" y="417814"/>
                    </a:lnTo>
                    <a:lnTo>
                      <a:pt x="364561" y="406441"/>
                    </a:lnTo>
                    <a:lnTo>
                      <a:pt x="378461" y="407795"/>
                    </a:lnTo>
                    <a:lnTo>
                      <a:pt x="381891" y="401838"/>
                    </a:lnTo>
                    <a:lnTo>
                      <a:pt x="377378" y="393083"/>
                    </a:lnTo>
                    <a:lnTo>
                      <a:pt x="376656" y="387126"/>
                    </a:lnTo>
                    <a:lnTo>
                      <a:pt x="373226" y="383876"/>
                    </a:lnTo>
                    <a:lnTo>
                      <a:pt x="371872" y="376926"/>
                    </a:lnTo>
                    <a:lnTo>
                      <a:pt x="365554" y="373135"/>
                    </a:lnTo>
                    <a:lnTo>
                      <a:pt x="353639" y="373497"/>
                    </a:lnTo>
                    <a:lnTo>
                      <a:pt x="347501" y="367630"/>
                    </a:lnTo>
                    <a:lnTo>
                      <a:pt x="337212" y="365193"/>
                    </a:lnTo>
                    <a:lnTo>
                      <a:pt x="315730" y="369164"/>
                    </a:lnTo>
                    <a:lnTo>
                      <a:pt x="315910" y="364922"/>
                    </a:lnTo>
                    <a:lnTo>
                      <a:pt x="314015" y="363207"/>
                    </a:lnTo>
                    <a:lnTo>
                      <a:pt x="311488" y="365102"/>
                    </a:lnTo>
                    <a:lnTo>
                      <a:pt x="299934" y="358243"/>
                    </a:lnTo>
                    <a:lnTo>
                      <a:pt x="290999" y="358333"/>
                    </a:lnTo>
                    <a:lnTo>
                      <a:pt x="291631" y="354632"/>
                    </a:lnTo>
                    <a:lnTo>
                      <a:pt x="280619" y="348224"/>
                    </a:lnTo>
                    <a:lnTo>
                      <a:pt x="276106" y="348133"/>
                    </a:lnTo>
                    <a:lnTo>
                      <a:pt x="272856" y="339829"/>
                    </a:lnTo>
                    <a:lnTo>
                      <a:pt x="256880" y="340913"/>
                    </a:lnTo>
                    <a:lnTo>
                      <a:pt x="253721" y="336851"/>
                    </a:lnTo>
                    <a:lnTo>
                      <a:pt x="249118" y="335587"/>
                    </a:lnTo>
                    <a:lnTo>
                      <a:pt x="249118" y="335587"/>
                    </a:lnTo>
                    <a:lnTo>
                      <a:pt x="253631" y="332699"/>
                    </a:lnTo>
                    <a:lnTo>
                      <a:pt x="255346" y="329720"/>
                    </a:lnTo>
                    <a:lnTo>
                      <a:pt x="254353" y="326832"/>
                    </a:lnTo>
                    <a:lnTo>
                      <a:pt x="261484" y="317716"/>
                    </a:lnTo>
                    <a:lnTo>
                      <a:pt x="279536" y="304177"/>
                    </a:lnTo>
                    <a:lnTo>
                      <a:pt x="281431" y="295241"/>
                    </a:lnTo>
                    <a:lnTo>
                      <a:pt x="289735" y="287659"/>
                    </a:lnTo>
                    <a:lnTo>
                      <a:pt x="276196" y="285132"/>
                    </a:lnTo>
                    <a:lnTo>
                      <a:pt x="274030" y="282514"/>
                    </a:lnTo>
                    <a:lnTo>
                      <a:pt x="274391" y="279084"/>
                    </a:lnTo>
                    <a:lnTo>
                      <a:pt x="261754" y="272044"/>
                    </a:lnTo>
                    <a:lnTo>
                      <a:pt x="255887" y="264101"/>
                    </a:lnTo>
                    <a:lnTo>
                      <a:pt x="259678" y="260130"/>
                    </a:lnTo>
                    <a:lnTo>
                      <a:pt x="258415" y="255888"/>
                    </a:lnTo>
                    <a:lnTo>
                      <a:pt x="244515" y="261754"/>
                    </a:lnTo>
                    <a:lnTo>
                      <a:pt x="227817" y="264462"/>
                    </a:lnTo>
                    <a:lnTo>
                      <a:pt x="218520" y="260852"/>
                    </a:lnTo>
                    <a:lnTo>
                      <a:pt x="214007" y="257602"/>
                    </a:lnTo>
                    <a:lnTo>
                      <a:pt x="210035" y="255346"/>
                    </a:lnTo>
                    <a:lnTo>
                      <a:pt x="208320" y="250021"/>
                    </a:lnTo>
                    <a:lnTo>
                      <a:pt x="187200" y="236301"/>
                    </a:lnTo>
                    <a:lnTo>
                      <a:pt x="161114" y="234947"/>
                    </a:lnTo>
                    <a:lnTo>
                      <a:pt x="149110" y="227907"/>
                    </a:lnTo>
                    <a:lnTo>
                      <a:pt x="137015" y="226372"/>
                    </a:lnTo>
                    <a:lnTo>
                      <a:pt x="133675" y="218971"/>
                    </a:lnTo>
                    <a:lnTo>
                      <a:pt x="125823" y="218159"/>
                    </a:lnTo>
                    <a:lnTo>
                      <a:pt x="119234" y="220957"/>
                    </a:lnTo>
                    <a:lnTo>
                      <a:pt x="111291" y="213917"/>
                    </a:lnTo>
                    <a:lnTo>
                      <a:pt x="109125" y="207598"/>
                    </a:lnTo>
                    <a:lnTo>
                      <a:pt x="109756" y="198121"/>
                    </a:lnTo>
                    <a:lnTo>
                      <a:pt x="112915" y="189817"/>
                    </a:lnTo>
                    <a:lnTo>
                      <a:pt x="112193" y="183228"/>
                    </a:lnTo>
                    <a:lnTo>
                      <a:pt x="115082" y="164905"/>
                    </a:lnTo>
                    <a:lnTo>
                      <a:pt x="112193" y="162378"/>
                    </a:lnTo>
                    <a:lnTo>
                      <a:pt x="113006" y="155428"/>
                    </a:lnTo>
                    <a:lnTo>
                      <a:pt x="119324" y="150915"/>
                    </a:lnTo>
                    <a:lnTo>
                      <a:pt x="126815" y="146312"/>
                    </a:lnTo>
                    <a:lnTo>
                      <a:pt x="137647" y="142340"/>
                    </a:lnTo>
                    <a:lnTo>
                      <a:pt x="142972" y="138188"/>
                    </a:lnTo>
                    <a:lnTo>
                      <a:pt x="144055" y="134307"/>
                    </a:lnTo>
                    <a:lnTo>
                      <a:pt x="158407" y="137195"/>
                    </a:lnTo>
                    <a:lnTo>
                      <a:pt x="161114" y="132863"/>
                    </a:lnTo>
                    <a:lnTo>
                      <a:pt x="156331" y="131058"/>
                    </a:lnTo>
                    <a:lnTo>
                      <a:pt x="150193" y="121219"/>
                    </a:lnTo>
                    <a:lnTo>
                      <a:pt x="145138" y="115172"/>
                    </a:lnTo>
                    <a:lnTo>
                      <a:pt x="135300" y="110388"/>
                    </a:lnTo>
                    <a:lnTo>
                      <a:pt x="134758" y="106417"/>
                    </a:lnTo>
                    <a:lnTo>
                      <a:pt x="138098" y="104341"/>
                    </a:lnTo>
                    <a:lnTo>
                      <a:pt x="136925" y="101813"/>
                    </a:lnTo>
                    <a:lnTo>
                      <a:pt x="132863" y="98835"/>
                    </a:lnTo>
                    <a:lnTo>
                      <a:pt x="116706" y="105604"/>
                    </a:lnTo>
                    <a:lnTo>
                      <a:pt x="115082" y="110478"/>
                    </a:lnTo>
                    <a:lnTo>
                      <a:pt x="110930" y="113006"/>
                    </a:lnTo>
                    <a:lnTo>
                      <a:pt x="113728" y="115623"/>
                    </a:lnTo>
                    <a:lnTo>
                      <a:pt x="111923" y="122303"/>
                    </a:lnTo>
                    <a:lnTo>
                      <a:pt x="104431" y="127989"/>
                    </a:lnTo>
                    <a:lnTo>
                      <a:pt x="88184" y="128169"/>
                    </a:lnTo>
                    <a:lnTo>
                      <a:pt x="78797" y="132231"/>
                    </a:lnTo>
                    <a:lnTo>
                      <a:pt x="75457" y="128711"/>
                    </a:lnTo>
                    <a:lnTo>
                      <a:pt x="71035" y="129704"/>
                    </a:lnTo>
                    <a:lnTo>
                      <a:pt x="70042" y="139271"/>
                    </a:lnTo>
                    <a:lnTo>
                      <a:pt x="63363" y="143694"/>
                    </a:lnTo>
                    <a:lnTo>
                      <a:pt x="56322" y="144687"/>
                    </a:lnTo>
                    <a:lnTo>
                      <a:pt x="46033" y="151818"/>
                    </a:lnTo>
                    <a:lnTo>
                      <a:pt x="37277" y="149922"/>
                    </a:lnTo>
                    <a:lnTo>
                      <a:pt x="28883" y="148478"/>
                    </a:lnTo>
                    <a:lnTo>
                      <a:pt x="20940" y="148207"/>
                    </a:lnTo>
                    <a:lnTo>
                      <a:pt x="17781" y="145860"/>
                    </a:lnTo>
                    <a:lnTo>
                      <a:pt x="14803" y="142250"/>
                    </a:lnTo>
                    <a:lnTo>
                      <a:pt x="13268" y="135210"/>
                    </a:lnTo>
                    <a:lnTo>
                      <a:pt x="17420" y="124469"/>
                    </a:lnTo>
                    <a:lnTo>
                      <a:pt x="7311" y="116345"/>
                    </a:lnTo>
                    <a:lnTo>
                      <a:pt x="271" y="115262"/>
                    </a:lnTo>
                    <a:lnTo>
                      <a:pt x="2257" y="111020"/>
                    </a:lnTo>
                    <a:lnTo>
                      <a:pt x="0" y="102716"/>
                    </a:lnTo>
                    <a:lnTo>
                      <a:pt x="7582" y="96669"/>
                    </a:lnTo>
                    <a:lnTo>
                      <a:pt x="5325" y="91795"/>
                    </a:lnTo>
                    <a:lnTo>
                      <a:pt x="17871" y="92065"/>
                    </a:lnTo>
                    <a:lnTo>
                      <a:pt x="28612" y="82498"/>
                    </a:lnTo>
                    <a:lnTo>
                      <a:pt x="46033" y="78707"/>
                    </a:lnTo>
                    <a:lnTo>
                      <a:pt x="57225" y="65078"/>
                    </a:lnTo>
                    <a:lnTo>
                      <a:pt x="61828" y="64987"/>
                    </a:lnTo>
                    <a:lnTo>
                      <a:pt x="70493" y="60655"/>
                    </a:lnTo>
                    <a:lnTo>
                      <a:pt x="69320" y="55781"/>
                    </a:lnTo>
                    <a:lnTo>
                      <a:pt x="74284" y="48650"/>
                    </a:lnTo>
                    <a:lnTo>
                      <a:pt x="77533" y="37729"/>
                    </a:lnTo>
                    <a:lnTo>
                      <a:pt x="87733" y="32945"/>
                    </a:lnTo>
                    <a:lnTo>
                      <a:pt x="94683" y="33577"/>
                    </a:lnTo>
                    <a:lnTo>
                      <a:pt x="97932" y="31862"/>
                    </a:lnTo>
                    <a:lnTo>
                      <a:pt x="105785" y="34209"/>
                    </a:lnTo>
                    <a:lnTo>
                      <a:pt x="110659" y="26807"/>
                    </a:lnTo>
                    <a:lnTo>
                      <a:pt x="117248" y="24190"/>
                    </a:lnTo>
                    <a:lnTo>
                      <a:pt x="121941" y="11283"/>
                    </a:lnTo>
                    <a:lnTo>
                      <a:pt x="123927" y="10831"/>
                    </a:lnTo>
                    <a:lnTo>
                      <a:pt x="123927" y="10831"/>
                    </a:lnTo>
                    <a:lnTo>
                      <a:pt x="129072" y="17601"/>
                    </a:lnTo>
                    <a:lnTo>
                      <a:pt x="132412" y="18864"/>
                    </a:lnTo>
                    <a:lnTo>
                      <a:pt x="135210" y="25544"/>
                    </a:lnTo>
                    <a:lnTo>
                      <a:pt x="139542" y="26537"/>
                    </a:lnTo>
                    <a:lnTo>
                      <a:pt x="145138" y="31591"/>
                    </a:lnTo>
                    <a:lnTo>
                      <a:pt x="145860" y="39895"/>
                    </a:lnTo>
                    <a:lnTo>
                      <a:pt x="149922" y="38902"/>
                    </a:lnTo>
                    <a:lnTo>
                      <a:pt x="151276" y="36104"/>
                    </a:lnTo>
                    <a:lnTo>
                      <a:pt x="159580" y="34840"/>
                    </a:lnTo>
                    <a:lnTo>
                      <a:pt x="163010" y="35833"/>
                    </a:lnTo>
                    <a:lnTo>
                      <a:pt x="165898" y="43776"/>
                    </a:lnTo>
                    <a:lnTo>
                      <a:pt x="172126" y="50546"/>
                    </a:lnTo>
                    <a:lnTo>
                      <a:pt x="178264" y="49553"/>
                    </a:lnTo>
                    <a:lnTo>
                      <a:pt x="181784" y="45942"/>
                    </a:lnTo>
                    <a:lnTo>
                      <a:pt x="188012" y="50546"/>
                    </a:lnTo>
                    <a:lnTo>
                      <a:pt x="191352" y="46303"/>
                    </a:lnTo>
                    <a:lnTo>
                      <a:pt x="191352" y="46303"/>
                    </a:lnTo>
                    <a:lnTo>
                      <a:pt x="199746" y="46123"/>
                    </a:lnTo>
                    <a:lnTo>
                      <a:pt x="199746" y="46123"/>
                    </a:lnTo>
                    <a:lnTo>
                      <a:pt x="198663" y="27981"/>
                    </a:lnTo>
                    <a:lnTo>
                      <a:pt x="205071" y="20850"/>
                    </a:lnTo>
                    <a:lnTo>
                      <a:pt x="206876" y="22114"/>
                    </a:lnTo>
                    <a:lnTo>
                      <a:pt x="208681" y="19316"/>
                    </a:lnTo>
                    <a:lnTo>
                      <a:pt x="221318" y="12366"/>
                    </a:lnTo>
                    <a:lnTo>
                      <a:pt x="219513" y="9026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7" name="Freeform: Shape 149">
                <a:extLst>
                  <a:ext uri="{FF2B5EF4-FFF2-40B4-BE49-F238E27FC236}">
                    <a16:creationId xmlns="" xmlns:a16="http://schemas.microsoft.com/office/drawing/2014/main" id="{63B20279-B269-41FB-8727-5A94E5F7316C}"/>
                  </a:ext>
                </a:extLst>
              </p:cNvPr>
              <p:cNvSpPr/>
              <p:nvPr/>
            </p:nvSpPr>
            <p:spPr>
              <a:xfrm>
                <a:off x="1626489" y="1766615"/>
                <a:ext cx="860058" cy="643543"/>
              </a:xfrm>
              <a:custGeom>
                <a:avLst/>
                <a:gdLst>
                  <a:gd name="connsiteX0" fmla="*/ 484607 w 906933"/>
                  <a:gd name="connsiteY0" fmla="*/ 0 h 715943"/>
                  <a:gd name="connsiteX1" fmla="*/ 489210 w 906933"/>
                  <a:gd name="connsiteY1" fmla="*/ 1264 h 715943"/>
                  <a:gd name="connsiteX2" fmla="*/ 492369 w 906933"/>
                  <a:gd name="connsiteY2" fmla="*/ 5325 h 715943"/>
                  <a:gd name="connsiteX3" fmla="*/ 508345 w 906933"/>
                  <a:gd name="connsiteY3" fmla="*/ 4242 h 715943"/>
                  <a:gd name="connsiteX4" fmla="*/ 511594 w 906933"/>
                  <a:gd name="connsiteY4" fmla="*/ 12546 h 715943"/>
                  <a:gd name="connsiteX5" fmla="*/ 516107 w 906933"/>
                  <a:gd name="connsiteY5" fmla="*/ 12637 h 715943"/>
                  <a:gd name="connsiteX6" fmla="*/ 527119 w 906933"/>
                  <a:gd name="connsiteY6" fmla="*/ 19045 h 715943"/>
                  <a:gd name="connsiteX7" fmla="*/ 526487 w 906933"/>
                  <a:gd name="connsiteY7" fmla="*/ 22836 h 715943"/>
                  <a:gd name="connsiteX8" fmla="*/ 535423 w 906933"/>
                  <a:gd name="connsiteY8" fmla="*/ 22746 h 715943"/>
                  <a:gd name="connsiteX9" fmla="*/ 546976 w 906933"/>
                  <a:gd name="connsiteY9" fmla="*/ 29605 h 715943"/>
                  <a:gd name="connsiteX10" fmla="*/ 549504 w 906933"/>
                  <a:gd name="connsiteY10" fmla="*/ 27710 h 715943"/>
                  <a:gd name="connsiteX11" fmla="*/ 551399 w 906933"/>
                  <a:gd name="connsiteY11" fmla="*/ 29425 h 715943"/>
                  <a:gd name="connsiteX12" fmla="*/ 551219 w 906933"/>
                  <a:gd name="connsiteY12" fmla="*/ 33667 h 715943"/>
                  <a:gd name="connsiteX13" fmla="*/ 572701 w 906933"/>
                  <a:gd name="connsiteY13" fmla="*/ 29696 h 715943"/>
                  <a:gd name="connsiteX14" fmla="*/ 582990 w 906933"/>
                  <a:gd name="connsiteY14" fmla="*/ 32133 h 715943"/>
                  <a:gd name="connsiteX15" fmla="*/ 589128 w 906933"/>
                  <a:gd name="connsiteY15" fmla="*/ 38000 h 715943"/>
                  <a:gd name="connsiteX16" fmla="*/ 601042 w 906933"/>
                  <a:gd name="connsiteY16" fmla="*/ 37638 h 715943"/>
                  <a:gd name="connsiteX17" fmla="*/ 607360 w 906933"/>
                  <a:gd name="connsiteY17" fmla="*/ 41429 h 715943"/>
                  <a:gd name="connsiteX18" fmla="*/ 608714 w 906933"/>
                  <a:gd name="connsiteY18" fmla="*/ 48379 h 715943"/>
                  <a:gd name="connsiteX19" fmla="*/ 612144 w 906933"/>
                  <a:gd name="connsiteY19" fmla="*/ 51629 h 715943"/>
                  <a:gd name="connsiteX20" fmla="*/ 612866 w 906933"/>
                  <a:gd name="connsiteY20" fmla="*/ 57586 h 715943"/>
                  <a:gd name="connsiteX21" fmla="*/ 617379 w 906933"/>
                  <a:gd name="connsiteY21" fmla="*/ 66341 h 715943"/>
                  <a:gd name="connsiteX22" fmla="*/ 613950 w 906933"/>
                  <a:gd name="connsiteY22" fmla="*/ 72298 h 715943"/>
                  <a:gd name="connsiteX23" fmla="*/ 600049 w 906933"/>
                  <a:gd name="connsiteY23" fmla="*/ 70944 h 715943"/>
                  <a:gd name="connsiteX24" fmla="*/ 595898 w 906933"/>
                  <a:gd name="connsiteY24" fmla="*/ 82317 h 715943"/>
                  <a:gd name="connsiteX25" fmla="*/ 590843 w 906933"/>
                  <a:gd name="connsiteY25" fmla="*/ 85206 h 715943"/>
                  <a:gd name="connsiteX26" fmla="*/ 588857 w 906933"/>
                  <a:gd name="connsiteY26" fmla="*/ 98113 h 715943"/>
                  <a:gd name="connsiteX27" fmla="*/ 593460 w 906933"/>
                  <a:gd name="connsiteY27" fmla="*/ 113908 h 715943"/>
                  <a:gd name="connsiteX28" fmla="*/ 592468 w 906933"/>
                  <a:gd name="connsiteY28" fmla="*/ 126545 h 715943"/>
                  <a:gd name="connsiteX29" fmla="*/ 600952 w 906933"/>
                  <a:gd name="connsiteY29" fmla="*/ 134668 h 715943"/>
                  <a:gd name="connsiteX30" fmla="*/ 604924 w 906933"/>
                  <a:gd name="connsiteY30" fmla="*/ 135842 h 715943"/>
                  <a:gd name="connsiteX31" fmla="*/ 605014 w 906933"/>
                  <a:gd name="connsiteY31" fmla="*/ 138910 h 715943"/>
                  <a:gd name="connsiteX32" fmla="*/ 601042 w 906933"/>
                  <a:gd name="connsiteY32" fmla="*/ 143423 h 715943"/>
                  <a:gd name="connsiteX33" fmla="*/ 606097 w 906933"/>
                  <a:gd name="connsiteY33" fmla="*/ 148929 h 715943"/>
                  <a:gd name="connsiteX34" fmla="*/ 607270 w 906933"/>
                  <a:gd name="connsiteY34" fmla="*/ 156060 h 715943"/>
                  <a:gd name="connsiteX35" fmla="*/ 610610 w 906933"/>
                  <a:gd name="connsiteY35" fmla="*/ 158587 h 715943"/>
                  <a:gd name="connsiteX36" fmla="*/ 614311 w 906933"/>
                  <a:gd name="connsiteY36" fmla="*/ 156962 h 715943"/>
                  <a:gd name="connsiteX37" fmla="*/ 626135 w 906933"/>
                  <a:gd name="connsiteY37" fmla="*/ 164996 h 715943"/>
                  <a:gd name="connsiteX38" fmla="*/ 633987 w 906933"/>
                  <a:gd name="connsiteY38" fmla="*/ 173661 h 715943"/>
                  <a:gd name="connsiteX39" fmla="*/ 639493 w 906933"/>
                  <a:gd name="connsiteY39" fmla="*/ 175285 h 715943"/>
                  <a:gd name="connsiteX40" fmla="*/ 640937 w 906933"/>
                  <a:gd name="connsiteY40" fmla="*/ 171043 h 715943"/>
                  <a:gd name="connsiteX41" fmla="*/ 645270 w 906933"/>
                  <a:gd name="connsiteY41" fmla="*/ 169509 h 715943"/>
                  <a:gd name="connsiteX42" fmla="*/ 651588 w 906933"/>
                  <a:gd name="connsiteY42" fmla="*/ 178625 h 715943"/>
                  <a:gd name="connsiteX43" fmla="*/ 656281 w 906933"/>
                  <a:gd name="connsiteY43" fmla="*/ 191803 h 715943"/>
                  <a:gd name="connsiteX44" fmla="*/ 655289 w 906933"/>
                  <a:gd name="connsiteY44" fmla="*/ 194420 h 715943"/>
                  <a:gd name="connsiteX45" fmla="*/ 661065 w 906933"/>
                  <a:gd name="connsiteY45" fmla="*/ 194781 h 715943"/>
                  <a:gd name="connsiteX46" fmla="*/ 660704 w 906933"/>
                  <a:gd name="connsiteY46" fmla="*/ 200829 h 715943"/>
                  <a:gd name="connsiteX47" fmla="*/ 658538 w 906933"/>
                  <a:gd name="connsiteY47" fmla="*/ 203356 h 715943"/>
                  <a:gd name="connsiteX48" fmla="*/ 661246 w 906933"/>
                  <a:gd name="connsiteY48" fmla="*/ 214187 h 715943"/>
                  <a:gd name="connsiteX49" fmla="*/ 655740 w 906933"/>
                  <a:gd name="connsiteY49" fmla="*/ 219152 h 715943"/>
                  <a:gd name="connsiteX50" fmla="*/ 657004 w 906933"/>
                  <a:gd name="connsiteY50" fmla="*/ 224116 h 715943"/>
                  <a:gd name="connsiteX51" fmla="*/ 654928 w 906933"/>
                  <a:gd name="connsiteY51" fmla="*/ 232871 h 715943"/>
                  <a:gd name="connsiteX52" fmla="*/ 657004 w 906933"/>
                  <a:gd name="connsiteY52" fmla="*/ 236752 h 715943"/>
                  <a:gd name="connsiteX53" fmla="*/ 656281 w 906933"/>
                  <a:gd name="connsiteY53" fmla="*/ 243612 h 715943"/>
                  <a:gd name="connsiteX54" fmla="*/ 659802 w 906933"/>
                  <a:gd name="connsiteY54" fmla="*/ 245598 h 715943"/>
                  <a:gd name="connsiteX55" fmla="*/ 658989 w 906933"/>
                  <a:gd name="connsiteY55" fmla="*/ 251375 h 715943"/>
                  <a:gd name="connsiteX56" fmla="*/ 664315 w 906933"/>
                  <a:gd name="connsiteY56" fmla="*/ 252277 h 715943"/>
                  <a:gd name="connsiteX57" fmla="*/ 666481 w 906933"/>
                  <a:gd name="connsiteY57" fmla="*/ 259588 h 715943"/>
                  <a:gd name="connsiteX58" fmla="*/ 668557 w 906933"/>
                  <a:gd name="connsiteY58" fmla="*/ 255165 h 715943"/>
                  <a:gd name="connsiteX59" fmla="*/ 673070 w 906933"/>
                  <a:gd name="connsiteY59" fmla="*/ 252909 h 715943"/>
                  <a:gd name="connsiteX60" fmla="*/ 673702 w 906933"/>
                  <a:gd name="connsiteY60" fmla="*/ 248035 h 715943"/>
                  <a:gd name="connsiteX61" fmla="*/ 680291 w 906933"/>
                  <a:gd name="connsiteY61" fmla="*/ 242890 h 715943"/>
                  <a:gd name="connsiteX62" fmla="*/ 685255 w 906933"/>
                  <a:gd name="connsiteY62" fmla="*/ 231969 h 715943"/>
                  <a:gd name="connsiteX63" fmla="*/ 688234 w 906933"/>
                  <a:gd name="connsiteY63" fmla="*/ 232330 h 715943"/>
                  <a:gd name="connsiteX64" fmla="*/ 689858 w 906933"/>
                  <a:gd name="connsiteY64" fmla="*/ 228719 h 715943"/>
                  <a:gd name="connsiteX65" fmla="*/ 694281 w 906933"/>
                  <a:gd name="connsiteY65" fmla="*/ 228990 h 715943"/>
                  <a:gd name="connsiteX66" fmla="*/ 701682 w 906933"/>
                  <a:gd name="connsiteY66" fmla="*/ 238106 h 715943"/>
                  <a:gd name="connsiteX67" fmla="*/ 702856 w 906933"/>
                  <a:gd name="connsiteY67" fmla="*/ 246862 h 715943"/>
                  <a:gd name="connsiteX68" fmla="*/ 701051 w 906933"/>
                  <a:gd name="connsiteY68" fmla="*/ 248757 h 715943"/>
                  <a:gd name="connsiteX69" fmla="*/ 708271 w 906933"/>
                  <a:gd name="connsiteY69" fmla="*/ 255436 h 715943"/>
                  <a:gd name="connsiteX70" fmla="*/ 712423 w 906933"/>
                  <a:gd name="connsiteY70" fmla="*/ 264643 h 715943"/>
                  <a:gd name="connsiteX71" fmla="*/ 712062 w 906933"/>
                  <a:gd name="connsiteY71" fmla="*/ 270419 h 715943"/>
                  <a:gd name="connsiteX72" fmla="*/ 717658 w 906933"/>
                  <a:gd name="connsiteY72" fmla="*/ 273127 h 715943"/>
                  <a:gd name="connsiteX73" fmla="*/ 724789 w 906933"/>
                  <a:gd name="connsiteY73" fmla="*/ 268073 h 715943"/>
                  <a:gd name="connsiteX74" fmla="*/ 732190 w 906933"/>
                  <a:gd name="connsiteY74" fmla="*/ 270239 h 715943"/>
                  <a:gd name="connsiteX75" fmla="*/ 737425 w 906933"/>
                  <a:gd name="connsiteY75" fmla="*/ 277279 h 715943"/>
                  <a:gd name="connsiteX76" fmla="*/ 748798 w 906933"/>
                  <a:gd name="connsiteY76" fmla="*/ 269065 h 715943"/>
                  <a:gd name="connsiteX77" fmla="*/ 754755 w 906933"/>
                  <a:gd name="connsiteY77" fmla="*/ 273217 h 715943"/>
                  <a:gd name="connsiteX78" fmla="*/ 763240 w 906933"/>
                  <a:gd name="connsiteY78" fmla="*/ 266448 h 715943"/>
                  <a:gd name="connsiteX79" fmla="*/ 774883 w 906933"/>
                  <a:gd name="connsiteY79" fmla="*/ 266899 h 715943"/>
                  <a:gd name="connsiteX80" fmla="*/ 778494 w 906933"/>
                  <a:gd name="connsiteY80" fmla="*/ 268614 h 715943"/>
                  <a:gd name="connsiteX81" fmla="*/ 792845 w 906933"/>
                  <a:gd name="connsiteY81" fmla="*/ 292172 h 715943"/>
                  <a:gd name="connsiteX82" fmla="*/ 801961 w 906933"/>
                  <a:gd name="connsiteY82" fmla="*/ 301649 h 715943"/>
                  <a:gd name="connsiteX83" fmla="*/ 802232 w 906933"/>
                  <a:gd name="connsiteY83" fmla="*/ 306884 h 715943"/>
                  <a:gd name="connsiteX84" fmla="*/ 805120 w 906933"/>
                  <a:gd name="connsiteY84" fmla="*/ 310856 h 715943"/>
                  <a:gd name="connsiteX85" fmla="*/ 815230 w 906933"/>
                  <a:gd name="connsiteY85" fmla="*/ 311939 h 715943"/>
                  <a:gd name="connsiteX86" fmla="*/ 820104 w 906933"/>
                  <a:gd name="connsiteY86" fmla="*/ 305440 h 715943"/>
                  <a:gd name="connsiteX87" fmla="*/ 823353 w 906933"/>
                  <a:gd name="connsiteY87" fmla="*/ 307246 h 715943"/>
                  <a:gd name="connsiteX88" fmla="*/ 824797 w 906933"/>
                  <a:gd name="connsiteY88" fmla="*/ 313293 h 715943"/>
                  <a:gd name="connsiteX89" fmla="*/ 828588 w 906933"/>
                  <a:gd name="connsiteY89" fmla="*/ 313744 h 715943"/>
                  <a:gd name="connsiteX90" fmla="*/ 830845 w 906933"/>
                  <a:gd name="connsiteY90" fmla="*/ 320424 h 715943"/>
                  <a:gd name="connsiteX91" fmla="*/ 835087 w 906933"/>
                  <a:gd name="connsiteY91" fmla="*/ 320694 h 715943"/>
                  <a:gd name="connsiteX92" fmla="*/ 836802 w 906933"/>
                  <a:gd name="connsiteY92" fmla="*/ 326471 h 715943"/>
                  <a:gd name="connsiteX93" fmla="*/ 840864 w 906933"/>
                  <a:gd name="connsiteY93" fmla="*/ 326832 h 715943"/>
                  <a:gd name="connsiteX94" fmla="*/ 840954 w 906933"/>
                  <a:gd name="connsiteY94" fmla="*/ 339920 h 715943"/>
                  <a:gd name="connsiteX95" fmla="*/ 845377 w 906933"/>
                  <a:gd name="connsiteY95" fmla="*/ 335677 h 715943"/>
                  <a:gd name="connsiteX96" fmla="*/ 846369 w 906933"/>
                  <a:gd name="connsiteY96" fmla="*/ 339830 h 715943"/>
                  <a:gd name="connsiteX97" fmla="*/ 853139 w 906933"/>
                  <a:gd name="connsiteY97" fmla="*/ 346418 h 715943"/>
                  <a:gd name="connsiteX98" fmla="*/ 854222 w 906933"/>
                  <a:gd name="connsiteY98" fmla="*/ 344794 h 715943"/>
                  <a:gd name="connsiteX99" fmla="*/ 863790 w 906933"/>
                  <a:gd name="connsiteY99" fmla="*/ 345064 h 715943"/>
                  <a:gd name="connsiteX100" fmla="*/ 877599 w 906933"/>
                  <a:gd name="connsiteY100" fmla="*/ 335497 h 715943"/>
                  <a:gd name="connsiteX101" fmla="*/ 879134 w 906933"/>
                  <a:gd name="connsiteY101" fmla="*/ 344974 h 715943"/>
                  <a:gd name="connsiteX102" fmla="*/ 881210 w 906933"/>
                  <a:gd name="connsiteY102" fmla="*/ 345696 h 715943"/>
                  <a:gd name="connsiteX103" fmla="*/ 883376 w 906933"/>
                  <a:gd name="connsiteY103" fmla="*/ 343169 h 715943"/>
                  <a:gd name="connsiteX104" fmla="*/ 888792 w 906933"/>
                  <a:gd name="connsiteY104" fmla="*/ 351022 h 715943"/>
                  <a:gd name="connsiteX105" fmla="*/ 904497 w 906933"/>
                  <a:gd name="connsiteY105" fmla="*/ 346238 h 715943"/>
                  <a:gd name="connsiteX106" fmla="*/ 906934 w 906933"/>
                  <a:gd name="connsiteY106" fmla="*/ 353278 h 715943"/>
                  <a:gd name="connsiteX107" fmla="*/ 906934 w 906933"/>
                  <a:gd name="connsiteY107" fmla="*/ 353278 h 715943"/>
                  <a:gd name="connsiteX108" fmla="*/ 903324 w 906933"/>
                  <a:gd name="connsiteY108" fmla="*/ 360770 h 715943"/>
                  <a:gd name="connsiteX109" fmla="*/ 897457 w 906933"/>
                  <a:gd name="connsiteY109" fmla="*/ 358694 h 715943"/>
                  <a:gd name="connsiteX110" fmla="*/ 894749 w 906933"/>
                  <a:gd name="connsiteY110" fmla="*/ 361311 h 715943"/>
                  <a:gd name="connsiteX111" fmla="*/ 890507 w 906933"/>
                  <a:gd name="connsiteY111" fmla="*/ 377107 h 715943"/>
                  <a:gd name="connsiteX112" fmla="*/ 891590 w 906933"/>
                  <a:gd name="connsiteY112" fmla="*/ 379002 h 715943"/>
                  <a:gd name="connsiteX113" fmla="*/ 888431 w 906933"/>
                  <a:gd name="connsiteY113" fmla="*/ 382793 h 715943"/>
                  <a:gd name="connsiteX114" fmla="*/ 884279 w 906933"/>
                  <a:gd name="connsiteY114" fmla="*/ 383967 h 715943"/>
                  <a:gd name="connsiteX115" fmla="*/ 881842 w 906933"/>
                  <a:gd name="connsiteY115" fmla="*/ 380266 h 715943"/>
                  <a:gd name="connsiteX116" fmla="*/ 875162 w 906933"/>
                  <a:gd name="connsiteY116" fmla="*/ 386765 h 715943"/>
                  <a:gd name="connsiteX117" fmla="*/ 872003 w 906933"/>
                  <a:gd name="connsiteY117" fmla="*/ 402290 h 715943"/>
                  <a:gd name="connsiteX118" fmla="*/ 873538 w 906933"/>
                  <a:gd name="connsiteY118" fmla="*/ 412760 h 715943"/>
                  <a:gd name="connsiteX119" fmla="*/ 872003 w 906933"/>
                  <a:gd name="connsiteY119" fmla="*/ 414023 h 715943"/>
                  <a:gd name="connsiteX120" fmla="*/ 871371 w 906933"/>
                  <a:gd name="connsiteY120" fmla="*/ 433790 h 715943"/>
                  <a:gd name="connsiteX121" fmla="*/ 875794 w 906933"/>
                  <a:gd name="connsiteY121" fmla="*/ 443358 h 715943"/>
                  <a:gd name="connsiteX122" fmla="*/ 865956 w 906933"/>
                  <a:gd name="connsiteY122" fmla="*/ 446968 h 715943"/>
                  <a:gd name="connsiteX123" fmla="*/ 853951 w 906933"/>
                  <a:gd name="connsiteY123" fmla="*/ 454550 h 715943"/>
                  <a:gd name="connsiteX124" fmla="*/ 851604 w 906933"/>
                  <a:gd name="connsiteY124" fmla="*/ 453828 h 715943"/>
                  <a:gd name="connsiteX125" fmla="*/ 851604 w 906933"/>
                  <a:gd name="connsiteY125" fmla="*/ 451211 h 715943"/>
                  <a:gd name="connsiteX126" fmla="*/ 847813 w 906933"/>
                  <a:gd name="connsiteY126" fmla="*/ 447781 h 715943"/>
                  <a:gd name="connsiteX127" fmla="*/ 843662 w 906933"/>
                  <a:gd name="connsiteY127" fmla="*/ 447510 h 715943"/>
                  <a:gd name="connsiteX128" fmla="*/ 838607 w 906933"/>
                  <a:gd name="connsiteY128" fmla="*/ 450669 h 715943"/>
                  <a:gd name="connsiteX129" fmla="*/ 830393 w 906933"/>
                  <a:gd name="connsiteY129" fmla="*/ 460688 h 715943"/>
                  <a:gd name="connsiteX130" fmla="*/ 822812 w 906933"/>
                  <a:gd name="connsiteY130" fmla="*/ 476574 h 715943"/>
                  <a:gd name="connsiteX131" fmla="*/ 819201 w 906933"/>
                  <a:gd name="connsiteY131" fmla="*/ 500673 h 715943"/>
                  <a:gd name="connsiteX132" fmla="*/ 819291 w 906933"/>
                  <a:gd name="connsiteY132" fmla="*/ 505457 h 715943"/>
                  <a:gd name="connsiteX133" fmla="*/ 821097 w 906933"/>
                  <a:gd name="connsiteY133" fmla="*/ 521252 h 715943"/>
                  <a:gd name="connsiteX134" fmla="*/ 827595 w 906933"/>
                  <a:gd name="connsiteY134" fmla="*/ 545081 h 715943"/>
                  <a:gd name="connsiteX135" fmla="*/ 834545 w 906933"/>
                  <a:gd name="connsiteY135" fmla="*/ 547969 h 715943"/>
                  <a:gd name="connsiteX136" fmla="*/ 839510 w 906933"/>
                  <a:gd name="connsiteY136" fmla="*/ 549052 h 715943"/>
                  <a:gd name="connsiteX137" fmla="*/ 845015 w 906933"/>
                  <a:gd name="connsiteY137" fmla="*/ 553024 h 715943"/>
                  <a:gd name="connsiteX138" fmla="*/ 850521 w 906933"/>
                  <a:gd name="connsiteY138" fmla="*/ 555190 h 715943"/>
                  <a:gd name="connsiteX139" fmla="*/ 853410 w 906933"/>
                  <a:gd name="connsiteY139" fmla="*/ 556815 h 715943"/>
                  <a:gd name="connsiteX140" fmla="*/ 861533 w 906933"/>
                  <a:gd name="connsiteY140" fmla="*/ 569180 h 715943"/>
                  <a:gd name="connsiteX141" fmla="*/ 864782 w 906933"/>
                  <a:gd name="connsiteY141" fmla="*/ 571798 h 715943"/>
                  <a:gd name="connsiteX142" fmla="*/ 867039 w 906933"/>
                  <a:gd name="connsiteY142" fmla="*/ 577304 h 715943"/>
                  <a:gd name="connsiteX143" fmla="*/ 864421 w 906933"/>
                  <a:gd name="connsiteY143" fmla="*/ 578568 h 715943"/>
                  <a:gd name="connsiteX144" fmla="*/ 871552 w 906933"/>
                  <a:gd name="connsiteY144" fmla="*/ 594092 h 715943"/>
                  <a:gd name="connsiteX145" fmla="*/ 887438 w 906933"/>
                  <a:gd name="connsiteY145" fmla="*/ 611603 h 715943"/>
                  <a:gd name="connsiteX146" fmla="*/ 887438 w 906933"/>
                  <a:gd name="connsiteY146" fmla="*/ 611603 h 715943"/>
                  <a:gd name="connsiteX147" fmla="*/ 878682 w 906933"/>
                  <a:gd name="connsiteY147" fmla="*/ 618824 h 715943"/>
                  <a:gd name="connsiteX148" fmla="*/ 877509 w 906933"/>
                  <a:gd name="connsiteY148" fmla="*/ 622705 h 715943"/>
                  <a:gd name="connsiteX149" fmla="*/ 888882 w 906933"/>
                  <a:gd name="connsiteY149" fmla="*/ 649061 h 715943"/>
                  <a:gd name="connsiteX150" fmla="*/ 889965 w 906933"/>
                  <a:gd name="connsiteY150" fmla="*/ 654025 h 715943"/>
                  <a:gd name="connsiteX151" fmla="*/ 887257 w 906933"/>
                  <a:gd name="connsiteY151" fmla="*/ 657635 h 715943"/>
                  <a:gd name="connsiteX152" fmla="*/ 887257 w 906933"/>
                  <a:gd name="connsiteY152" fmla="*/ 657635 h 715943"/>
                  <a:gd name="connsiteX153" fmla="*/ 877329 w 906933"/>
                  <a:gd name="connsiteY153" fmla="*/ 658809 h 715943"/>
                  <a:gd name="connsiteX154" fmla="*/ 877329 w 906933"/>
                  <a:gd name="connsiteY154" fmla="*/ 658809 h 715943"/>
                  <a:gd name="connsiteX155" fmla="*/ 869927 w 906933"/>
                  <a:gd name="connsiteY155" fmla="*/ 656733 h 715943"/>
                  <a:gd name="connsiteX156" fmla="*/ 864782 w 906933"/>
                  <a:gd name="connsiteY156" fmla="*/ 659802 h 715943"/>
                  <a:gd name="connsiteX157" fmla="*/ 858735 w 906933"/>
                  <a:gd name="connsiteY157" fmla="*/ 676319 h 715943"/>
                  <a:gd name="connsiteX158" fmla="*/ 853139 w 906933"/>
                  <a:gd name="connsiteY158" fmla="*/ 678666 h 715943"/>
                  <a:gd name="connsiteX159" fmla="*/ 852778 w 906933"/>
                  <a:gd name="connsiteY159" fmla="*/ 694371 h 715943"/>
                  <a:gd name="connsiteX160" fmla="*/ 847001 w 906933"/>
                  <a:gd name="connsiteY160" fmla="*/ 703578 h 715943"/>
                  <a:gd name="connsiteX161" fmla="*/ 840773 w 906933"/>
                  <a:gd name="connsiteY161" fmla="*/ 700058 h 715943"/>
                  <a:gd name="connsiteX162" fmla="*/ 822721 w 906933"/>
                  <a:gd name="connsiteY162" fmla="*/ 708181 h 715943"/>
                  <a:gd name="connsiteX163" fmla="*/ 818389 w 906933"/>
                  <a:gd name="connsiteY163" fmla="*/ 703578 h 715943"/>
                  <a:gd name="connsiteX164" fmla="*/ 810446 w 906933"/>
                  <a:gd name="connsiteY164" fmla="*/ 703668 h 715943"/>
                  <a:gd name="connsiteX165" fmla="*/ 805933 w 906933"/>
                  <a:gd name="connsiteY165" fmla="*/ 705834 h 715943"/>
                  <a:gd name="connsiteX166" fmla="*/ 803045 w 906933"/>
                  <a:gd name="connsiteY166" fmla="*/ 712694 h 715943"/>
                  <a:gd name="connsiteX167" fmla="*/ 792304 w 906933"/>
                  <a:gd name="connsiteY167" fmla="*/ 712333 h 715943"/>
                  <a:gd name="connsiteX168" fmla="*/ 785444 w 906933"/>
                  <a:gd name="connsiteY168" fmla="*/ 715943 h 715943"/>
                  <a:gd name="connsiteX169" fmla="*/ 778313 w 906933"/>
                  <a:gd name="connsiteY169" fmla="*/ 711611 h 715943"/>
                  <a:gd name="connsiteX170" fmla="*/ 776237 w 906933"/>
                  <a:gd name="connsiteY170" fmla="*/ 704210 h 715943"/>
                  <a:gd name="connsiteX171" fmla="*/ 772356 w 906933"/>
                  <a:gd name="connsiteY171" fmla="*/ 700238 h 715943"/>
                  <a:gd name="connsiteX172" fmla="*/ 770912 w 906933"/>
                  <a:gd name="connsiteY172" fmla="*/ 692837 h 715943"/>
                  <a:gd name="connsiteX173" fmla="*/ 765857 w 906933"/>
                  <a:gd name="connsiteY173" fmla="*/ 687331 h 715943"/>
                  <a:gd name="connsiteX174" fmla="*/ 760081 w 906933"/>
                  <a:gd name="connsiteY174" fmla="*/ 687241 h 715943"/>
                  <a:gd name="connsiteX175" fmla="*/ 760081 w 906933"/>
                  <a:gd name="connsiteY175" fmla="*/ 687241 h 715943"/>
                  <a:gd name="connsiteX176" fmla="*/ 755387 w 906933"/>
                  <a:gd name="connsiteY176" fmla="*/ 685977 h 715943"/>
                  <a:gd name="connsiteX177" fmla="*/ 755387 w 906933"/>
                  <a:gd name="connsiteY177" fmla="*/ 685977 h 715943"/>
                  <a:gd name="connsiteX178" fmla="*/ 752770 w 906933"/>
                  <a:gd name="connsiteY178" fmla="*/ 685526 h 715943"/>
                  <a:gd name="connsiteX179" fmla="*/ 752770 w 906933"/>
                  <a:gd name="connsiteY179" fmla="*/ 688685 h 715943"/>
                  <a:gd name="connsiteX180" fmla="*/ 744736 w 906933"/>
                  <a:gd name="connsiteY180" fmla="*/ 691934 h 715943"/>
                  <a:gd name="connsiteX181" fmla="*/ 736072 w 906933"/>
                  <a:gd name="connsiteY181" fmla="*/ 693198 h 715943"/>
                  <a:gd name="connsiteX182" fmla="*/ 733273 w 906933"/>
                  <a:gd name="connsiteY182" fmla="*/ 698614 h 715943"/>
                  <a:gd name="connsiteX183" fmla="*/ 726955 w 906933"/>
                  <a:gd name="connsiteY183" fmla="*/ 699606 h 715943"/>
                  <a:gd name="connsiteX184" fmla="*/ 725331 w 906933"/>
                  <a:gd name="connsiteY184" fmla="*/ 696989 h 715943"/>
                  <a:gd name="connsiteX185" fmla="*/ 715763 w 906933"/>
                  <a:gd name="connsiteY185" fmla="*/ 702404 h 715943"/>
                  <a:gd name="connsiteX186" fmla="*/ 706195 w 906933"/>
                  <a:gd name="connsiteY186" fmla="*/ 703127 h 715943"/>
                  <a:gd name="connsiteX187" fmla="*/ 688143 w 906933"/>
                  <a:gd name="connsiteY187" fmla="*/ 697260 h 715943"/>
                  <a:gd name="connsiteX188" fmla="*/ 684172 w 906933"/>
                  <a:gd name="connsiteY188" fmla="*/ 691663 h 715943"/>
                  <a:gd name="connsiteX189" fmla="*/ 672258 w 906933"/>
                  <a:gd name="connsiteY189" fmla="*/ 688956 h 715943"/>
                  <a:gd name="connsiteX190" fmla="*/ 667384 w 906933"/>
                  <a:gd name="connsiteY190" fmla="*/ 681554 h 715943"/>
                  <a:gd name="connsiteX191" fmla="*/ 664495 w 906933"/>
                  <a:gd name="connsiteY191" fmla="*/ 682818 h 715943"/>
                  <a:gd name="connsiteX192" fmla="*/ 661336 w 906933"/>
                  <a:gd name="connsiteY192" fmla="*/ 680832 h 715943"/>
                  <a:gd name="connsiteX193" fmla="*/ 650415 w 906933"/>
                  <a:gd name="connsiteY193" fmla="*/ 684804 h 715943"/>
                  <a:gd name="connsiteX194" fmla="*/ 642291 w 906933"/>
                  <a:gd name="connsiteY194" fmla="*/ 690310 h 715943"/>
                  <a:gd name="connsiteX195" fmla="*/ 636605 w 906933"/>
                  <a:gd name="connsiteY195" fmla="*/ 698523 h 715943"/>
                  <a:gd name="connsiteX196" fmla="*/ 631460 w 906933"/>
                  <a:gd name="connsiteY196" fmla="*/ 693739 h 715943"/>
                  <a:gd name="connsiteX197" fmla="*/ 618011 w 906933"/>
                  <a:gd name="connsiteY197" fmla="*/ 692295 h 715943"/>
                  <a:gd name="connsiteX198" fmla="*/ 618011 w 906933"/>
                  <a:gd name="connsiteY198" fmla="*/ 692295 h 715943"/>
                  <a:gd name="connsiteX199" fmla="*/ 617109 w 906933"/>
                  <a:gd name="connsiteY199" fmla="*/ 690400 h 715943"/>
                  <a:gd name="connsiteX200" fmla="*/ 619455 w 906933"/>
                  <a:gd name="connsiteY200" fmla="*/ 687331 h 715943"/>
                  <a:gd name="connsiteX201" fmla="*/ 618011 w 906933"/>
                  <a:gd name="connsiteY201" fmla="*/ 679839 h 715943"/>
                  <a:gd name="connsiteX202" fmla="*/ 621712 w 906933"/>
                  <a:gd name="connsiteY202" fmla="*/ 670904 h 715943"/>
                  <a:gd name="connsiteX203" fmla="*/ 614401 w 906933"/>
                  <a:gd name="connsiteY203" fmla="*/ 662871 h 715943"/>
                  <a:gd name="connsiteX204" fmla="*/ 608173 w 906933"/>
                  <a:gd name="connsiteY204" fmla="*/ 664495 h 715943"/>
                  <a:gd name="connsiteX205" fmla="*/ 600591 w 906933"/>
                  <a:gd name="connsiteY205" fmla="*/ 653754 h 715943"/>
                  <a:gd name="connsiteX206" fmla="*/ 593460 w 906933"/>
                  <a:gd name="connsiteY206" fmla="*/ 649963 h 715943"/>
                  <a:gd name="connsiteX207" fmla="*/ 592919 w 906933"/>
                  <a:gd name="connsiteY207" fmla="*/ 648248 h 715943"/>
                  <a:gd name="connsiteX208" fmla="*/ 597522 w 906933"/>
                  <a:gd name="connsiteY208" fmla="*/ 641750 h 715943"/>
                  <a:gd name="connsiteX209" fmla="*/ 592016 w 906933"/>
                  <a:gd name="connsiteY209" fmla="*/ 635161 h 715943"/>
                  <a:gd name="connsiteX210" fmla="*/ 583442 w 906933"/>
                  <a:gd name="connsiteY210" fmla="*/ 635973 h 715943"/>
                  <a:gd name="connsiteX211" fmla="*/ 578297 w 906933"/>
                  <a:gd name="connsiteY211" fmla="*/ 640666 h 715943"/>
                  <a:gd name="connsiteX212" fmla="*/ 568910 w 906933"/>
                  <a:gd name="connsiteY212" fmla="*/ 638681 h 715943"/>
                  <a:gd name="connsiteX213" fmla="*/ 563855 w 906933"/>
                  <a:gd name="connsiteY213" fmla="*/ 640486 h 715943"/>
                  <a:gd name="connsiteX214" fmla="*/ 560696 w 906933"/>
                  <a:gd name="connsiteY214" fmla="*/ 638771 h 715943"/>
                  <a:gd name="connsiteX215" fmla="*/ 553475 w 906933"/>
                  <a:gd name="connsiteY215" fmla="*/ 639132 h 715943"/>
                  <a:gd name="connsiteX216" fmla="*/ 557627 w 906933"/>
                  <a:gd name="connsiteY216" fmla="*/ 631280 h 715943"/>
                  <a:gd name="connsiteX217" fmla="*/ 553475 w 906933"/>
                  <a:gd name="connsiteY217" fmla="*/ 628481 h 715943"/>
                  <a:gd name="connsiteX218" fmla="*/ 547338 w 906933"/>
                  <a:gd name="connsiteY218" fmla="*/ 630557 h 715943"/>
                  <a:gd name="connsiteX219" fmla="*/ 546345 w 906933"/>
                  <a:gd name="connsiteY219" fmla="*/ 627037 h 715943"/>
                  <a:gd name="connsiteX220" fmla="*/ 540117 w 906933"/>
                  <a:gd name="connsiteY220" fmla="*/ 627850 h 715943"/>
                  <a:gd name="connsiteX221" fmla="*/ 537770 w 906933"/>
                  <a:gd name="connsiteY221" fmla="*/ 623878 h 715943"/>
                  <a:gd name="connsiteX222" fmla="*/ 528022 w 906933"/>
                  <a:gd name="connsiteY222" fmla="*/ 624961 h 715943"/>
                  <a:gd name="connsiteX223" fmla="*/ 520620 w 906933"/>
                  <a:gd name="connsiteY223" fmla="*/ 624691 h 715943"/>
                  <a:gd name="connsiteX224" fmla="*/ 512136 w 906933"/>
                  <a:gd name="connsiteY224" fmla="*/ 623337 h 715943"/>
                  <a:gd name="connsiteX225" fmla="*/ 502027 w 906933"/>
                  <a:gd name="connsiteY225" fmla="*/ 624600 h 715943"/>
                  <a:gd name="connsiteX226" fmla="*/ 501034 w 906933"/>
                  <a:gd name="connsiteY226" fmla="*/ 618824 h 715943"/>
                  <a:gd name="connsiteX227" fmla="*/ 498326 w 906933"/>
                  <a:gd name="connsiteY227" fmla="*/ 615574 h 715943"/>
                  <a:gd name="connsiteX228" fmla="*/ 501034 w 906933"/>
                  <a:gd name="connsiteY228" fmla="*/ 612235 h 715943"/>
                  <a:gd name="connsiteX229" fmla="*/ 500222 w 906933"/>
                  <a:gd name="connsiteY229" fmla="*/ 608895 h 715943"/>
                  <a:gd name="connsiteX230" fmla="*/ 488849 w 906933"/>
                  <a:gd name="connsiteY230" fmla="*/ 600862 h 715943"/>
                  <a:gd name="connsiteX231" fmla="*/ 470075 w 906933"/>
                  <a:gd name="connsiteY231" fmla="*/ 601945 h 715943"/>
                  <a:gd name="connsiteX232" fmla="*/ 463035 w 906933"/>
                  <a:gd name="connsiteY232" fmla="*/ 607541 h 715943"/>
                  <a:gd name="connsiteX233" fmla="*/ 455092 w 906933"/>
                  <a:gd name="connsiteY233" fmla="*/ 602306 h 715943"/>
                  <a:gd name="connsiteX234" fmla="*/ 435505 w 906933"/>
                  <a:gd name="connsiteY234" fmla="*/ 604382 h 715943"/>
                  <a:gd name="connsiteX235" fmla="*/ 430631 w 906933"/>
                  <a:gd name="connsiteY235" fmla="*/ 600501 h 715943"/>
                  <a:gd name="connsiteX236" fmla="*/ 427562 w 906933"/>
                  <a:gd name="connsiteY236" fmla="*/ 594092 h 715943"/>
                  <a:gd name="connsiteX237" fmla="*/ 417273 w 906933"/>
                  <a:gd name="connsiteY237" fmla="*/ 598335 h 715943"/>
                  <a:gd name="connsiteX238" fmla="*/ 407164 w 906933"/>
                  <a:gd name="connsiteY238" fmla="*/ 594183 h 715943"/>
                  <a:gd name="connsiteX239" fmla="*/ 405810 w 906933"/>
                  <a:gd name="connsiteY239" fmla="*/ 587594 h 715943"/>
                  <a:gd name="connsiteX240" fmla="*/ 398769 w 906933"/>
                  <a:gd name="connsiteY240" fmla="*/ 586149 h 715943"/>
                  <a:gd name="connsiteX241" fmla="*/ 394888 w 906933"/>
                  <a:gd name="connsiteY241" fmla="*/ 577033 h 715943"/>
                  <a:gd name="connsiteX242" fmla="*/ 387938 w 906933"/>
                  <a:gd name="connsiteY242" fmla="*/ 575679 h 715943"/>
                  <a:gd name="connsiteX243" fmla="*/ 384959 w 906933"/>
                  <a:gd name="connsiteY243" fmla="*/ 578026 h 715943"/>
                  <a:gd name="connsiteX244" fmla="*/ 378551 w 906933"/>
                  <a:gd name="connsiteY244" fmla="*/ 576672 h 715943"/>
                  <a:gd name="connsiteX245" fmla="*/ 374670 w 906933"/>
                  <a:gd name="connsiteY245" fmla="*/ 573513 h 715943"/>
                  <a:gd name="connsiteX246" fmla="*/ 374038 w 906933"/>
                  <a:gd name="connsiteY246" fmla="*/ 568368 h 715943"/>
                  <a:gd name="connsiteX247" fmla="*/ 355264 w 906933"/>
                  <a:gd name="connsiteY247" fmla="*/ 556544 h 715943"/>
                  <a:gd name="connsiteX248" fmla="*/ 355174 w 906933"/>
                  <a:gd name="connsiteY248" fmla="*/ 551760 h 715943"/>
                  <a:gd name="connsiteX249" fmla="*/ 338385 w 906933"/>
                  <a:gd name="connsiteY249" fmla="*/ 544359 h 715943"/>
                  <a:gd name="connsiteX250" fmla="*/ 332699 w 906933"/>
                  <a:gd name="connsiteY250" fmla="*/ 544720 h 715943"/>
                  <a:gd name="connsiteX251" fmla="*/ 323763 w 906933"/>
                  <a:gd name="connsiteY251" fmla="*/ 526397 h 715943"/>
                  <a:gd name="connsiteX252" fmla="*/ 317355 w 906933"/>
                  <a:gd name="connsiteY252" fmla="*/ 519628 h 715943"/>
                  <a:gd name="connsiteX253" fmla="*/ 314557 w 906933"/>
                  <a:gd name="connsiteY253" fmla="*/ 508977 h 715943"/>
                  <a:gd name="connsiteX254" fmla="*/ 308870 w 906933"/>
                  <a:gd name="connsiteY254" fmla="*/ 504554 h 715943"/>
                  <a:gd name="connsiteX255" fmla="*/ 301108 w 906933"/>
                  <a:gd name="connsiteY255" fmla="*/ 505728 h 715943"/>
                  <a:gd name="connsiteX256" fmla="*/ 292623 w 906933"/>
                  <a:gd name="connsiteY256" fmla="*/ 493813 h 715943"/>
                  <a:gd name="connsiteX257" fmla="*/ 286034 w 906933"/>
                  <a:gd name="connsiteY257" fmla="*/ 493452 h 715943"/>
                  <a:gd name="connsiteX258" fmla="*/ 281251 w 906933"/>
                  <a:gd name="connsiteY258" fmla="*/ 502749 h 715943"/>
                  <a:gd name="connsiteX259" fmla="*/ 268975 w 906933"/>
                  <a:gd name="connsiteY259" fmla="*/ 503742 h 715943"/>
                  <a:gd name="connsiteX260" fmla="*/ 256700 w 906933"/>
                  <a:gd name="connsiteY260" fmla="*/ 492911 h 715943"/>
                  <a:gd name="connsiteX261" fmla="*/ 256610 w 906933"/>
                  <a:gd name="connsiteY261" fmla="*/ 487495 h 715943"/>
                  <a:gd name="connsiteX262" fmla="*/ 246500 w 906933"/>
                  <a:gd name="connsiteY262" fmla="*/ 475942 h 715943"/>
                  <a:gd name="connsiteX263" fmla="*/ 247042 w 906933"/>
                  <a:gd name="connsiteY263" fmla="*/ 469624 h 715943"/>
                  <a:gd name="connsiteX264" fmla="*/ 244244 w 906933"/>
                  <a:gd name="connsiteY264" fmla="*/ 466916 h 715943"/>
                  <a:gd name="connsiteX265" fmla="*/ 237294 w 906933"/>
                  <a:gd name="connsiteY265" fmla="*/ 465111 h 715943"/>
                  <a:gd name="connsiteX266" fmla="*/ 231607 w 906933"/>
                  <a:gd name="connsiteY266" fmla="*/ 459244 h 715943"/>
                  <a:gd name="connsiteX267" fmla="*/ 222491 w 906933"/>
                  <a:gd name="connsiteY267" fmla="*/ 459966 h 715943"/>
                  <a:gd name="connsiteX268" fmla="*/ 204710 w 906933"/>
                  <a:gd name="connsiteY268" fmla="*/ 451120 h 715943"/>
                  <a:gd name="connsiteX269" fmla="*/ 202273 w 906933"/>
                  <a:gd name="connsiteY269" fmla="*/ 448954 h 715943"/>
                  <a:gd name="connsiteX270" fmla="*/ 200197 w 906933"/>
                  <a:gd name="connsiteY270" fmla="*/ 439838 h 715943"/>
                  <a:gd name="connsiteX271" fmla="*/ 195142 w 906933"/>
                  <a:gd name="connsiteY271" fmla="*/ 437491 h 715943"/>
                  <a:gd name="connsiteX272" fmla="*/ 187470 w 906933"/>
                  <a:gd name="connsiteY272" fmla="*/ 435866 h 715943"/>
                  <a:gd name="connsiteX273" fmla="*/ 175737 w 906933"/>
                  <a:gd name="connsiteY273" fmla="*/ 440560 h 715943"/>
                  <a:gd name="connsiteX274" fmla="*/ 162197 w 906933"/>
                  <a:gd name="connsiteY274" fmla="*/ 437220 h 715943"/>
                  <a:gd name="connsiteX275" fmla="*/ 159490 w 906933"/>
                  <a:gd name="connsiteY275" fmla="*/ 431985 h 715943"/>
                  <a:gd name="connsiteX276" fmla="*/ 164905 w 906933"/>
                  <a:gd name="connsiteY276" fmla="*/ 421425 h 715943"/>
                  <a:gd name="connsiteX277" fmla="*/ 164364 w 906933"/>
                  <a:gd name="connsiteY277" fmla="*/ 418536 h 715943"/>
                  <a:gd name="connsiteX278" fmla="*/ 152720 w 906933"/>
                  <a:gd name="connsiteY278" fmla="*/ 415558 h 715943"/>
                  <a:gd name="connsiteX279" fmla="*/ 149110 w 906933"/>
                  <a:gd name="connsiteY279" fmla="*/ 405719 h 715943"/>
                  <a:gd name="connsiteX280" fmla="*/ 143784 w 906933"/>
                  <a:gd name="connsiteY280" fmla="*/ 398318 h 715943"/>
                  <a:gd name="connsiteX281" fmla="*/ 119234 w 906933"/>
                  <a:gd name="connsiteY281" fmla="*/ 394708 h 715943"/>
                  <a:gd name="connsiteX282" fmla="*/ 111742 w 906933"/>
                  <a:gd name="connsiteY282" fmla="*/ 385501 h 715943"/>
                  <a:gd name="connsiteX283" fmla="*/ 107049 w 906933"/>
                  <a:gd name="connsiteY283" fmla="*/ 389653 h 715943"/>
                  <a:gd name="connsiteX284" fmla="*/ 102806 w 906933"/>
                  <a:gd name="connsiteY284" fmla="*/ 382793 h 715943"/>
                  <a:gd name="connsiteX285" fmla="*/ 92156 w 906933"/>
                  <a:gd name="connsiteY285" fmla="*/ 373497 h 715943"/>
                  <a:gd name="connsiteX286" fmla="*/ 59481 w 906933"/>
                  <a:gd name="connsiteY286" fmla="*/ 381169 h 715943"/>
                  <a:gd name="connsiteX287" fmla="*/ 54427 w 906933"/>
                  <a:gd name="connsiteY287" fmla="*/ 376475 h 715943"/>
                  <a:gd name="connsiteX288" fmla="*/ 40798 w 906933"/>
                  <a:gd name="connsiteY288" fmla="*/ 370969 h 715943"/>
                  <a:gd name="connsiteX289" fmla="*/ 23919 w 906933"/>
                  <a:gd name="connsiteY289" fmla="*/ 355083 h 715943"/>
                  <a:gd name="connsiteX290" fmla="*/ 19857 w 906933"/>
                  <a:gd name="connsiteY290" fmla="*/ 346238 h 715943"/>
                  <a:gd name="connsiteX291" fmla="*/ 10380 w 906933"/>
                  <a:gd name="connsiteY291" fmla="*/ 343169 h 715943"/>
                  <a:gd name="connsiteX292" fmla="*/ 5777 w 906933"/>
                  <a:gd name="connsiteY292" fmla="*/ 346689 h 715943"/>
                  <a:gd name="connsiteX293" fmla="*/ 0 w 906933"/>
                  <a:gd name="connsiteY293" fmla="*/ 342898 h 715943"/>
                  <a:gd name="connsiteX294" fmla="*/ 812 w 906933"/>
                  <a:gd name="connsiteY294" fmla="*/ 337753 h 715943"/>
                  <a:gd name="connsiteX295" fmla="*/ 6228 w 906933"/>
                  <a:gd name="connsiteY295" fmla="*/ 333331 h 715943"/>
                  <a:gd name="connsiteX296" fmla="*/ 16518 w 906933"/>
                  <a:gd name="connsiteY296" fmla="*/ 332067 h 715943"/>
                  <a:gd name="connsiteX297" fmla="*/ 21572 w 906933"/>
                  <a:gd name="connsiteY297" fmla="*/ 327103 h 715943"/>
                  <a:gd name="connsiteX298" fmla="*/ 26988 w 906933"/>
                  <a:gd name="connsiteY298" fmla="*/ 325749 h 715943"/>
                  <a:gd name="connsiteX299" fmla="*/ 36826 w 906933"/>
                  <a:gd name="connsiteY299" fmla="*/ 319160 h 715943"/>
                  <a:gd name="connsiteX300" fmla="*/ 40256 w 906933"/>
                  <a:gd name="connsiteY300" fmla="*/ 313744 h 715943"/>
                  <a:gd name="connsiteX301" fmla="*/ 38812 w 906933"/>
                  <a:gd name="connsiteY301" fmla="*/ 306794 h 715943"/>
                  <a:gd name="connsiteX302" fmla="*/ 48199 w 906933"/>
                  <a:gd name="connsiteY302" fmla="*/ 299122 h 715943"/>
                  <a:gd name="connsiteX303" fmla="*/ 53705 w 906933"/>
                  <a:gd name="connsiteY303" fmla="*/ 298400 h 715943"/>
                  <a:gd name="connsiteX304" fmla="*/ 57225 w 906933"/>
                  <a:gd name="connsiteY304" fmla="*/ 295241 h 715943"/>
                  <a:gd name="connsiteX305" fmla="*/ 64717 w 906933"/>
                  <a:gd name="connsiteY305" fmla="*/ 296685 h 715943"/>
                  <a:gd name="connsiteX306" fmla="*/ 69410 w 906933"/>
                  <a:gd name="connsiteY306" fmla="*/ 289916 h 715943"/>
                  <a:gd name="connsiteX307" fmla="*/ 73291 w 906933"/>
                  <a:gd name="connsiteY307" fmla="*/ 290457 h 715943"/>
                  <a:gd name="connsiteX308" fmla="*/ 82137 w 906933"/>
                  <a:gd name="connsiteY308" fmla="*/ 285312 h 715943"/>
                  <a:gd name="connsiteX309" fmla="*/ 84213 w 906933"/>
                  <a:gd name="connsiteY309" fmla="*/ 288923 h 715943"/>
                  <a:gd name="connsiteX310" fmla="*/ 92517 w 906933"/>
                  <a:gd name="connsiteY310" fmla="*/ 290367 h 715943"/>
                  <a:gd name="connsiteX311" fmla="*/ 94232 w 906933"/>
                  <a:gd name="connsiteY311" fmla="*/ 273940 h 715943"/>
                  <a:gd name="connsiteX312" fmla="*/ 89357 w 906933"/>
                  <a:gd name="connsiteY312" fmla="*/ 271954 h 715943"/>
                  <a:gd name="connsiteX313" fmla="*/ 98293 w 906933"/>
                  <a:gd name="connsiteY313" fmla="*/ 264282 h 715943"/>
                  <a:gd name="connsiteX314" fmla="*/ 102626 w 906933"/>
                  <a:gd name="connsiteY314" fmla="*/ 249750 h 715943"/>
                  <a:gd name="connsiteX315" fmla="*/ 106146 w 906933"/>
                  <a:gd name="connsiteY315" fmla="*/ 253180 h 715943"/>
                  <a:gd name="connsiteX316" fmla="*/ 110298 w 906933"/>
                  <a:gd name="connsiteY316" fmla="*/ 253992 h 715943"/>
                  <a:gd name="connsiteX317" fmla="*/ 115894 w 906933"/>
                  <a:gd name="connsiteY317" fmla="*/ 248306 h 715943"/>
                  <a:gd name="connsiteX318" fmla="*/ 107319 w 906933"/>
                  <a:gd name="connsiteY318" fmla="*/ 238106 h 715943"/>
                  <a:gd name="connsiteX319" fmla="*/ 109666 w 906933"/>
                  <a:gd name="connsiteY319" fmla="*/ 232600 h 715943"/>
                  <a:gd name="connsiteX320" fmla="*/ 109034 w 906933"/>
                  <a:gd name="connsiteY320" fmla="*/ 214548 h 715943"/>
                  <a:gd name="connsiteX321" fmla="*/ 106687 w 906933"/>
                  <a:gd name="connsiteY321" fmla="*/ 211480 h 715943"/>
                  <a:gd name="connsiteX322" fmla="*/ 99196 w 906933"/>
                  <a:gd name="connsiteY322" fmla="*/ 208140 h 715943"/>
                  <a:gd name="connsiteX323" fmla="*/ 87191 w 906933"/>
                  <a:gd name="connsiteY323" fmla="*/ 189637 h 715943"/>
                  <a:gd name="connsiteX324" fmla="*/ 90711 w 906933"/>
                  <a:gd name="connsiteY324" fmla="*/ 181513 h 715943"/>
                  <a:gd name="connsiteX325" fmla="*/ 86018 w 906933"/>
                  <a:gd name="connsiteY325" fmla="*/ 173570 h 715943"/>
                  <a:gd name="connsiteX326" fmla="*/ 90711 w 906933"/>
                  <a:gd name="connsiteY326" fmla="*/ 168064 h 715943"/>
                  <a:gd name="connsiteX327" fmla="*/ 91975 w 906933"/>
                  <a:gd name="connsiteY327" fmla="*/ 158677 h 715943"/>
                  <a:gd name="connsiteX328" fmla="*/ 109305 w 906933"/>
                  <a:gd name="connsiteY328" fmla="*/ 168967 h 715943"/>
                  <a:gd name="connsiteX329" fmla="*/ 121310 w 906933"/>
                  <a:gd name="connsiteY329" fmla="*/ 169509 h 715943"/>
                  <a:gd name="connsiteX330" fmla="*/ 131780 w 906933"/>
                  <a:gd name="connsiteY330" fmla="*/ 164905 h 715943"/>
                  <a:gd name="connsiteX331" fmla="*/ 131780 w 906933"/>
                  <a:gd name="connsiteY331" fmla="*/ 156331 h 715943"/>
                  <a:gd name="connsiteX332" fmla="*/ 133946 w 906933"/>
                  <a:gd name="connsiteY332" fmla="*/ 151547 h 715943"/>
                  <a:gd name="connsiteX333" fmla="*/ 143875 w 906933"/>
                  <a:gd name="connsiteY333" fmla="*/ 153262 h 715943"/>
                  <a:gd name="connsiteX334" fmla="*/ 150012 w 906933"/>
                  <a:gd name="connsiteY334" fmla="*/ 152540 h 715943"/>
                  <a:gd name="connsiteX335" fmla="*/ 157053 w 906933"/>
                  <a:gd name="connsiteY335" fmla="*/ 148749 h 715943"/>
                  <a:gd name="connsiteX336" fmla="*/ 168877 w 906933"/>
                  <a:gd name="connsiteY336" fmla="*/ 146673 h 715943"/>
                  <a:gd name="connsiteX337" fmla="*/ 181964 w 906933"/>
                  <a:gd name="connsiteY337" fmla="*/ 148297 h 715943"/>
                  <a:gd name="connsiteX338" fmla="*/ 186026 w 906933"/>
                  <a:gd name="connsiteY338" fmla="*/ 151457 h 715943"/>
                  <a:gd name="connsiteX339" fmla="*/ 193337 w 906933"/>
                  <a:gd name="connsiteY339" fmla="*/ 153081 h 715943"/>
                  <a:gd name="connsiteX340" fmla="*/ 202002 w 906933"/>
                  <a:gd name="connsiteY340" fmla="*/ 151727 h 715943"/>
                  <a:gd name="connsiteX341" fmla="*/ 210216 w 906933"/>
                  <a:gd name="connsiteY341" fmla="*/ 158046 h 715943"/>
                  <a:gd name="connsiteX342" fmla="*/ 208681 w 906933"/>
                  <a:gd name="connsiteY342" fmla="*/ 164905 h 715943"/>
                  <a:gd name="connsiteX343" fmla="*/ 210577 w 906933"/>
                  <a:gd name="connsiteY343" fmla="*/ 165898 h 715943"/>
                  <a:gd name="connsiteX344" fmla="*/ 218430 w 906933"/>
                  <a:gd name="connsiteY344" fmla="*/ 161114 h 715943"/>
                  <a:gd name="connsiteX345" fmla="*/ 223935 w 906933"/>
                  <a:gd name="connsiteY345" fmla="*/ 154255 h 715943"/>
                  <a:gd name="connsiteX346" fmla="*/ 238738 w 906933"/>
                  <a:gd name="connsiteY346" fmla="*/ 152720 h 715943"/>
                  <a:gd name="connsiteX347" fmla="*/ 248847 w 906933"/>
                  <a:gd name="connsiteY347" fmla="*/ 148388 h 715943"/>
                  <a:gd name="connsiteX348" fmla="*/ 253631 w 906933"/>
                  <a:gd name="connsiteY348" fmla="*/ 147666 h 715943"/>
                  <a:gd name="connsiteX349" fmla="*/ 258595 w 906933"/>
                  <a:gd name="connsiteY349" fmla="*/ 149651 h 715943"/>
                  <a:gd name="connsiteX350" fmla="*/ 257332 w 906933"/>
                  <a:gd name="connsiteY350" fmla="*/ 159490 h 715943"/>
                  <a:gd name="connsiteX351" fmla="*/ 260130 w 906933"/>
                  <a:gd name="connsiteY351" fmla="*/ 163281 h 715943"/>
                  <a:gd name="connsiteX352" fmla="*/ 268795 w 906933"/>
                  <a:gd name="connsiteY352" fmla="*/ 163371 h 715943"/>
                  <a:gd name="connsiteX353" fmla="*/ 270780 w 906933"/>
                  <a:gd name="connsiteY353" fmla="*/ 170772 h 715943"/>
                  <a:gd name="connsiteX354" fmla="*/ 272947 w 906933"/>
                  <a:gd name="connsiteY354" fmla="*/ 172036 h 715943"/>
                  <a:gd name="connsiteX355" fmla="*/ 289916 w 906933"/>
                  <a:gd name="connsiteY355" fmla="*/ 172126 h 715943"/>
                  <a:gd name="connsiteX356" fmla="*/ 294067 w 906933"/>
                  <a:gd name="connsiteY356" fmla="*/ 175646 h 715943"/>
                  <a:gd name="connsiteX357" fmla="*/ 297588 w 906933"/>
                  <a:gd name="connsiteY357" fmla="*/ 186929 h 715943"/>
                  <a:gd name="connsiteX358" fmla="*/ 307426 w 906933"/>
                  <a:gd name="connsiteY358" fmla="*/ 192074 h 715943"/>
                  <a:gd name="connsiteX359" fmla="*/ 312481 w 906933"/>
                  <a:gd name="connsiteY359" fmla="*/ 192435 h 715943"/>
                  <a:gd name="connsiteX360" fmla="*/ 323312 w 906933"/>
                  <a:gd name="connsiteY360" fmla="*/ 191803 h 715943"/>
                  <a:gd name="connsiteX361" fmla="*/ 332157 w 906933"/>
                  <a:gd name="connsiteY361" fmla="*/ 184943 h 715943"/>
                  <a:gd name="connsiteX362" fmla="*/ 345335 w 906933"/>
                  <a:gd name="connsiteY362" fmla="*/ 182055 h 715943"/>
                  <a:gd name="connsiteX363" fmla="*/ 356708 w 906933"/>
                  <a:gd name="connsiteY363" fmla="*/ 188373 h 715943"/>
                  <a:gd name="connsiteX364" fmla="*/ 361672 w 906933"/>
                  <a:gd name="connsiteY364" fmla="*/ 188373 h 715943"/>
                  <a:gd name="connsiteX365" fmla="*/ 365734 w 906933"/>
                  <a:gd name="connsiteY365" fmla="*/ 181423 h 715943"/>
                  <a:gd name="connsiteX366" fmla="*/ 363207 w 906933"/>
                  <a:gd name="connsiteY366" fmla="*/ 173119 h 715943"/>
                  <a:gd name="connsiteX367" fmla="*/ 370789 w 906933"/>
                  <a:gd name="connsiteY367" fmla="*/ 169057 h 715943"/>
                  <a:gd name="connsiteX368" fmla="*/ 369344 w 906933"/>
                  <a:gd name="connsiteY368" fmla="*/ 163912 h 715943"/>
                  <a:gd name="connsiteX369" fmla="*/ 374850 w 906933"/>
                  <a:gd name="connsiteY369" fmla="*/ 157324 h 715943"/>
                  <a:gd name="connsiteX370" fmla="*/ 375392 w 906933"/>
                  <a:gd name="connsiteY370" fmla="*/ 149742 h 715943"/>
                  <a:gd name="connsiteX371" fmla="*/ 377017 w 906933"/>
                  <a:gd name="connsiteY371" fmla="*/ 144958 h 715943"/>
                  <a:gd name="connsiteX372" fmla="*/ 384237 w 906933"/>
                  <a:gd name="connsiteY372" fmla="*/ 136744 h 715943"/>
                  <a:gd name="connsiteX373" fmla="*/ 390465 w 906933"/>
                  <a:gd name="connsiteY373" fmla="*/ 133404 h 715943"/>
                  <a:gd name="connsiteX374" fmla="*/ 394888 w 906933"/>
                  <a:gd name="connsiteY374" fmla="*/ 123115 h 715943"/>
                  <a:gd name="connsiteX375" fmla="*/ 399852 w 906933"/>
                  <a:gd name="connsiteY375" fmla="*/ 121129 h 715943"/>
                  <a:gd name="connsiteX376" fmla="*/ 404456 w 906933"/>
                  <a:gd name="connsiteY376" fmla="*/ 124288 h 715943"/>
                  <a:gd name="connsiteX377" fmla="*/ 413752 w 906933"/>
                  <a:gd name="connsiteY377" fmla="*/ 125281 h 715943"/>
                  <a:gd name="connsiteX378" fmla="*/ 419619 w 906933"/>
                  <a:gd name="connsiteY378" fmla="*/ 117970 h 715943"/>
                  <a:gd name="connsiteX379" fmla="*/ 417363 w 906933"/>
                  <a:gd name="connsiteY379" fmla="*/ 113457 h 715943"/>
                  <a:gd name="connsiteX380" fmla="*/ 423320 w 906933"/>
                  <a:gd name="connsiteY380" fmla="*/ 112284 h 715943"/>
                  <a:gd name="connsiteX381" fmla="*/ 433700 w 906933"/>
                  <a:gd name="connsiteY381" fmla="*/ 105334 h 715943"/>
                  <a:gd name="connsiteX382" fmla="*/ 443629 w 906933"/>
                  <a:gd name="connsiteY382" fmla="*/ 108403 h 715943"/>
                  <a:gd name="connsiteX383" fmla="*/ 450127 w 906933"/>
                  <a:gd name="connsiteY383" fmla="*/ 104882 h 715943"/>
                  <a:gd name="connsiteX384" fmla="*/ 452113 w 906933"/>
                  <a:gd name="connsiteY384" fmla="*/ 98384 h 715943"/>
                  <a:gd name="connsiteX385" fmla="*/ 450398 w 906933"/>
                  <a:gd name="connsiteY385" fmla="*/ 93510 h 715943"/>
                  <a:gd name="connsiteX386" fmla="*/ 451481 w 906933"/>
                  <a:gd name="connsiteY386" fmla="*/ 87191 h 715943"/>
                  <a:gd name="connsiteX387" fmla="*/ 456445 w 906933"/>
                  <a:gd name="connsiteY387" fmla="*/ 79880 h 715943"/>
                  <a:gd name="connsiteX388" fmla="*/ 451210 w 906933"/>
                  <a:gd name="connsiteY388" fmla="*/ 76811 h 715943"/>
                  <a:gd name="connsiteX389" fmla="*/ 450759 w 906933"/>
                  <a:gd name="connsiteY389" fmla="*/ 74284 h 715943"/>
                  <a:gd name="connsiteX390" fmla="*/ 457619 w 906933"/>
                  <a:gd name="connsiteY390" fmla="*/ 65980 h 715943"/>
                  <a:gd name="connsiteX391" fmla="*/ 454550 w 906933"/>
                  <a:gd name="connsiteY391" fmla="*/ 56322 h 715943"/>
                  <a:gd name="connsiteX392" fmla="*/ 454821 w 906933"/>
                  <a:gd name="connsiteY392" fmla="*/ 44498 h 715943"/>
                  <a:gd name="connsiteX393" fmla="*/ 456175 w 906933"/>
                  <a:gd name="connsiteY393" fmla="*/ 37819 h 715943"/>
                  <a:gd name="connsiteX394" fmla="*/ 463305 w 906933"/>
                  <a:gd name="connsiteY394" fmla="*/ 30869 h 715943"/>
                  <a:gd name="connsiteX395" fmla="*/ 476303 w 906933"/>
                  <a:gd name="connsiteY395" fmla="*/ 24551 h 715943"/>
                  <a:gd name="connsiteX396" fmla="*/ 483885 w 906933"/>
                  <a:gd name="connsiteY396" fmla="*/ 17420 h 715943"/>
                  <a:gd name="connsiteX397" fmla="*/ 486141 w 906933"/>
                  <a:gd name="connsiteY397" fmla="*/ 5235 h 715943"/>
                  <a:gd name="connsiteX398" fmla="*/ 486141 w 906933"/>
                  <a:gd name="connsiteY398" fmla="*/ 5235 h 715943"/>
                  <a:gd name="connsiteX399" fmla="*/ 486051 w 906933"/>
                  <a:gd name="connsiteY399" fmla="*/ 4964 h 715943"/>
                  <a:gd name="connsiteX400" fmla="*/ 486051 w 906933"/>
                  <a:gd name="connsiteY400" fmla="*/ 4964 h 715943"/>
                  <a:gd name="connsiteX401" fmla="*/ 484607 w 906933"/>
                  <a:gd name="connsiteY401" fmla="*/ 0 h 715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</a:cxnLst>
                <a:rect l="l" t="t" r="r" b="b"/>
                <a:pathLst>
                  <a:path w="906933" h="715943">
                    <a:moveTo>
                      <a:pt x="484607" y="0"/>
                    </a:moveTo>
                    <a:lnTo>
                      <a:pt x="489210" y="1264"/>
                    </a:lnTo>
                    <a:lnTo>
                      <a:pt x="492369" y="5325"/>
                    </a:lnTo>
                    <a:lnTo>
                      <a:pt x="508345" y="4242"/>
                    </a:lnTo>
                    <a:lnTo>
                      <a:pt x="511594" y="12546"/>
                    </a:lnTo>
                    <a:lnTo>
                      <a:pt x="516107" y="12637"/>
                    </a:lnTo>
                    <a:lnTo>
                      <a:pt x="527119" y="19045"/>
                    </a:lnTo>
                    <a:lnTo>
                      <a:pt x="526487" y="22836"/>
                    </a:lnTo>
                    <a:lnTo>
                      <a:pt x="535423" y="22746"/>
                    </a:lnTo>
                    <a:lnTo>
                      <a:pt x="546976" y="29605"/>
                    </a:lnTo>
                    <a:lnTo>
                      <a:pt x="549504" y="27710"/>
                    </a:lnTo>
                    <a:lnTo>
                      <a:pt x="551399" y="29425"/>
                    </a:lnTo>
                    <a:lnTo>
                      <a:pt x="551219" y="33667"/>
                    </a:lnTo>
                    <a:lnTo>
                      <a:pt x="572701" y="29696"/>
                    </a:lnTo>
                    <a:lnTo>
                      <a:pt x="582990" y="32133"/>
                    </a:lnTo>
                    <a:lnTo>
                      <a:pt x="589128" y="38000"/>
                    </a:lnTo>
                    <a:lnTo>
                      <a:pt x="601042" y="37638"/>
                    </a:lnTo>
                    <a:lnTo>
                      <a:pt x="607360" y="41429"/>
                    </a:lnTo>
                    <a:lnTo>
                      <a:pt x="608714" y="48379"/>
                    </a:lnTo>
                    <a:lnTo>
                      <a:pt x="612144" y="51629"/>
                    </a:lnTo>
                    <a:lnTo>
                      <a:pt x="612866" y="57586"/>
                    </a:lnTo>
                    <a:lnTo>
                      <a:pt x="617379" y="66341"/>
                    </a:lnTo>
                    <a:lnTo>
                      <a:pt x="613950" y="72298"/>
                    </a:lnTo>
                    <a:lnTo>
                      <a:pt x="600049" y="70944"/>
                    </a:lnTo>
                    <a:lnTo>
                      <a:pt x="595898" y="82317"/>
                    </a:lnTo>
                    <a:lnTo>
                      <a:pt x="590843" y="85206"/>
                    </a:lnTo>
                    <a:lnTo>
                      <a:pt x="588857" y="98113"/>
                    </a:lnTo>
                    <a:lnTo>
                      <a:pt x="593460" y="113908"/>
                    </a:lnTo>
                    <a:lnTo>
                      <a:pt x="592468" y="126545"/>
                    </a:lnTo>
                    <a:lnTo>
                      <a:pt x="600952" y="134668"/>
                    </a:lnTo>
                    <a:lnTo>
                      <a:pt x="604924" y="135842"/>
                    </a:lnTo>
                    <a:lnTo>
                      <a:pt x="605014" y="138910"/>
                    </a:lnTo>
                    <a:lnTo>
                      <a:pt x="601042" y="143423"/>
                    </a:lnTo>
                    <a:lnTo>
                      <a:pt x="606097" y="148929"/>
                    </a:lnTo>
                    <a:lnTo>
                      <a:pt x="607270" y="156060"/>
                    </a:lnTo>
                    <a:lnTo>
                      <a:pt x="610610" y="158587"/>
                    </a:lnTo>
                    <a:lnTo>
                      <a:pt x="614311" y="156962"/>
                    </a:lnTo>
                    <a:lnTo>
                      <a:pt x="626135" y="164996"/>
                    </a:lnTo>
                    <a:lnTo>
                      <a:pt x="633987" y="173661"/>
                    </a:lnTo>
                    <a:lnTo>
                      <a:pt x="639493" y="175285"/>
                    </a:lnTo>
                    <a:lnTo>
                      <a:pt x="640937" y="171043"/>
                    </a:lnTo>
                    <a:lnTo>
                      <a:pt x="645270" y="169509"/>
                    </a:lnTo>
                    <a:lnTo>
                      <a:pt x="651588" y="178625"/>
                    </a:lnTo>
                    <a:lnTo>
                      <a:pt x="656281" y="191803"/>
                    </a:lnTo>
                    <a:lnTo>
                      <a:pt x="655289" y="194420"/>
                    </a:lnTo>
                    <a:lnTo>
                      <a:pt x="661065" y="194781"/>
                    </a:lnTo>
                    <a:lnTo>
                      <a:pt x="660704" y="200829"/>
                    </a:lnTo>
                    <a:lnTo>
                      <a:pt x="658538" y="203356"/>
                    </a:lnTo>
                    <a:lnTo>
                      <a:pt x="661246" y="214187"/>
                    </a:lnTo>
                    <a:lnTo>
                      <a:pt x="655740" y="219152"/>
                    </a:lnTo>
                    <a:lnTo>
                      <a:pt x="657004" y="224116"/>
                    </a:lnTo>
                    <a:lnTo>
                      <a:pt x="654928" y="232871"/>
                    </a:lnTo>
                    <a:lnTo>
                      <a:pt x="657004" y="236752"/>
                    </a:lnTo>
                    <a:lnTo>
                      <a:pt x="656281" y="243612"/>
                    </a:lnTo>
                    <a:lnTo>
                      <a:pt x="659802" y="245598"/>
                    </a:lnTo>
                    <a:lnTo>
                      <a:pt x="658989" y="251375"/>
                    </a:lnTo>
                    <a:lnTo>
                      <a:pt x="664315" y="252277"/>
                    </a:lnTo>
                    <a:lnTo>
                      <a:pt x="666481" y="259588"/>
                    </a:lnTo>
                    <a:lnTo>
                      <a:pt x="668557" y="255165"/>
                    </a:lnTo>
                    <a:lnTo>
                      <a:pt x="673070" y="252909"/>
                    </a:lnTo>
                    <a:lnTo>
                      <a:pt x="673702" y="248035"/>
                    </a:lnTo>
                    <a:lnTo>
                      <a:pt x="680291" y="242890"/>
                    </a:lnTo>
                    <a:lnTo>
                      <a:pt x="685255" y="231969"/>
                    </a:lnTo>
                    <a:lnTo>
                      <a:pt x="688234" y="232330"/>
                    </a:lnTo>
                    <a:lnTo>
                      <a:pt x="689858" y="228719"/>
                    </a:lnTo>
                    <a:lnTo>
                      <a:pt x="694281" y="228990"/>
                    </a:lnTo>
                    <a:lnTo>
                      <a:pt x="701682" y="238106"/>
                    </a:lnTo>
                    <a:lnTo>
                      <a:pt x="702856" y="246862"/>
                    </a:lnTo>
                    <a:lnTo>
                      <a:pt x="701051" y="248757"/>
                    </a:lnTo>
                    <a:lnTo>
                      <a:pt x="708271" y="255436"/>
                    </a:lnTo>
                    <a:lnTo>
                      <a:pt x="712423" y="264643"/>
                    </a:lnTo>
                    <a:lnTo>
                      <a:pt x="712062" y="270419"/>
                    </a:lnTo>
                    <a:lnTo>
                      <a:pt x="717658" y="273127"/>
                    </a:lnTo>
                    <a:lnTo>
                      <a:pt x="724789" y="268073"/>
                    </a:lnTo>
                    <a:lnTo>
                      <a:pt x="732190" y="270239"/>
                    </a:lnTo>
                    <a:lnTo>
                      <a:pt x="737425" y="277279"/>
                    </a:lnTo>
                    <a:lnTo>
                      <a:pt x="748798" y="269065"/>
                    </a:lnTo>
                    <a:lnTo>
                      <a:pt x="754755" y="273217"/>
                    </a:lnTo>
                    <a:lnTo>
                      <a:pt x="763240" y="266448"/>
                    </a:lnTo>
                    <a:lnTo>
                      <a:pt x="774883" y="266899"/>
                    </a:lnTo>
                    <a:lnTo>
                      <a:pt x="778494" y="268614"/>
                    </a:lnTo>
                    <a:lnTo>
                      <a:pt x="792845" y="292172"/>
                    </a:lnTo>
                    <a:lnTo>
                      <a:pt x="801961" y="301649"/>
                    </a:lnTo>
                    <a:lnTo>
                      <a:pt x="802232" y="306884"/>
                    </a:lnTo>
                    <a:lnTo>
                      <a:pt x="805120" y="310856"/>
                    </a:lnTo>
                    <a:lnTo>
                      <a:pt x="815230" y="311939"/>
                    </a:lnTo>
                    <a:lnTo>
                      <a:pt x="820104" y="305440"/>
                    </a:lnTo>
                    <a:lnTo>
                      <a:pt x="823353" y="307246"/>
                    </a:lnTo>
                    <a:lnTo>
                      <a:pt x="824797" y="313293"/>
                    </a:lnTo>
                    <a:lnTo>
                      <a:pt x="828588" y="313744"/>
                    </a:lnTo>
                    <a:lnTo>
                      <a:pt x="830845" y="320424"/>
                    </a:lnTo>
                    <a:lnTo>
                      <a:pt x="835087" y="320694"/>
                    </a:lnTo>
                    <a:lnTo>
                      <a:pt x="836802" y="326471"/>
                    </a:lnTo>
                    <a:lnTo>
                      <a:pt x="840864" y="326832"/>
                    </a:lnTo>
                    <a:lnTo>
                      <a:pt x="840954" y="339920"/>
                    </a:lnTo>
                    <a:lnTo>
                      <a:pt x="845377" y="335677"/>
                    </a:lnTo>
                    <a:lnTo>
                      <a:pt x="846369" y="339830"/>
                    </a:lnTo>
                    <a:lnTo>
                      <a:pt x="853139" y="346418"/>
                    </a:lnTo>
                    <a:lnTo>
                      <a:pt x="854222" y="344794"/>
                    </a:lnTo>
                    <a:lnTo>
                      <a:pt x="863790" y="345064"/>
                    </a:lnTo>
                    <a:lnTo>
                      <a:pt x="877599" y="335497"/>
                    </a:lnTo>
                    <a:lnTo>
                      <a:pt x="879134" y="344974"/>
                    </a:lnTo>
                    <a:lnTo>
                      <a:pt x="881210" y="345696"/>
                    </a:lnTo>
                    <a:lnTo>
                      <a:pt x="883376" y="343169"/>
                    </a:lnTo>
                    <a:lnTo>
                      <a:pt x="888792" y="351022"/>
                    </a:lnTo>
                    <a:lnTo>
                      <a:pt x="904497" y="346238"/>
                    </a:lnTo>
                    <a:lnTo>
                      <a:pt x="906934" y="353278"/>
                    </a:lnTo>
                    <a:lnTo>
                      <a:pt x="906934" y="353278"/>
                    </a:lnTo>
                    <a:lnTo>
                      <a:pt x="903324" y="360770"/>
                    </a:lnTo>
                    <a:lnTo>
                      <a:pt x="897457" y="358694"/>
                    </a:lnTo>
                    <a:lnTo>
                      <a:pt x="894749" y="361311"/>
                    </a:lnTo>
                    <a:lnTo>
                      <a:pt x="890507" y="377107"/>
                    </a:lnTo>
                    <a:lnTo>
                      <a:pt x="891590" y="379002"/>
                    </a:lnTo>
                    <a:lnTo>
                      <a:pt x="888431" y="382793"/>
                    </a:lnTo>
                    <a:lnTo>
                      <a:pt x="884279" y="383967"/>
                    </a:lnTo>
                    <a:lnTo>
                      <a:pt x="881842" y="380266"/>
                    </a:lnTo>
                    <a:lnTo>
                      <a:pt x="875162" y="386765"/>
                    </a:lnTo>
                    <a:lnTo>
                      <a:pt x="872003" y="402290"/>
                    </a:lnTo>
                    <a:lnTo>
                      <a:pt x="873538" y="412760"/>
                    </a:lnTo>
                    <a:lnTo>
                      <a:pt x="872003" y="414023"/>
                    </a:lnTo>
                    <a:lnTo>
                      <a:pt x="871371" y="433790"/>
                    </a:lnTo>
                    <a:lnTo>
                      <a:pt x="875794" y="443358"/>
                    </a:lnTo>
                    <a:lnTo>
                      <a:pt x="865956" y="446968"/>
                    </a:lnTo>
                    <a:lnTo>
                      <a:pt x="853951" y="454550"/>
                    </a:lnTo>
                    <a:lnTo>
                      <a:pt x="851604" y="453828"/>
                    </a:lnTo>
                    <a:lnTo>
                      <a:pt x="851604" y="451211"/>
                    </a:lnTo>
                    <a:lnTo>
                      <a:pt x="847813" y="447781"/>
                    </a:lnTo>
                    <a:lnTo>
                      <a:pt x="843662" y="447510"/>
                    </a:lnTo>
                    <a:lnTo>
                      <a:pt x="838607" y="450669"/>
                    </a:lnTo>
                    <a:lnTo>
                      <a:pt x="830393" y="460688"/>
                    </a:lnTo>
                    <a:lnTo>
                      <a:pt x="822812" y="476574"/>
                    </a:lnTo>
                    <a:lnTo>
                      <a:pt x="819201" y="500673"/>
                    </a:lnTo>
                    <a:lnTo>
                      <a:pt x="819291" y="505457"/>
                    </a:lnTo>
                    <a:lnTo>
                      <a:pt x="821097" y="521252"/>
                    </a:lnTo>
                    <a:lnTo>
                      <a:pt x="827595" y="545081"/>
                    </a:lnTo>
                    <a:lnTo>
                      <a:pt x="834545" y="547969"/>
                    </a:lnTo>
                    <a:lnTo>
                      <a:pt x="839510" y="549052"/>
                    </a:lnTo>
                    <a:lnTo>
                      <a:pt x="845015" y="553024"/>
                    </a:lnTo>
                    <a:lnTo>
                      <a:pt x="850521" y="555190"/>
                    </a:lnTo>
                    <a:lnTo>
                      <a:pt x="853410" y="556815"/>
                    </a:lnTo>
                    <a:lnTo>
                      <a:pt x="861533" y="569180"/>
                    </a:lnTo>
                    <a:lnTo>
                      <a:pt x="864782" y="571798"/>
                    </a:lnTo>
                    <a:lnTo>
                      <a:pt x="867039" y="577304"/>
                    </a:lnTo>
                    <a:lnTo>
                      <a:pt x="864421" y="578568"/>
                    </a:lnTo>
                    <a:lnTo>
                      <a:pt x="871552" y="594092"/>
                    </a:lnTo>
                    <a:lnTo>
                      <a:pt x="887438" y="611603"/>
                    </a:lnTo>
                    <a:lnTo>
                      <a:pt x="887438" y="611603"/>
                    </a:lnTo>
                    <a:lnTo>
                      <a:pt x="878682" y="618824"/>
                    </a:lnTo>
                    <a:lnTo>
                      <a:pt x="877509" y="622705"/>
                    </a:lnTo>
                    <a:lnTo>
                      <a:pt x="888882" y="649061"/>
                    </a:lnTo>
                    <a:lnTo>
                      <a:pt x="889965" y="654025"/>
                    </a:lnTo>
                    <a:lnTo>
                      <a:pt x="887257" y="657635"/>
                    </a:lnTo>
                    <a:lnTo>
                      <a:pt x="887257" y="657635"/>
                    </a:lnTo>
                    <a:lnTo>
                      <a:pt x="877329" y="658809"/>
                    </a:lnTo>
                    <a:lnTo>
                      <a:pt x="877329" y="658809"/>
                    </a:lnTo>
                    <a:lnTo>
                      <a:pt x="869927" y="656733"/>
                    </a:lnTo>
                    <a:lnTo>
                      <a:pt x="864782" y="659802"/>
                    </a:lnTo>
                    <a:lnTo>
                      <a:pt x="858735" y="676319"/>
                    </a:lnTo>
                    <a:lnTo>
                      <a:pt x="853139" y="678666"/>
                    </a:lnTo>
                    <a:lnTo>
                      <a:pt x="852778" y="694371"/>
                    </a:lnTo>
                    <a:lnTo>
                      <a:pt x="847001" y="703578"/>
                    </a:lnTo>
                    <a:lnTo>
                      <a:pt x="840773" y="700058"/>
                    </a:lnTo>
                    <a:lnTo>
                      <a:pt x="822721" y="708181"/>
                    </a:lnTo>
                    <a:lnTo>
                      <a:pt x="818389" y="703578"/>
                    </a:lnTo>
                    <a:lnTo>
                      <a:pt x="810446" y="703668"/>
                    </a:lnTo>
                    <a:lnTo>
                      <a:pt x="805933" y="705834"/>
                    </a:lnTo>
                    <a:lnTo>
                      <a:pt x="803045" y="712694"/>
                    </a:lnTo>
                    <a:lnTo>
                      <a:pt x="792304" y="712333"/>
                    </a:lnTo>
                    <a:lnTo>
                      <a:pt x="785444" y="715943"/>
                    </a:lnTo>
                    <a:lnTo>
                      <a:pt x="778313" y="711611"/>
                    </a:lnTo>
                    <a:lnTo>
                      <a:pt x="776237" y="704210"/>
                    </a:lnTo>
                    <a:lnTo>
                      <a:pt x="772356" y="700238"/>
                    </a:lnTo>
                    <a:lnTo>
                      <a:pt x="770912" y="692837"/>
                    </a:lnTo>
                    <a:lnTo>
                      <a:pt x="765857" y="687331"/>
                    </a:lnTo>
                    <a:lnTo>
                      <a:pt x="760081" y="687241"/>
                    </a:lnTo>
                    <a:lnTo>
                      <a:pt x="760081" y="687241"/>
                    </a:lnTo>
                    <a:lnTo>
                      <a:pt x="755387" y="685977"/>
                    </a:lnTo>
                    <a:lnTo>
                      <a:pt x="755387" y="685977"/>
                    </a:lnTo>
                    <a:lnTo>
                      <a:pt x="752770" y="685526"/>
                    </a:lnTo>
                    <a:lnTo>
                      <a:pt x="752770" y="688685"/>
                    </a:lnTo>
                    <a:lnTo>
                      <a:pt x="744736" y="691934"/>
                    </a:lnTo>
                    <a:lnTo>
                      <a:pt x="736072" y="693198"/>
                    </a:lnTo>
                    <a:lnTo>
                      <a:pt x="733273" y="698614"/>
                    </a:lnTo>
                    <a:lnTo>
                      <a:pt x="726955" y="699606"/>
                    </a:lnTo>
                    <a:lnTo>
                      <a:pt x="725331" y="696989"/>
                    </a:lnTo>
                    <a:lnTo>
                      <a:pt x="715763" y="702404"/>
                    </a:lnTo>
                    <a:lnTo>
                      <a:pt x="706195" y="703127"/>
                    </a:lnTo>
                    <a:lnTo>
                      <a:pt x="688143" y="697260"/>
                    </a:lnTo>
                    <a:lnTo>
                      <a:pt x="684172" y="691663"/>
                    </a:lnTo>
                    <a:lnTo>
                      <a:pt x="672258" y="688956"/>
                    </a:lnTo>
                    <a:lnTo>
                      <a:pt x="667384" y="681554"/>
                    </a:lnTo>
                    <a:lnTo>
                      <a:pt x="664495" y="682818"/>
                    </a:lnTo>
                    <a:lnTo>
                      <a:pt x="661336" y="680832"/>
                    </a:lnTo>
                    <a:lnTo>
                      <a:pt x="650415" y="684804"/>
                    </a:lnTo>
                    <a:lnTo>
                      <a:pt x="642291" y="690310"/>
                    </a:lnTo>
                    <a:lnTo>
                      <a:pt x="636605" y="698523"/>
                    </a:lnTo>
                    <a:lnTo>
                      <a:pt x="631460" y="693739"/>
                    </a:lnTo>
                    <a:lnTo>
                      <a:pt x="618011" y="692295"/>
                    </a:lnTo>
                    <a:lnTo>
                      <a:pt x="618011" y="692295"/>
                    </a:lnTo>
                    <a:lnTo>
                      <a:pt x="617109" y="690400"/>
                    </a:lnTo>
                    <a:lnTo>
                      <a:pt x="619455" y="687331"/>
                    </a:lnTo>
                    <a:lnTo>
                      <a:pt x="618011" y="679839"/>
                    </a:lnTo>
                    <a:lnTo>
                      <a:pt x="621712" y="670904"/>
                    </a:lnTo>
                    <a:lnTo>
                      <a:pt x="614401" y="662871"/>
                    </a:lnTo>
                    <a:lnTo>
                      <a:pt x="608173" y="664495"/>
                    </a:lnTo>
                    <a:lnTo>
                      <a:pt x="600591" y="653754"/>
                    </a:lnTo>
                    <a:lnTo>
                      <a:pt x="593460" y="649963"/>
                    </a:lnTo>
                    <a:lnTo>
                      <a:pt x="592919" y="648248"/>
                    </a:lnTo>
                    <a:lnTo>
                      <a:pt x="597522" y="641750"/>
                    </a:lnTo>
                    <a:lnTo>
                      <a:pt x="592016" y="635161"/>
                    </a:lnTo>
                    <a:lnTo>
                      <a:pt x="583442" y="635973"/>
                    </a:lnTo>
                    <a:lnTo>
                      <a:pt x="578297" y="640666"/>
                    </a:lnTo>
                    <a:lnTo>
                      <a:pt x="568910" y="638681"/>
                    </a:lnTo>
                    <a:lnTo>
                      <a:pt x="563855" y="640486"/>
                    </a:lnTo>
                    <a:lnTo>
                      <a:pt x="560696" y="638771"/>
                    </a:lnTo>
                    <a:lnTo>
                      <a:pt x="553475" y="639132"/>
                    </a:lnTo>
                    <a:lnTo>
                      <a:pt x="557627" y="631280"/>
                    </a:lnTo>
                    <a:lnTo>
                      <a:pt x="553475" y="628481"/>
                    </a:lnTo>
                    <a:lnTo>
                      <a:pt x="547338" y="630557"/>
                    </a:lnTo>
                    <a:lnTo>
                      <a:pt x="546345" y="627037"/>
                    </a:lnTo>
                    <a:lnTo>
                      <a:pt x="540117" y="627850"/>
                    </a:lnTo>
                    <a:lnTo>
                      <a:pt x="537770" y="623878"/>
                    </a:lnTo>
                    <a:lnTo>
                      <a:pt x="528022" y="624961"/>
                    </a:lnTo>
                    <a:lnTo>
                      <a:pt x="520620" y="624691"/>
                    </a:lnTo>
                    <a:lnTo>
                      <a:pt x="512136" y="623337"/>
                    </a:lnTo>
                    <a:lnTo>
                      <a:pt x="502027" y="624600"/>
                    </a:lnTo>
                    <a:lnTo>
                      <a:pt x="501034" y="618824"/>
                    </a:lnTo>
                    <a:lnTo>
                      <a:pt x="498326" y="615574"/>
                    </a:lnTo>
                    <a:lnTo>
                      <a:pt x="501034" y="612235"/>
                    </a:lnTo>
                    <a:lnTo>
                      <a:pt x="500222" y="608895"/>
                    </a:lnTo>
                    <a:lnTo>
                      <a:pt x="488849" y="600862"/>
                    </a:lnTo>
                    <a:lnTo>
                      <a:pt x="470075" y="601945"/>
                    </a:lnTo>
                    <a:lnTo>
                      <a:pt x="463035" y="607541"/>
                    </a:lnTo>
                    <a:lnTo>
                      <a:pt x="455092" y="602306"/>
                    </a:lnTo>
                    <a:lnTo>
                      <a:pt x="435505" y="604382"/>
                    </a:lnTo>
                    <a:lnTo>
                      <a:pt x="430631" y="600501"/>
                    </a:lnTo>
                    <a:lnTo>
                      <a:pt x="427562" y="594092"/>
                    </a:lnTo>
                    <a:lnTo>
                      <a:pt x="417273" y="598335"/>
                    </a:lnTo>
                    <a:lnTo>
                      <a:pt x="407164" y="594183"/>
                    </a:lnTo>
                    <a:lnTo>
                      <a:pt x="405810" y="587594"/>
                    </a:lnTo>
                    <a:lnTo>
                      <a:pt x="398769" y="586149"/>
                    </a:lnTo>
                    <a:lnTo>
                      <a:pt x="394888" y="577033"/>
                    </a:lnTo>
                    <a:lnTo>
                      <a:pt x="387938" y="575679"/>
                    </a:lnTo>
                    <a:lnTo>
                      <a:pt x="384959" y="578026"/>
                    </a:lnTo>
                    <a:lnTo>
                      <a:pt x="378551" y="576672"/>
                    </a:lnTo>
                    <a:lnTo>
                      <a:pt x="374670" y="573513"/>
                    </a:lnTo>
                    <a:lnTo>
                      <a:pt x="374038" y="568368"/>
                    </a:lnTo>
                    <a:lnTo>
                      <a:pt x="355264" y="556544"/>
                    </a:lnTo>
                    <a:lnTo>
                      <a:pt x="355174" y="551760"/>
                    </a:lnTo>
                    <a:lnTo>
                      <a:pt x="338385" y="544359"/>
                    </a:lnTo>
                    <a:lnTo>
                      <a:pt x="332699" y="544720"/>
                    </a:lnTo>
                    <a:lnTo>
                      <a:pt x="323763" y="526397"/>
                    </a:lnTo>
                    <a:lnTo>
                      <a:pt x="317355" y="519628"/>
                    </a:lnTo>
                    <a:lnTo>
                      <a:pt x="314557" y="508977"/>
                    </a:lnTo>
                    <a:lnTo>
                      <a:pt x="308870" y="504554"/>
                    </a:lnTo>
                    <a:lnTo>
                      <a:pt x="301108" y="505728"/>
                    </a:lnTo>
                    <a:lnTo>
                      <a:pt x="292623" y="493813"/>
                    </a:lnTo>
                    <a:lnTo>
                      <a:pt x="286034" y="493452"/>
                    </a:lnTo>
                    <a:lnTo>
                      <a:pt x="281251" y="502749"/>
                    </a:lnTo>
                    <a:lnTo>
                      <a:pt x="268975" y="503742"/>
                    </a:lnTo>
                    <a:lnTo>
                      <a:pt x="256700" y="492911"/>
                    </a:lnTo>
                    <a:lnTo>
                      <a:pt x="256610" y="487495"/>
                    </a:lnTo>
                    <a:lnTo>
                      <a:pt x="246500" y="475942"/>
                    </a:lnTo>
                    <a:lnTo>
                      <a:pt x="247042" y="469624"/>
                    </a:lnTo>
                    <a:lnTo>
                      <a:pt x="244244" y="466916"/>
                    </a:lnTo>
                    <a:lnTo>
                      <a:pt x="237294" y="465111"/>
                    </a:lnTo>
                    <a:lnTo>
                      <a:pt x="231607" y="459244"/>
                    </a:lnTo>
                    <a:lnTo>
                      <a:pt x="222491" y="459966"/>
                    </a:lnTo>
                    <a:lnTo>
                      <a:pt x="204710" y="451120"/>
                    </a:lnTo>
                    <a:lnTo>
                      <a:pt x="202273" y="448954"/>
                    </a:lnTo>
                    <a:lnTo>
                      <a:pt x="200197" y="439838"/>
                    </a:lnTo>
                    <a:lnTo>
                      <a:pt x="195142" y="437491"/>
                    </a:lnTo>
                    <a:lnTo>
                      <a:pt x="187470" y="435866"/>
                    </a:lnTo>
                    <a:lnTo>
                      <a:pt x="175737" y="440560"/>
                    </a:lnTo>
                    <a:lnTo>
                      <a:pt x="162197" y="437220"/>
                    </a:lnTo>
                    <a:lnTo>
                      <a:pt x="159490" y="431985"/>
                    </a:lnTo>
                    <a:lnTo>
                      <a:pt x="164905" y="421425"/>
                    </a:lnTo>
                    <a:lnTo>
                      <a:pt x="164364" y="418536"/>
                    </a:lnTo>
                    <a:lnTo>
                      <a:pt x="152720" y="415558"/>
                    </a:lnTo>
                    <a:lnTo>
                      <a:pt x="149110" y="405719"/>
                    </a:lnTo>
                    <a:lnTo>
                      <a:pt x="143784" y="398318"/>
                    </a:lnTo>
                    <a:lnTo>
                      <a:pt x="119234" y="394708"/>
                    </a:lnTo>
                    <a:lnTo>
                      <a:pt x="111742" y="385501"/>
                    </a:lnTo>
                    <a:lnTo>
                      <a:pt x="107049" y="389653"/>
                    </a:lnTo>
                    <a:lnTo>
                      <a:pt x="102806" y="382793"/>
                    </a:lnTo>
                    <a:lnTo>
                      <a:pt x="92156" y="373497"/>
                    </a:lnTo>
                    <a:lnTo>
                      <a:pt x="59481" y="381169"/>
                    </a:lnTo>
                    <a:lnTo>
                      <a:pt x="54427" y="376475"/>
                    </a:lnTo>
                    <a:lnTo>
                      <a:pt x="40798" y="370969"/>
                    </a:lnTo>
                    <a:lnTo>
                      <a:pt x="23919" y="355083"/>
                    </a:lnTo>
                    <a:lnTo>
                      <a:pt x="19857" y="346238"/>
                    </a:lnTo>
                    <a:lnTo>
                      <a:pt x="10380" y="343169"/>
                    </a:lnTo>
                    <a:lnTo>
                      <a:pt x="5777" y="346689"/>
                    </a:lnTo>
                    <a:lnTo>
                      <a:pt x="0" y="342898"/>
                    </a:lnTo>
                    <a:lnTo>
                      <a:pt x="812" y="337753"/>
                    </a:lnTo>
                    <a:lnTo>
                      <a:pt x="6228" y="333331"/>
                    </a:lnTo>
                    <a:lnTo>
                      <a:pt x="16518" y="332067"/>
                    </a:lnTo>
                    <a:lnTo>
                      <a:pt x="21572" y="327103"/>
                    </a:lnTo>
                    <a:lnTo>
                      <a:pt x="26988" y="325749"/>
                    </a:lnTo>
                    <a:lnTo>
                      <a:pt x="36826" y="319160"/>
                    </a:lnTo>
                    <a:lnTo>
                      <a:pt x="40256" y="313744"/>
                    </a:lnTo>
                    <a:lnTo>
                      <a:pt x="38812" y="306794"/>
                    </a:lnTo>
                    <a:lnTo>
                      <a:pt x="48199" y="299122"/>
                    </a:lnTo>
                    <a:lnTo>
                      <a:pt x="53705" y="298400"/>
                    </a:lnTo>
                    <a:lnTo>
                      <a:pt x="57225" y="295241"/>
                    </a:lnTo>
                    <a:lnTo>
                      <a:pt x="64717" y="296685"/>
                    </a:lnTo>
                    <a:lnTo>
                      <a:pt x="69410" y="289916"/>
                    </a:lnTo>
                    <a:lnTo>
                      <a:pt x="73291" y="290457"/>
                    </a:lnTo>
                    <a:lnTo>
                      <a:pt x="82137" y="285312"/>
                    </a:lnTo>
                    <a:lnTo>
                      <a:pt x="84213" y="288923"/>
                    </a:lnTo>
                    <a:lnTo>
                      <a:pt x="92517" y="290367"/>
                    </a:lnTo>
                    <a:lnTo>
                      <a:pt x="94232" y="273940"/>
                    </a:lnTo>
                    <a:lnTo>
                      <a:pt x="89357" y="271954"/>
                    </a:lnTo>
                    <a:lnTo>
                      <a:pt x="98293" y="264282"/>
                    </a:lnTo>
                    <a:lnTo>
                      <a:pt x="102626" y="249750"/>
                    </a:lnTo>
                    <a:lnTo>
                      <a:pt x="106146" y="253180"/>
                    </a:lnTo>
                    <a:lnTo>
                      <a:pt x="110298" y="253992"/>
                    </a:lnTo>
                    <a:lnTo>
                      <a:pt x="115894" y="248306"/>
                    </a:lnTo>
                    <a:lnTo>
                      <a:pt x="107319" y="238106"/>
                    </a:lnTo>
                    <a:lnTo>
                      <a:pt x="109666" y="232600"/>
                    </a:lnTo>
                    <a:lnTo>
                      <a:pt x="109034" y="214548"/>
                    </a:lnTo>
                    <a:lnTo>
                      <a:pt x="106687" y="211480"/>
                    </a:lnTo>
                    <a:lnTo>
                      <a:pt x="99196" y="208140"/>
                    </a:lnTo>
                    <a:lnTo>
                      <a:pt x="87191" y="189637"/>
                    </a:lnTo>
                    <a:lnTo>
                      <a:pt x="90711" y="181513"/>
                    </a:lnTo>
                    <a:lnTo>
                      <a:pt x="86018" y="173570"/>
                    </a:lnTo>
                    <a:lnTo>
                      <a:pt x="90711" y="168064"/>
                    </a:lnTo>
                    <a:lnTo>
                      <a:pt x="91975" y="158677"/>
                    </a:lnTo>
                    <a:lnTo>
                      <a:pt x="109305" y="168967"/>
                    </a:lnTo>
                    <a:lnTo>
                      <a:pt x="121310" y="169509"/>
                    </a:lnTo>
                    <a:lnTo>
                      <a:pt x="131780" y="164905"/>
                    </a:lnTo>
                    <a:lnTo>
                      <a:pt x="131780" y="156331"/>
                    </a:lnTo>
                    <a:lnTo>
                      <a:pt x="133946" y="151547"/>
                    </a:lnTo>
                    <a:lnTo>
                      <a:pt x="143875" y="153262"/>
                    </a:lnTo>
                    <a:lnTo>
                      <a:pt x="150012" y="152540"/>
                    </a:lnTo>
                    <a:lnTo>
                      <a:pt x="157053" y="148749"/>
                    </a:lnTo>
                    <a:lnTo>
                      <a:pt x="168877" y="146673"/>
                    </a:lnTo>
                    <a:lnTo>
                      <a:pt x="181964" y="148297"/>
                    </a:lnTo>
                    <a:lnTo>
                      <a:pt x="186026" y="151457"/>
                    </a:lnTo>
                    <a:lnTo>
                      <a:pt x="193337" y="153081"/>
                    </a:lnTo>
                    <a:lnTo>
                      <a:pt x="202002" y="151727"/>
                    </a:lnTo>
                    <a:lnTo>
                      <a:pt x="210216" y="158046"/>
                    </a:lnTo>
                    <a:lnTo>
                      <a:pt x="208681" y="164905"/>
                    </a:lnTo>
                    <a:lnTo>
                      <a:pt x="210577" y="165898"/>
                    </a:lnTo>
                    <a:lnTo>
                      <a:pt x="218430" y="161114"/>
                    </a:lnTo>
                    <a:lnTo>
                      <a:pt x="223935" y="154255"/>
                    </a:lnTo>
                    <a:lnTo>
                      <a:pt x="238738" y="152720"/>
                    </a:lnTo>
                    <a:lnTo>
                      <a:pt x="248847" y="148388"/>
                    </a:lnTo>
                    <a:lnTo>
                      <a:pt x="253631" y="147666"/>
                    </a:lnTo>
                    <a:lnTo>
                      <a:pt x="258595" y="149651"/>
                    </a:lnTo>
                    <a:lnTo>
                      <a:pt x="257332" y="159490"/>
                    </a:lnTo>
                    <a:lnTo>
                      <a:pt x="260130" y="163281"/>
                    </a:lnTo>
                    <a:lnTo>
                      <a:pt x="268795" y="163371"/>
                    </a:lnTo>
                    <a:lnTo>
                      <a:pt x="270780" y="170772"/>
                    </a:lnTo>
                    <a:lnTo>
                      <a:pt x="272947" y="172036"/>
                    </a:lnTo>
                    <a:lnTo>
                      <a:pt x="289916" y="172126"/>
                    </a:lnTo>
                    <a:lnTo>
                      <a:pt x="294067" y="175646"/>
                    </a:lnTo>
                    <a:lnTo>
                      <a:pt x="297588" y="186929"/>
                    </a:lnTo>
                    <a:lnTo>
                      <a:pt x="307426" y="192074"/>
                    </a:lnTo>
                    <a:lnTo>
                      <a:pt x="312481" y="192435"/>
                    </a:lnTo>
                    <a:lnTo>
                      <a:pt x="323312" y="191803"/>
                    </a:lnTo>
                    <a:lnTo>
                      <a:pt x="332157" y="184943"/>
                    </a:lnTo>
                    <a:lnTo>
                      <a:pt x="345335" y="182055"/>
                    </a:lnTo>
                    <a:lnTo>
                      <a:pt x="356708" y="188373"/>
                    </a:lnTo>
                    <a:lnTo>
                      <a:pt x="361672" y="188373"/>
                    </a:lnTo>
                    <a:lnTo>
                      <a:pt x="365734" y="181423"/>
                    </a:lnTo>
                    <a:lnTo>
                      <a:pt x="363207" y="173119"/>
                    </a:lnTo>
                    <a:lnTo>
                      <a:pt x="370789" y="169057"/>
                    </a:lnTo>
                    <a:lnTo>
                      <a:pt x="369344" y="163912"/>
                    </a:lnTo>
                    <a:lnTo>
                      <a:pt x="374850" y="157324"/>
                    </a:lnTo>
                    <a:lnTo>
                      <a:pt x="375392" y="149742"/>
                    </a:lnTo>
                    <a:lnTo>
                      <a:pt x="377017" y="144958"/>
                    </a:lnTo>
                    <a:lnTo>
                      <a:pt x="384237" y="136744"/>
                    </a:lnTo>
                    <a:lnTo>
                      <a:pt x="390465" y="133404"/>
                    </a:lnTo>
                    <a:lnTo>
                      <a:pt x="394888" y="123115"/>
                    </a:lnTo>
                    <a:lnTo>
                      <a:pt x="399852" y="121129"/>
                    </a:lnTo>
                    <a:lnTo>
                      <a:pt x="404456" y="124288"/>
                    </a:lnTo>
                    <a:lnTo>
                      <a:pt x="413752" y="125281"/>
                    </a:lnTo>
                    <a:lnTo>
                      <a:pt x="419619" y="117970"/>
                    </a:lnTo>
                    <a:lnTo>
                      <a:pt x="417363" y="113457"/>
                    </a:lnTo>
                    <a:lnTo>
                      <a:pt x="423320" y="112284"/>
                    </a:lnTo>
                    <a:lnTo>
                      <a:pt x="433700" y="105334"/>
                    </a:lnTo>
                    <a:lnTo>
                      <a:pt x="443629" y="108403"/>
                    </a:lnTo>
                    <a:lnTo>
                      <a:pt x="450127" y="104882"/>
                    </a:lnTo>
                    <a:lnTo>
                      <a:pt x="452113" y="98384"/>
                    </a:lnTo>
                    <a:lnTo>
                      <a:pt x="450398" y="93510"/>
                    </a:lnTo>
                    <a:lnTo>
                      <a:pt x="451481" y="87191"/>
                    </a:lnTo>
                    <a:lnTo>
                      <a:pt x="456445" y="79880"/>
                    </a:lnTo>
                    <a:lnTo>
                      <a:pt x="451210" y="76811"/>
                    </a:lnTo>
                    <a:lnTo>
                      <a:pt x="450759" y="74284"/>
                    </a:lnTo>
                    <a:lnTo>
                      <a:pt x="457619" y="65980"/>
                    </a:lnTo>
                    <a:lnTo>
                      <a:pt x="454550" y="56322"/>
                    </a:lnTo>
                    <a:lnTo>
                      <a:pt x="454821" y="44498"/>
                    </a:lnTo>
                    <a:lnTo>
                      <a:pt x="456175" y="37819"/>
                    </a:lnTo>
                    <a:lnTo>
                      <a:pt x="463305" y="30869"/>
                    </a:lnTo>
                    <a:lnTo>
                      <a:pt x="476303" y="24551"/>
                    </a:lnTo>
                    <a:lnTo>
                      <a:pt x="483885" y="17420"/>
                    </a:lnTo>
                    <a:lnTo>
                      <a:pt x="486141" y="5235"/>
                    </a:lnTo>
                    <a:lnTo>
                      <a:pt x="486141" y="5235"/>
                    </a:lnTo>
                    <a:lnTo>
                      <a:pt x="486051" y="4964"/>
                    </a:lnTo>
                    <a:lnTo>
                      <a:pt x="486051" y="4964"/>
                    </a:lnTo>
                    <a:lnTo>
                      <a:pt x="484607" y="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8" name="Freeform: Shape 150">
                <a:extLst>
                  <a:ext uri="{FF2B5EF4-FFF2-40B4-BE49-F238E27FC236}">
                    <a16:creationId xmlns="" xmlns:a16="http://schemas.microsoft.com/office/drawing/2014/main" id="{7C1254B4-88C2-4A01-A728-8EBC49AE8005}"/>
                  </a:ext>
                </a:extLst>
              </p:cNvPr>
              <p:cNvSpPr/>
              <p:nvPr/>
            </p:nvSpPr>
            <p:spPr>
              <a:xfrm>
                <a:off x="2159495" y="2314534"/>
                <a:ext cx="655715" cy="381671"/>
              </a:xfrm>
              <a:custGeom>
                <a:avLst/>
                <a:gdLst>
                  <a:gd name="connsiteX0" fmla="*/ 312390 w 661245"/>
                  <a:gd name="connsiteY0" fmla="*/ 1715 h 417543"/>
                  <a:gd name="connsiteX1" fmla="*/ 316181 w 661245"/>
                  <a:gd name="connsiteY1" fmla="*/ 2708 h 417543"/>
                  <a:gd name="connsiteX2" fmla="*/ 317084 w 661245"/>
                  <a:gd name="connsiteY2" fmla="*/ 5055 h 417543"/>
                  <a:gd name="connsiteX3" fmla="*/ 326200 w 661245"/>
                  <a:gd name="connsiteY3" fmla="*/ 46484 h 417543"/>
                  <a:gd name="connsiteX4" fmla="*/ 338476 w 661245"/>
                  <a:gd name="connsiteY4" fmla="*/ 79429 h 417543"/>
                  <a:gd name="connsiteX5" fmla="*/ 353730 w 661245"/>
                  <a:gd name="connsiteY5" fmla="*/ 107771 h 417543"/>
                  <a:gd name="connsiteX6" fmla="*/ 358333 w 661245"/>
                  <a:gd name="connsiteY6" fmla="*/ 114721 h 417543"/>
                  <a:gd name="connsiteX7" fmla="*/ 384147 w 661245"/>
                  <a:gd name="connsiteY7" fmla="*/ 152179 h 417543"/>
                  <a:gd name="connsiteX8" fmla="*/ 379634 w 661245"/>
                  <a:gd name="connsiteY8" fmla="*/ 156511 h 417543"/>
                  <a:gd name="connsiteX9" fmla="*/ 379815 w 661245"/>
                  <a:gd name="connsiteY9" fmla="*/ 167613 h 417543"/>
                  <a:gd name="connsiteX10" fmla="*/ 376024 w 661245"/>
                  <a:gd name="connsiteY10" fmla="*/ 176098 h 417543"/>
                  <a:gd name="connsiteX11" fmla="*/ 378461 w 661245"/>
                  <a:gd name="connsiteY11" fmla="*/ 176188 h 417543"/>
                  <a:gd name="connsiteX12" fmla="*/ 383425 w 661245"/>
                  <a:gd name="connsiteY12" fmla="*/ 171855 h 417543"/>
                  <a:gd name="connsiteX13" fmla="*/ 387216 w 661245"/>
                  <a:gd name="connsiteY13" fmla="*/ 163912 h 417543"/>
                  <a:gd name="connsiteX14" fmla="*/ 385952 w 661245"/>
                  <a:gd name="connsiteY14" fmla="*/ 155879 h 417543"/>
                  <a:gd name="connsiteX15" fmla="*/ 392361 w 661245"/>
                  <a:gd name="connsiteY15" fmla="*/ 147124 h 417543"/>
                  <a:gd name="connsiteX16" fmla="*/ 395069 w 661245"/>
                  <a:gd name="connsiteY16" fmla="*/ 153442 h 417543"/>
                  <a:gd name="connsiteX17" fmla="*/ 417543 w 661245"/>
                  <a:gd name="connsiteY17" fmla="*/ 187290 h 417543"/>
                  <a:gd name="connsiteX18" fmla="*/ 455092 w 661245"/>
                  <a:gd name="connsiteY18" fmla="*/ 228990 h 417543"/>
                  <a:gd name="connsiteX19" fmla="*/ 469353 w 661245"/>
                  <a:gd name="connsiteY19" fmla="*/ 240634 h 417543"/>
                  <a:gd name="connsiteX20" fmla="*/ 474949 w 661245"/>
                  <a:gd name="connsiteY20" fmla="*/ 242980 h 417543"/>
                  <a:gd name="connsiteX21" fmla="*/ 478559 w 661245"/>
                  <a:gd name="connsiteY21" fmla="*/ 244244 h 417543"/>
                  <a:gd name="connsiteX22" fmla="*/ 495889 w 661245"/>
                  <a:gd name="connsiteY22" fmla="*/ 243883 h 417543"/>
                  <a:gd name="connsiteX23" fmla="*/ 508706 w 661245"/>
                  <a:gd name="connsiteY23" fmla="*/ 251104 h 417543"/>
                  <a:gd name="connsiteX24" fmla="*/ 531542 w 661245"/>
                  <a:gd name="connsiteY24" fmla="*/ 269156 h 417543"/>
                  <a:gd name="connsiteX25" fmla="*/ 539575 w 661245"/>
                  <a:gd name="connsiteY25" fmla="*/ 269697 h 417543"/>
                  <a:gd name="connsiteX26" fmla="*/ 564397 w 661245"/>
                  <a:gd name="connsiteY26" fmla="*/ 298490 h 417543"/>
                  <a:gd name="connsiteX27" fmla="*/ 588406 w 661245"/>
                  <a:gd name="connsiteY27" fmla="*/ 320063 h 417543"/>
                  <a:gd name="connsiteX28" fmla="*/ 587323 w 661245"/>
                  <a:gd name="connsiteY28" fmla="*/ 321868 h 417543"/>
                  <a:gd name="connsiteX29" fmla="*/ 580824 w 661245"/>
                  <a:gd name="connsiteY29" fmla="*/ 318438 h 417543"/>
                  <a:gd name="connsiteX30" fmla="*/ 579019 w 661245"/>
                  <a:gd name="connsiteY30" fmla="*/ 319882 h 417543"/>
                  <a:gd name="connsiteX31" fmla="*/ 582268 w 661245"/>
                  <a:gd name="connsiteY31" fmla="*/ 324305 h 417543"/>
                  <a:gd name="connsiteX32" fmla="*/ 583712 w 661245"/>
                  <a:gd name="connsiteY32" fmla="*/ 328276 h 417543"/>
                  <a:gd name="connsiteX33" fmla="*/ 591655 w 661245"/>
                  <a:gd name="connsiteY33" fmla="*/ 322048 h 417543"/>
                  <a:gd name="connsiteX34" fmla="*/ 599869 w 661245"/>
                  <a:gd name="connsiteY34" fmla="*/ 323041 h 417543"/>
                  <a:gd name="connsiteX35" fmla="*/ 604472 w 661245"/>
                  <a:gd name="connsiteY35" fmla="*/ 326651 h 417543"/>
                  <a:gd name="connsiteX36" fmla="*/ 611151 w 661245"/>
                  <a:gd name="connsiteY36" fmla="*/ 326561 h 417543"/>
                  <a:gd name="connsiteX37" fmla="*/ 612957 w 661245"/>
                  <a:gd name="connsiteY37" fmla="*/ 322680 h 417543"/>
                  <a:gd name="connsiteX38" fmla="*/ 611873 w 661245"/>
                  <a:gd name="connsiteY38" fmla="*/ 319792 h 417543"/>
                  <a:gd name="connsiteX39" fmla="*/ 615755 w 661245"/>
                  <a:gd name="connsiteY39" fmla="*/ 314557 h 417543"/>
                  <a:gd name="connsiteX40" fmla="*/ 619365 w 661245"/>
                  <a:gd name="connsiteY40" fmla="*/ 313564 h 417543"/>
                  <a:gd name="connsiteX41" fmla="*/ 619997 w 661245"/>
                  <a:gd name="connsiteY41" fmla="*/ 316001 h 417543"/>
                  <a:gd name="connsiteX42" fmla="*/ 625683 w 661245"/>
                  <a:gd name="connsiteY42" fmla="*/ 315369 h 417543"/>
                  <a:gd name="connsiteX43" fmla="*/ 618733 w 661245"/>
                  <a:gd name="connsiteY43" fmla="*/ 325207 h 417543"/>
                  <a:gd name="connsiteX44" fmla="*/ 625864 w 661245"/>
                  <a:gd name="connsiteY44" fmla="*/ 347321 h 417543"/>
                  <a:gd name="connsiteX45" fmla="*/ 641027 w 661245"/>
                  <a:gd name="connsiteY45" fmla="*/ 376114 h 417543"/>
                  <a:gd name="connsiteX46" fmla="*/ 643555 w 661245"/>
                  <a:gd name="connsiteY46" fmla="*/ 376836 h 417543"/>
                  <a:gd name="connsiteX47" fmla="*/ 653935 w 661245"/>
                  <a:gd name="connsiteY47" fmla="*/ 392812 h 417543"/>
                  <a:gd name="connsiteX48" fmla="*/ 661246 w 661245"/>
                  <a:gd name="connsiteY48" fmla="*/ 395249 h 417543"/>
                  <a:gd name="connsiteX49" fmla="*/ 661246 w 661245"/>
                  <a:gd name="connsiteY49" fmla="*/ 395249 h 417543"/>
                  <a:gd name="connsiteX50" fmla="*/ 653213 w 661245"/>
                  <a:gd name="connsiteY50" fmla="*/ 394888 h 417543"/>
                  <a:gd name="connsiteX51" fmla="*/ 646714 w 661245"/>
                  <a:gd name="connsiteY51" fmla="*/ 398318 h 417543"/>
                  <a:gd name="connsiteX52" fmla="*/ 641389 w 661245"/>
                  <a:gd name="connsiteY52" fmla="*/ 397055 h 417543"/>
                  <a:gd name="connsiteX53" fmla="*/ 632543 w 661245"/>
                  <a:gd name="connsiteY53" fmla="*/ 400394 h 417543"/>
                  <a:gd name="connsiteX54" fmla="*/ 629745 w 661245"/>
                  <a:gd name="connsiteY54" fmla="*/ 399221 h 417543"/>
                  <a:gd name="connsiteX55" fmla="*/ 629565 w 661245"/>
                  <a:gd name="connsiteY55" fmla="*/ 390917 h 417543"/>
                  <a:gd name="connsiteX56" fmla="*/ 625593 w 661245"/>
                  <a:gd name="connsiteY56" fmla="*/ 389112 h 417543"/>
                  <a:gd name="connsiteX57" fmla="*/ 619636 w 661245"/>
                  <a:gd name="connsiteY57" fmla="*/ 390646 h 417543"/>
                  <a:gd name="connsiteX58" fmla="*/ 617018 w 661245"/>
                  <a:gd name="connsiteY58" fmla="*/ 388389 h 417543"/>
                  <a:gd name="connsiteX59" fmla="*/ 613588 w 661245"/>
                  <a:gd name="connsiteY59" fmla="*/ 389112 h 417543"/>
                  <a:gd name="connsiteX60" fmla="*/ 608985 w 661245"/>
                  <a:gd name="connsiteY60" fmla="*/ 384869 h 417543"/>
                  <a:gd name="connsiteX61" fmla="*/ 580734 w 661245"/>
                  <a:gd name="connsiteY61" fmla="*/ 379815 h 417543"/>
                  <a:gd name="connsiteX62" fmla="*/ 575950 w 661245"/>
                  <a:gd name="connsiteY62" fmla="*/ 385682 h 417543"/>
                  <a:gd name="connsiteX63" fmla="*/ 573152 w 661245"/>
                  <a:gd name="connsiteY63" fmla="*/ 393895 h 417543"/>
                  <a:gd name="connsiteX64" fmla="*/ 564758 w 661245"/>
                  <a:gd name="connsiteY64" fmla="*/ 393895 h 417543"/>
                  <a:gd name="connsiteX65" fmla="*/ 560245 w 661245"/>
                  <a:gd name="connsiteY65" fmla="*/ 402470 h 417543"/>
                  <a:gd name="connsiteX66" fmla="*/ 554017 w 661245"/>
                  <a:gd name="connsiteY66" fmla="*/ 405178 h 417543"/>
                  <a:gd name="connsiteX67" fmla="*/ 551219 w 661245"/>
                  <a:gd name="connsiteY67" fmla="*/ 415377 h 417543"/>
                  <a:gd name="connsiteX68" fmla="*/ 543185 w 661245"/>
                  <a:gd name="connsiteY68" fmla="*/ 417092 h 417543"/>
                  <a:gd name="connsiteX69" fmla="*/ 534250 w 661245"/>
                  <a:gd name="connsiteY69" fmla="*/ 409962 h 417543"/>
                  <a:gd name="connsiteX70" fmla="*/ 532445 w 661245"/>
                  <a:gd name="connsiteY70" fmla="*/ 411406 h 417543"/>
                  <a:gd name="connsiteX71" fmla="*/ 526307 w 661245"/>
                  <a:gd name="connsiteY71" fmla="*/ 410052 h 417543"/>
                  <a:gd name="connsiteX72" fmla="*/ 518544 w 661245"/>
                  <a:gd name="connsiteY72" fmla="*/ 412489 h 417543"/>
                  <a:gd name="connsiteX73" fmla="*/ 515024 w 661245"/>
                  <a:gd name="connsiteY73" fmla="*/ 416641 h 417543"/>
                  <a:gd name="connsiteX74" fmla="*/ 510872 w 661245"/>
                  <a:gd name="connsiteY74" fmla="*/ 413301 h 417543"/>
                  <a:gd name="connsiteX75" fmla="*/ 500402 w 661245"/>
                  <a:gd name="connsiteY75" fmla="*/ 417544 h 417543"/>
                  <a:gd name="connsiteX76" fmla="*/ 482621 w 661245"/>
                  <a:gd name="connsiteY76" fmla="*/ 414565 h 417543"/>
                  <a:gd name="connsiteX77" fmla="*/ 477115 w 661245"/>
                  <a:gd name="connsiteY77" fmla="*/ 411225 h 417543"/>
                  <a:gd name="connsiteX78" fmla="*/ 457438 w 661245"/>
                  <a:gd name="connsiteY78" fmla="*/ 408517 h 417543"/>
                  <a:gd name="connsiteX79" fmla="*/ 442545 w 661245"/>
                  <a:gd name="connsiteY79" fmla="*/ 402109 h 417543"/>
                  <a:gd name="connsiteX80" fmla="*/ 443719 w 661245"/>
                  <a:gd name="connsiteY80" fmla="*/ 392812 h 417543"/>
                  <a:gd name="connsiteX81" fmla="*/ 453557 w 661245"/>
                  <a:gd name="connsiteY81" fmla="*/ 382974 h 417543"/>
                  <a:gd name="connsiteX82" fmla="*/ 457799 w 661245"/>
                  <a:gd name="connsiteY82" fmla="*/ 381801 h 417543"/>
                  <a:gd name="connsiteX83" fmla="*/ 452294 w 661245"/>
                  <a:gd name="connsiteY83" fmla="*/ 374309 h 417543"/>
                  <a:gd name="connsiteX84" fmla="*/ 452294 w 661245"/>
                  <a:gd name="connsiteY84" fmla="*/ 374309 h 417543"/>
                  <a:gd name="connsiteX85" fmla="*/ 448683 w 661245"/>
                  <a:gd name="connsiteY85" fmla="*/ 371872 h 417543"/>
                  <a:gd name="connsiteX86" fmla="*/ 448683 w 661245"/>
                  <a:gd name="connsiteY86" fmla="*/ 371872 h 417543"/>
                  <a:gd name="connsiteX87" fmla="*/ 449495 w 661245"/>
                  <a:gd name="connsiteY87" fmla="*/ 369074 h 417543"/>
                  <a:gd name="connsiteX88" fmla="*/ 444712 w 661245"/>
                  <a:gd name="connsiteY88" fmla="*/ 367088 h 417543"/>
                  <a:gd name="connsiteX89" fmla="*/ 442726 w 661245"/>
                  <a:gd name="connsiteY89" fmla="*/ 361672 h 417543"/>
                  <a:gd name="connsiteX90" fmla="*/ 437040 w 661245"/>
                  <a:gd name="connsiteY90" fmla="*/ 365373 h 417543"/>
                  <a:gd name="connsiteX91" fmla="*/ 431173 w 661245"/>
                  <a:gd name="connsiteY91" fmla="*/ 363658 h 417543"/>
                  <a:gd name="connsiteX92" fmla="*/ 414565 w 661245"/>
                  <a:gd name="connsiteY92" fmla="*/ 344252 h 417543"/>
                  <a:gd name="connsiteX93" fmla="*/ 409781 w 661245"/>
                  <a:gd name="connsiteY93" fmla="*/ 344974 h 417543"/>
                  <a:gd name="connsiteX94" fmla="*/ 405990 w 661245"/>
                  <a:gd name="connsiteY94" fmla="*/ 348404 h 417543"/>
                  <a:gd name="connsiteX95" fmla="*/ 402741 w 661245"/>
                  <a:gd name="connsiteY95" fmla="*/ 345877 h 417543"/>
                  <a:gd name="connsiteX96" fmla="*/ 397686 w 661245"/>
                  <a:gd name="connsiteY96" fmla="*/ 346509 h 417543"/>
                  <a:gd name="connsiteX97" fmla="*/ 397235 w 661245"/>
                  <a:gd name="connsiteY97" fmla="*/ 342628 h 417543"/>
                  <a:gd name="connsiteX98" fmla="*/ 389834 w 661245"/>
                  <a:gd name="connsiteY98" fmla="*/ 331977 h 417543"/>
                  <a:gd name="connsiteX99" fmla="*/ 382613 w 661245"/>
                  <a:gd name="connsiteY99" fmla="*/ 335407 h 417543"/>
                  <a:gd name="connsiteX100" fmla="*/ 379454 w 661245"/>
                  <a:gd name="connsiteY100" fmla="*/ 332338 h 417543"/>
                  <a:gd name="connsiteX101" fmla="*/ 371511 w 661245"/>
                  <a:gd name="connsiteY101" fmla="*/ 330984 h 417543"/>
                  <a:gd name="connsiteX102" fmla="*/ 360589 w 661245"/>
                  <a:gd name="connsiteY102" fmla="*/ 342176 h 417543"/>
                  <a:gd name="connsiteX103" fmla="*/ 350300 w 661245"/>
                  <a:gd name="connsiteY103" fmla="*/ 342357 h 417543"/>
                  <a:gd name="connsiteX104" fmla="*/ 349577 w 661245"/>
                  <a:gd name="connsiteY104" fmla="*/ 346509 h 417543"/>
                  <a:gd name="connsiteX105" fmla="*/ 357159 w 661245"/>
                  <a:gd name="connsiteY105" fmla="*/ 354271 h 417543"/>
                  <a:gd name="connsiteX106" fmla="*/ 355805 w 661245"/>
                  <a:gd name="connsiteY106" fmla="*/ 360589 h 417543"/>
                  <a:gd name="connsiteX107" fmla="*/ 350390 w 661245"/>
                  <a:gd name="connsiteY107" fmla="*/ 363749 h 417543"/>
                  <a:gd name="connsiteX108" fmla="*/ 344884 w 661245"/>
                  <a:gd name="connsiteY108" fmla="*/ 363207 h 417543"/>
                  <a:gd name="connsiteX109" fmla="*/ 334865 w 661245"/>
                  <a:gd name="connsiteY109" fmla="*/ 356437 h 417543"/>
                  <a:gd name="connsiteX110" fmla="*/ 330623 w 661245"/>
                  <a:gd name="connsiteY110" fmla="*/ 359506 h 417543"/>
                  <a:gd name="connsiteX111" fmla="*/ 331525 w 661245"/>
                  <a:gd name="connsiteY111" fmla="*/ 362304 h 417543"/>
                  <a:gd name="connsiteX112" fmla="*/ 321597 w 661245"/>
                  <a:gd name="connsiteY112" fmla="*/ 362665 h 417543"/>
                  <a:gd name="connsiteX113" fmla="*/ 316181 w 661245"/>
                  <a:gd name="connsiteY113" fmla="*/ 366727 h 417543"/>
                  <a:gd name="connsiteX114" fmla="*/ 312751 w 661245"/>
                  <a:gd name="connsiteY114" fmla="*/ 363478 h 417543"/>
                  <a:gd name="connsiteX115" fmla="*/ 306884 w 661245"/>
                  <a:gd name="connsiteY115" fmla="*/ 362214 h 417543"/>
                  <a:gd name="connsiteX116" fmla="*/ 303545 w 661245"/>
                  <a:gd name="connsiteY116" fmla="*/ 358333 h 417543"/>
                  <a:gd name="connsiteX117" fmla="*/ 298129 w 661245"/>
                  <a:gd name="connsiteY117" fmla="*/ 356889 h 417543"/>
                  <a:gd name="connsiteX118" fmla="*/ 294429 w 661245"/>
                  <a:gd name="connsiteY118" fmla="*/ 358152 h 417543"/>
                  <a:gd name="connsiteX119" fmla="*/ 289645 w 661245"/>
                  <a:gd name="connsiteY119" fmla="*/ 364471 h 417543"/>
                  <a:gd name="connsiteX120" fmla="*/ 290277 w 661245"/>
                  <a:gd name="connsiteY120" fmla="*/ 371060 h 417543"/>
                  <a:gd name="connsiteX121" fmla="*/ 282785 w 661245"/>
                  <a:gd name="connsiteY121" fmla="*/ 378551 h 417543"/>
                  <a:gd name="connsiteX122" fmla="*/ 253450 w 661245"/>
                  <a:gd name="connsiteY122" fmla="*/ 378641 h 417543"/>
                  <a:gd name="connsiteX123" fmla="*/ 253450 w 661245"/>
                  <a:gd name="connsiteY123" fmla="*/ 378641 h 417543"/>
                  <a:gd name="connsiteX124" fmla="*/ 246500 w 661245"/>
                  <a:gd name="connsiteY124" fmla="*/ 377558 h 417543"/>
                  <a:gd name="connsiteX125" fmla="*/ 239370 w 661245"/>
                  <a:gd name="connsiteY125" fmla="*/ 369164 h 417543"/>
                  <a:gd name="connsiteX126" fmla="*/ 235218 w 661245"/>
                  <a:gd name="connsiteY126" fmla="*/ 370157 h 417543"/>
                  <a:gd name="connsiteX127" fmla="*/ 232149 w 661245"/>
                  <a:gd name="connsiteY127" fmla="*/ 373858 h 417543"/>
                  <a:gd name="connsiteX128" fmla="*/ 229893 w 661245"/>
                  <a:gd name="connsiteY128" fmla="*/ 370608 h 417543"/>
                  <a:gd name="connsiteX129" fmla="*/ 224206 w 661245"/>
                  <a:gd name="connsiteY129" fmla="*/ 368081 h 417543"/>
                  <a:gd name="connsiteX130" fmla="*/ 223394 w 661245"/>
                  <a:gd name="connsiteY130" fmla="*/ 361943 h 417543"/>
                  <a:gd name="connsiteX131" fmla="*/ 225470 w 661245"/>
                  <a:gd name="connsiteY131" fmla="*/ 352917 h 417543"/>
                  <a:gd name="connsiteX132" fmla="*/ 223845 w 661245"/>
                  <a:gd name="connsiteY132" fmla="*/ 344613 h 417543"/>
                  <a:gd name="connsiteX133" fmla="*/ 221950 w 661245"/>
                  <a:gd name="connsiteY133" fmla="*/ 340732 h 417543"/>
                  <a:gd name="connsiteX134" fmla="*/ 219422 w 661245"/>
                  <a:gd name="connsiteY134" fmla="*/ 333782 h 417543"/>
                  <a:gd name="connsiteX135" fmla="*/ 213285 w 661245"/>
                  <a:gd name="connsiteY135" fmla="*/ 335497 h 417543"/>
                  <a:gd name="connsiteX136" fmla="*/ 204890 w 661245"/>
                  <a:gd name="connsiteY136" fmla="*/ 334775 h 417543"/>
                  <a:gd name="connsiteX137" fmla="*/ 202634 w 661245"/>
                  <a:gd name="connsiteY137" fmla="*/ 318167 h 417543"/>
                  <a:gd name="connsiteX138" fmla="*/ 196496 w 661245"/>
                  <a:gd name="connsiteY138" fmla="*/ 313293 h 417543"/>
                  <a:gd name="connsiteX139" fmla="*/ 188824 w 661245"/>
                  <a:gd name="connsiteY139" fmla="*/ 314015 h 417543"/>
                  <a:gd name="connsiteX140" fmla="*/ 187922 w 661245"/>
                  <a:gd name="connsiteY140" fmla="*/ 306884 h 417543"/>
                  <a:gd name="connsiteX141" fmla="*/ 191983 w 661245"/>
                  <a:gd name="connsiteY141" fmla="*/ 301740 h 417543"/>
                  <a:gd name="connsiteX142" fmla="*/ 187199 w 661245"/>
                  <a:gd name="connsiteY142" fmla="*/ 283868 h 417543"/>
                  <a:gd name="connsiteX143" fmla="*/ 185755 w 661245"/>
                  <a:gd name="connsiteY143" fmla="*/ 282424 h 417543"/>
                  <a:gd name="connsiteX144" fmla="*/ 183138 w 661245"/>
                  <a:gd name="connsiteY144" fmla="*/ 288472 h 417543"/>
                  <a:gd name="connsiteX145" fmla="*/ 180610 w 661245"/>
                  <a:gd name="connsiteY145" fmla="*/ 288472 h 417543"/>
                  <a:gd name="connsiteX146" fmla="*/ 179888 w 661245"/>
                  <a:gd name="connsiteY146" fmla="*/ 284049 h 417543"/>
                  <a:gd name="connsiteX147" fmla="*/ 183048 w 661245"/>
                  <a:gd name="connsiteY147" fmla="*/ 276828 h 417543"/>
                  <a:gd name="connsiteX148" fmla="*/ 179257 w 661245"/>
                  <a:gd name="connsiteY148" fmla="*/ 276738 h 417543"/>
                  <a:gd name="connsiteX149" fmla="*/ 176820 w 661245"/>
                  <a:gd name="connsiteY149" fmla="*/ 278994 h 417543"/>
                  <a:gd name="connsiteX150" fmla="*/ 167252 w 661245"/>
                  <a:gd name="connsiteY150" fmla="*/ 274210 h 417543"/>
                  <a:gd name="connsiteX151" fmla="*/ 161205 w 661245"/>
                  <a:gd name="connsiteY151" fmla="*/ 278091 h 417543"/>
                  <a:gd name="connsiteX152" fmla="*/ 157684 w 661245"/>
                  <a:gd name="connsiteY152" fmla="*/ 285764 h 417543"/>
                  <a:gd name="connsiteX153" fmla="*/ 153803 w 661245"/>
                  <a:gd name="connsiteY153" fmla="*/ 287208 h 417543"/>
                  <a:gd name="connsiteX154" fmla="*/ 148658 w 661245"/>
                  <a:gd name="connsiteY154" fmla="*/ 285042 h 417543"/>
                  <a:gd name="connsiteX155" fmla="*/ 143423 w 661245"/>
                  <a:gd name="connsiteY155" fmla="*/ 299483 h 417543"/>
                  <a:gd name="connsiteX156" fmla="*/ 135390 w 661245"/>
                  <a:gd name="connsiteY156" fmla="*/ 296775 h 417543"/>
                  <a:gd name="connsiteX157" fmla="*/ 131328 w 661245"/>
                  <a:gd name="connsiteY157" fmla="*/ 291721 h 417543"/>
                  <a:gd name="connsiteX158" fmla="*/ 127989 w 661245"/>
                  <a:gd name="connsiteY158" fmla="*/ 296505 h 417543"/>
                  <a:gd name="connsiteX159" fmla="*/ 124017 w 661245"/>
                  <a:gd name="connsiteY159" fmla="*/ 296234 h 417543"/>
                  <a:gd name="connsiteX160" fmla="*/ 119053 w 661245"/>
                  <a:gd name="connsiteY160" fmla="*/ 287930 h 417543"/>
                  <a:gd name="connsiteX161" fmla="*/ 115262 w 661245"/>
                  <a:gd name="connsiteY161" fmla="*/ 285403 h 417543"/>
                  <a:gd name="connsiteX162" fmla="*/ 109124 w 661245"/>
                  <a:gd name="connsiteY162" fmla="*/ 285583 h 417543"/>
                  <a:gd name="connsiteX163" fmla="*/ 105695 w 661245"/>
                  <a:gd name="connsiteY163" fmla="*/ 280890 h 417543"/>
                  <a:gd name="connsiteX164" fmla="*/ 101543 w 661245"/>
                  <a:gd name="connsiteY164" fmla="*/ 276738 h 417543"/>
                  <a:gd name="connsiteX165" fmla="*/ 104341 w 661245"/>
                  <a:gd name="connsiteY165" fmla="*/ 272134 h 417543"/>
                  <a:gd name="connsiteX166" fmla="*/ 103077 w 661245"/>
                  <a:gd name="connsiteY166" fmla="*/ 263199 h 417543"/>
                  <a:gd name="connsiteX167" fmla="*/ 106868 w 661245"/>
                  <a:gd name="connsiteY167" fmla="*/ 251013 h 417543"/>
                  <a:gd name="connsiteX168" fmla="*/ 105604 w 661245"/>
                  <a:gd name="connsiteY168" fmla="*/ 245147 h 417543"/>
                  <a:gd name="connsiteX169" fmla="*/ 97030 w 661245"/>
                  <a:gd name="connsiteY169" fmla="*/ 244425 h 417543"/>
                  <a:gd name="connsiteX170" fmla="*/ 91975 w 661245"/>
                  <a:gd name="connsiteY170" fmla="*/ 259137 h 417543"/>
                  <a:gd name="connsiteX171" fmla="*/ 90170 w 661245"/>
                  <a:gd name="connsiteY171" fmla="*/ 254804 h 417543"/>
                  <a:gd name="connsiteX172" fmla="*/ 91885 w 661245"/>
                  <a:gd name="connsiteY172" fmla="*/ 250021 h 417543"/>
                  <a:gd name="connsiteX173" fmla="*/ 83671 w 661245"/>
                  <a:gd name="connsiteY173" fmla="*/ 247132 h 417543"/>
                  <a:gd name="connsiteX174" fmla="*/ 78526 w 661245"/>
                  <a:gd name="connsiteY174" fmla="*/ 247584 h 417543"/>
                  <a:gd name="connsiteX175" fmla="*/ 71305 w 661245"/>
                  <a:gd name="connsiteY175" fmla="*/ 249930 h 417543"/>
                  <a:gd name="connsiteX176" fmla="*/ 72479 w 661245"/>
                  <a:gd name="connsiteY176" fmla="*/ 242800 h 417543"/>
                  <a:gd name="connsiteX177" fmla="*/ 65529 w 661245"/>
                  <a:gd name="connsiteY177" fmla="*/ 229531 h 417543"/>
                  <a:gd name="connsiteX178" fmla="*/ 59842 w 661245"/>
                  <a:gd name="connsiteY178" fmla="*/ 226373 h 417543"/>
                  <a:gd name="connsiteX179" fmla="*/ 53615 w 661245"/>
                  <a:gd name="connsiteY179" fmla="*/ 226373 h 417543"/>
                  <a:gd name="connsiteX180" fmla="*/ 49372 w 661245"/>
                  <a:gd name="connsiteY180" fmla="*/ 220777 h 417543"/>
                  <a:gd name="connsiteX181" fmla="*/ 37999 w 661245"/>
                  <a:gd name="connsiteY181" fmla="*/ 215632 h 417543"/>
                  <a:gd name="connsiteX182" fmla="*/ 40166 w 661245"/>
                  <a:gd name="connsiteY182" fmla="*/ 201551 h 417543"/>
                  <a:gd name="connsiteX183" fmla="*/ 35292 w 661245"/>
                  <a:gd name="connsiteY183" fmla="*/ 192796 h 417543"/>
                  <a:gd name="connsiteX184" fmla="*/ 38180 w 661245"/>
                  <a:gd name="connsiteY184" fmla="*/ 185394 h 417543"/>
                  <a:gd name="connsiteX185" fmla="*/ 32584 w 661245"/>
                  <a:gd name="connsiteY185" fmla="*/ 182506 h 417543"/>
                  <a:gd name="connsiteX186" fmla="*/ 29966 w 661245"/>
                  <a:gd name="connsiteY186" fmla="*/ 182596 h 417543"/>
                  <a:gd name="connsiteX187" fmla="*/ 29064 w 661245"/>
                  <a:gd name="connsiteY187" fmla="*/ 185033 h 417543"/>
                  <a:gd name="connsiteX188" fmla="*/ 22114 w 661245"/>
                  <a:gd name="connsiteY188" fmla="*/ 184311 h 417543"/>
                  <a:gd name="connsiteX189" fmla="*/ 20579 w 661245"/>
                  <a:gd name="connsiteY189" fmla="*/ 177000 h 417543"/>
                  <a:gd name="connsiteX190" fmla="*/ 15886 w 661245"/>
                  <a:gd name="connsiteY190" fmla="*/ 174022 h 417543"/>
                  <a:gd name="connsiteX191" fmla="*/ 12546 w 661245"/>
                  <a:gd name="connsiteY191" fmla="*/ 171314 h 417543"/>
                  <a:gd name="connsiteX192" fmla="*/ 8033 w 661245"/>
                  <a:gd name="connsiteY192" fmla="*/ 169418 h 417543"/>
                  <a:gd name="connsiteX193" fmla="*/ 7040 w 661245"/>
                  <a:gd name="connsiteY193" fmla="*/ 162920 h 417543"/>
                  <a:gd name="connsiteX194" fmla="*/ 2979 w 661245"/>
                  <a:gd name="connsiteY194" fmla="*/ 161746 h 417543"/>
                  <a:gd name="connsiteX195" fmla="*/ 0 w 661245"/>
                  <a:gd name="connsiteY195" fmla="*/ 155338 h 417543"/>
                  <a:gd name="connsiteX196" fmla="*/ 2076 w 661245"/>
                  <a:gd name="connsiteY196" fmla="*/ 151005 h 417543"/>
                  <a:gd name="connsiteX197" fmla="*/ 2437 w 661245"/>
                  <a:gd name="connsiteY197" fmla="*/ 146763 h 417543"/>
                  <a:gd name="connsiteX198" fmla="*/ 1805 w 661245"/>
                  <a:gd name="connsiteY198" fmla="*/ 141167 h 417543"/>
                  <a:gd name="connsiteX199" fmla="*/ 4784 w 661245"/>
                  <a:gd name="connsiteY199" fmla="*/ 133856 h 417543"/>
                  <a:gd name="connsiteX200" fmla="*/ 3069 w 661245"/>
                  <a:gd name="connsiteY200" fmla="*/ 128350 h 417543"/>
                  <a:gd name="connsiteX201" fmla="*/ 5596 w 661245"/>
                  <a:gd name="connsiteY201" fmla="*/ 119956 h 417543"/>
                  <a:gd name="connsiteX202" fmla="*/ 5596 w 661245"/>
                  <a:gd name="connsiteY202" fmla="*/ 115984 h 417543"/>
                  <a:gd name="connsiteX203" fmla="*/ 5416 w 661245"/>
                  <a:gd name="connsiteY203" fmla="*/ 110479 h 417543"/>
                  <a:gd name="connsiteX204" fmla="*/ 11824 w 661245"/>
                  <a:gd name="connsiteY204" fmla="*/ 105875 h 417543"/>
                  <a:gd name="connsiteX205" fmla="*/ 11734 w 661245"/>
                  <a:gd name="connsiteY205" fmla="*/ 101994 h 417543"/>
                  <a:gd name="connsiteX206" fmla="*/ 14261 w 661245"/>
                  <a:gd name="connsiteY206" fmla="*/ 95044 h 417543"/>
                  <a:gd name="connsiteX207" fmla="*/ 14712 w 661245"/>
                  <a:gd name="connsiteY207" fmla="*/ 84393 h 417543"/>
                  <a:gd name="connsiteX208" fmla="*/ 24731 w 661245"/>
                  <a:gd name="connsiteY208" fmla="*/ 77082 h 417543"/>
                  <a:gd name="connsiteX209" fmla="*/ 26356 w 661245"/>
                  <a:gd name="connsiteY209" fmla="*/ 73652 h 417543"/>
                  <a:gd name="connsiteX210" fmla="*/ 40166 w 661245"/>
                  <a:gd name="connsiteY210" fmla="*/ 80151 h 417543"/>
                  <a:gd name="connsiteX211" fmla="*/ 40166 w 661245"/>
                  <a:gd name="connsiteY211" fmla="*/ 80151 h 417543"/>
                  <a:gd name="connsiteX212" fmla="*/ 53615 w 661245"/>
                  <a:gd name="connsiteY212" fmla="*/ 81595 h 417543"/>
                  <a:gd name="connsiteX213" fmla="*/ 58759 w 661245"/>
                  <a:gd name="connsiteY213" fmla="*/ 86379 h 417543"/>
                  <a:gd name="connsiteX214" fmla="*/ 64446 w 661245"/>
                  <a:gd name="connsiteY214" fmla="*/ 78165 h 417543"/>
                  <a:gd name="connsiteX215" fmla="*/ 72569 w 661245"/>
                  <a:gd name="connsiteY215" fmla="*/ 72660 h 417543"/>
                  <a:gd name="connsiteX216" fmla="*/ 83491 w 661245"/>
                  <a:gd name="connsiteY216" fmla="*/ 68688 h 417543"/>
                  <a:gd name="connsiteX217" fmla="*/ 86650 w 661245"/>
                  <a:gd name="connsiteY217" fmla="*/ 70674 h 417543"/>
                  <a:gd name="connsiteX218" fmla="*/ 89538 w 661245"/>
                  <a:gd name="connsiteY218" fmla="*/ 69410 h 417543"/>
                  <a:gd name="connsiteX219" fmla="*/ 94412 w 661245"/>
                  <a:gd name="connsiteY219" fmla="*/ 76811 h 417543"/>
                  <a:gd name="connsiteX220" fmla="*/ 106326 w 661245"/>
                  <a:gd name="connsiteY220" fmla="*/ 79519 h 417543"/>
                  <a:gd name="connsiteX221" fmla="*/ 110298 w 661245"/>
                  <a:gd name="connsiteY221" fmla="*/ 85115 h 417543"/>
                  <a:gd name="connsiteX222" fmla="*/ 128350 w 661245"/>
                  <a:gd name="connsiteY222" fmla="*/ 91072 h 417543"/>
                  <a:gd name="connsiteX223" fmla="*/ 137917 w 661245"/>
                  <a:gd name="connsiteY223" fmla="*/ 90441 h 417543"/>
                  <a:gd name="connsiteX224" fmla="*/ 147485 w 661245"/>
                  <a:gd name="connsiteY224" fmla="*/ 85025 h 417543"/>
                  <a:gd name="connsiteX225" fmla="*/ 149200 w 661245"/>
                  <a:gd name="connsiteY225" fmla="*/ 87643 h 417543"/>
                  <a:gd name="connsiteX226" fmla="*/ 155518 w 661245"/>
                  <a:gd name="connsiteY226" fmla="*/ 86650 h 417543"/>
                  <a:gd name="connsiteX227" fmla="*/ 158316 w 661245"/>
                  <a:gd name="connsiteY227" fmla="*/ 81234 h 417543"/>
                  <a:gd name="connsiteX228" fmla="*/ 166981 w 661245"/>
                  <a:gd name="connsiteY228" fmla="*/ 79971 h 417543"/>
                  <a:gd name="connsiteX229" fmla="*/ 175014 w 661245"/>
                  <a:gd name="connsiteY229" fmla="*/ 76721 h 417543"/>
                  <a:gd name="connsiteX230" fmla="*/ 175014 w 661245"/>
                  <a:gd name="connsiteY230" fmla="*/ 73562 h 417543"/>
                  <a:gd name="connsiteX231" fmla="*/ 177632 w 661245"/>
                  <a:gd name="connsiteY231" fmla="*/ 74013 h 417543"/>
                  <a:gd name="connsiteX232" fmla="*/ 177632 w 661245"/>
                  <a:gd name="connsiteY232" fmla="*/ 74013 h 417543"/>
                  <a:gd name="connsiteX233" fmla="*/ 182325 w 661245"/>
                  <a:gd name="connsiteY233" fmla="*/ 75277 h 417543"/>
                  <a:gd name="connsiteX234" fmla="*/ 182325 w 661245"/>
                  <a:gd name="connsiteY234" fmla="*/ 75277 h 417543"/>
                  <a:gd name="connsiteX235" fmla="*/ 188102 w 661245"/>
                  <a:gd name="connsiteY235" fmla="*/ 75367 h 417543"/>
                  <a:gd name="connsiteX236" fmla="*/ 193157 w 661245"/>
                  <a:gd name="connsiteY236" fmla="*/ 80873 h 417543"/>
                  <a:gd name="connsiteX237" fmla="*/ 194601 w 661245"/>
                  <a:gd name="connsiteY237" fmla="*/ 88274 h 417543"/>
                  <a:gd name="connsiteX238" fmla="*/ 198572 w 661245"/>
                  <a:gd name="connsiteY238" fmla="*/ 92246 h 417543"/>
                  <a:gd name="connsiteX239" fmla="*/ 200648 w 661245"/>
                  <a:gd name="connsiteY239" fmla="*/ 99647 h 417543"/>
                  <a:gd name="connsiteX240" fmla="*/ 207869 w 661245"/>
                  <a:gd name="connsiteY240" fmla="*/ 103980 h 417543"/>
                  <a:gd name="connsiteX241" fmla="*/ 214729 w 661245"/>
                  <a:gd name="connsiteY241" fmla="*/ 100369 h 417543"/>
                  <a:gd name="connsiteX242" fmla="*/ 225470 w 661245"/>
                  <a:gd name="connsiteY242" fmla="*/ 100730 h 417543"/>
                  <a:gd name="connsiteX243" fmla="*/ 228358 w 661245"/>
                  <a:gd name="connsiteY243" fmla="*/ 93870 h 417543"/>
                  <a:gd name="connsiteX244" fmla="*/ 232871 w 661245"/>
                  <a:gd name="connsiteY244" fmla="*/ 91704 h 417543"/>
                  <a:gd name="connsiteX245" fmla="*/ 240814 w 661245"/>
                  <a:gd name="connsiteY245" fmla="*/ 91614 h 417543"/>
                  <a:gd name="connsiteX246" fmla="*/ 245146 w 661245"/>
                  <a:gd name="connsiteY246" fmla="*/ 96217 h 417543"/>
                  <a:gd name="connsiteX247" fmla="*/ 263198 w 661245"/>
                  <a:gd name="connsiteY247" fmla="*/ 88184 h 417543"/>
                  <a:gd name="connsiteX248" fmla="*/ 269426 w 661245"/>
                  <a:gd name="connsiteY248" fmla="*/ 91704 h 417543"/>
                  <a:gd name="connsiteX249" fmla="*/ 275203 w 661245"/>
                  <a:gd name="connsiteY249" fmla="*/ 82498 h 417543"/>
                  <a:gd name="connsiteX250" fmla="*/ 275654 w 661245"/>
                  <a:gd name="connsiteY250" fmla="*/ 66792 h 417543"/>
                  <a:gd name="connsiteX251" fmla="*/ 281251 w 661245"/>
                  <a:gd name="connsiteY251" fmla="*/ 64446 h 417543"/>
                  <a:gd name="connsiteX252" fmla="*/ 287298 w 661245"/>
                  <a:gd name="connsiteY252" fmla="*/ 47928 h 417543"/>
                  <a:gd name="connsiteX253" fmla="*/ 292443 w 661245"/>
                  <a:gd name="connsiteY253" fmla="*/ 44859 h 417543"/>
                  <a:gd name="connsiteX254" fmla="*/ 299844 w 661245"/>
                  <a:gd name="connsiteY254" fmla="*/ 47026 h 417543"/>
                  <a:gd name="connsiteX255" fmla="*/ 299844 w 661245"/>
                  <a:gd name="connsiteY255" fmla="*/ 47026 h 417543"/>
                  <a:gd name="connsiteX256" fmla="*/ 309773 w 661245"/>
                  <a:gd name="connsiteY256" fmla="*/ 45852 h 417543"/>
                  <a:gd name="connsiteX257" fmla="*/ 309773 w 661245"/>
                  <a:gd name="connsiteY257" fmla="*/ 45852 h 417543"/>
                  <a:gd name="connsiteX258" fmla="*/ 312481 w 661245"/>
                  <a:gd name="connsiteY258" fmla="*/ 42332 h 417543"/>
                  <a:gd name="connsiteX259" fmla="*/ 311397 w 661245"/>
                  <a:gd name="connsiteY259" fmla="*/ 37368 h 417543"/>
                  <a:gd name="connsiteX260" fmla="*/ 300025 w 661245"/>
                  <a:gd name="connsiteY260" fmla="*/ 11012 h 417543"/>
                  <a:gd name="connsiteX261" fmla="*/ 301198 w 661245"/>
                  <a:gd name="connsiteY261" fmla="*/ 7131 h 417543"/>
                  <a:gd name="connsiteX262" fmla="*/ 309953 w 661245"/>
                  <a:gd name="connsiteY262" fmla="*/ 0 h 417543"/>
                  <a:gd name="connsiteX263" fmla="*/ 309953 w 661245"/>
                  <a:gd name="connsiteY263" fmla="*/ 0 h 417543"/>
                  <a:gd name="connsiteX264" fmla="*/ 312390 w 661245"/>
                  <a:gd name="connsiteY264" fmla="*/ 1715 h 417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</a:cxnLst>
                <a:rect l="l" t="t" r="r" b="b"/>
                <a:pathLst>
                  <a:path w="661245" h="417543">
                    <a:moveTo>
                      <a:pt x="312390" y="1715"/>
                    </a:moveTo>
                    <a:lnTo>
                      <a:pt x="316181" y="2708"/>
                    </a:lnTo>
                    <a:lnTo>
                      <a:pt x="317084" y="5055"/>
                    </a:lnTo>
                    <a:lnTo>
                      <a:pt x="326200" y="46484"/>
                    </a:lnTo>
                    <a:lnTo>
                      <a:pt x="338476" y="79429"/>
                    </a:lnTo>
                    <a:lnTo>
                      <a:pt x="353730" y="107771"/>
                    </a:lnTo>
                    <a:lnTo>
                      <a:pt x="358333" y="114721"/>
                    </a:lnTo>
                    <a:lnTo>
                      <a:pt x="384147" y="152179"/>
                    </a:lnTo>
                    <a:lnTo>
                      <a:pt x="379634" y="156511"/>
                    </a:lnTo>
                    <a:lnTo>
                      <a:pt x="379815" y="167613"/>
                    </a:lnTo>
                    <a:lnTo>
                      <a:pt x="376024" y="176098"/>
                    </a:lnTo>
                    <a:lnTo>
                      <a:pt x="378461" y="176188"/>
                    </a:lnTo>
                    <a:lnTo>
                      <a:pt x="383425" y="171855"/>
                    </a:lnTo>
                    <a:lnTo>
                      <a:pt x="387216" y="163912"/>
                    </a:lnTo>
                    <a:lnTo>
                      <a:pt x="385952" y="155879"/>
                    </a:lnTo>
                    <a:lnTo>
                      <a:pt x="392361" y="147124"/>
                    </a:lnTo>
                    <a:lnTo>
                      <a:pt x="395069" y="153442"/>
                    </a:lnTo>
                    <a:lnTo>
                      <a:pt x="417543" y="187290"/>
                    </a:lnTo>
                    <a:lnTo>
                      <a:pt x="455092" y="228990"/>
                    </a:lnTo>
                    <a:lnTo>
                      <a:pt x="469353" y="240634"/>
                    </a:lnTo>
                    <a:lnTo>
                      <a:pt x="474949" y="242980"/>
                    </a:lnTo>
                    <a:lnTo>
                      <a:pt x="478559" y="244244"/>
                    </a:lnTo>
                    <a:lnTo>
                      <a:pt x="495889" y="243883"/>
                    </a:lnTo>
                    <a:lnTo>
                      <a:pt x="508706" y="251104"/>
                    </a:lnTo>
                    <a:lnTo>
                      <a:pt x="531542" y="269156"/>
                    </a:lnTo>
                    <a:lnTo>
                      <a:pt x="539575" y="269697"/>
                    </a:lnTo>
                    <a:lnTo>
                      <a:pt x="564397" y="298490"/>
                    </a:lnTo>
                    <a:lnTo>
                      <a:pt x="588406" y="320063"/>
                    </a:lnTo>
                    <a:lnTo>
                      <a:pt x="587323" y="321868"/>
                    </a:lnTo>
                    <a:lnTo>
                      <a:pt x="580824" y="318438"/>
                    </a:lnTo>
                    <a:lnTo>
                      <a:pt x="579019" y="319882"/>
                    </a:lnTo>
                    <a:lnTo>
                      <a:pt x="582268" y="324305"/>
                    </a:lnTo>
                    <a:lnTo>
                      <a:pt x="583712" y="328276"/>
                    </a:lnTo>
                    <a:lnTo>
                      <a:pt x="591655" y="322048"/>
                    </a:lnTo>
                    <a:lnTo>
                      <a:pt x="599869" y="323041"/>
                    </a:lnTo>
                    <a:lnTo>
                      <a:pt x="604472" y="326651"/>
                    </a:lnTo>
                    <a:lnTo>
                      <a:pt x="611151" y="326561"/>
                    </a:lnTo>
                    <a:lnTo>
                      <a:pt x="612957" y="322680"/>
                    </a:lnTo>
                    <a:lnTo>
                      <a:pt x="611873" y="319792"/>
                    </a:lnTo>
                    <a:lnTo>
                      <a:pt x="615755" y="314557"/>
                    </a:lnTo>
                    <a:lnTo>
                      <a:pt x="619365" y="313564"/>
                    </a:lnTo>
                    <a:lnTo>
                      <a:pt x="619997" y="316001"/>
                    </a:lnTo>
                    <a:lnTo>
                      <a:pt x="625683" y="315369"/>
                    </a:lnTo>
                    <a:lnTo>
                      <a:pt x="618733" y="325207"/>
                    </a:lnTo>
                    <a:lnTo>
                      <a:pt x="625864" y="347321"/>
                    </a:lnTo>
                    <a:lnTo>
                      <a:pt x="641027" y="376114"/>
                    </a:lnTo>
                    <a:lnTo>
                      <a:pt x="643555" y="376836"/>
                    </a:lnTo>
                    <a:lnTo>
                      <a:pt x="653935" y="392812"/>
                    </a:lnTo>
                    <a:lnTo>
                      <a:pt x="661246" y="395249"/>
                    </a:lnTo>
                    <a:lnTo>
                      <a:pt x="661246" y="395249"/>
                    </a:lnTo>
                    <a:lnTo>
                      <a:pt x="653213" y="394888"/>
                    </a:lnTo>
                    <a:lnTo>
                      <a:pt x="646714" y="398318"/>
                    </a:lnTo>
                    <a:lnTo>
                      <a:pt x="641389" y="397055"/>
                    </a:lnTo>
                    <a:lnTo>
                      <a:pt x="632543" y="400394"/>
                    </a:lnTo>
                    <a:lnTo>
                      <a:pt x="629745" y="399221"/>
                    </a:lnTo>
                    <a:lnTo>
                      <a:pt x="629565" y="390917"/>
                    </a:lnTo>
                    <a:lnTo>
                      <a:pt x="625593" y="389112"/>
                    </a:lnTo>
                    <a:lnTo>
                      <a:pt x="619636" y="390646"/>
                    </a:lnTo>
                    <a:lnTo>
                      <a:pt x="617018" y="388389"/>
                    </a:lnTo>
                    <a:lnTo>
                      <a:pt x="613588" y="389112"/>
                    </a:lnTo>
                    <a:lnTo>
                      <a:pt x="608985" y="384869"/>
                    </a:lnTo>
                    <a:lnTo>
                      <a:pt x="580734" y="379815"/>
                    </a:lnTo>
                    <a:lnTo>
                      <a:pt x="575950" y="385682"/>
                    </a:lnTo>
                    <a:lnTo>
                      <a:pt x="573152" y="393895"/>
                    </a:lnTo>
                    <a:lnTo>
                      <a:pt x="564758" y="393895"/>
                    </a:lnTo>
                    <a:lnTo>
                      <a:pt x="560245" y="402470"/>
                    </a:lnTo>
                    <a:lnTo>
                      <a:pt x="554017" y="405178"/>
                    </a:lnTo>
                    <a:lnTo>
                      <a:pt x="551219" y="415377"/>
                    </a:lnTo>
                    <a:lnTo>
                      <a:pt x="543185" y="417092"/>
                    </a:lnTo>
                    <a:lnTo>
                      <a:pt x="534250" y="409962"/>
                    </a:lnTo>
                    <a:lnTo>
                      <a:pt x="532445" y="411406"/>
                    </a:lnTo>
                    <a:lnTo>
                      <a:pt x="526307" y="410052"/>
                    </a:lnTo>
                    <a:lnTo>
                      <a:pt x="518544" y="412489"/>
                    </a:lnTo>
                    <a:lnTo>
                      <a:pt x="515024" y="416641"/>
                    </a:lnTo>
                    <a:lnTo>
                      <a:pt x="510872" y="413301"/>
                    </a:lnTo>
                    <a:lnTo>
                      <a:pt x="500402" y="417544"/>
                    </a:lnTo>
                    <a:lnTo>
                      <a:pt x="482621" y="414565"/>
                    </a:lnTo>
                    <a:lnTo>
                      <a:pt x="477115" y="411225"/>
                    </a:lnTo>
                    <a:lnTo>
                      <a:pt x="457438" y="408517"/>
                    </a:lnTo>
                    <a:lnTo>
                      <a:pt x="442545" y="402109"/>
                    </a:lnTo>
                    <a:lnTo>
                      <a:pt x="443719" y="392812"/>
                    </a:lnTo>
                    <a:lnTo>
                      <a:pt x="453557" y="382974"/>
                    </a:lnTo>
                    <a:lnTo>
                      <a:pt x="457799" y="381801"/>
                    </a:lnTo>
                    <a:lnTo>
                      <a:pt x="452294" y="374309"/>
                    </a:lnTo>
                    <a:lnTo>
                      <a:pt x="452294" y="374309"/>
                    </a:lnTo>
                    <a:lnTo>
                      <a:pt x="448683" y="371872"/>
                    </a:lnTo>
                    <a:lnTo>
                      <a:pt x="448683" y="371872"/>
                    </a:lnTo>
                    <a:lnTo>
                      <a:pt x="449495" y="369074"/>
                    </a:lnTo>
                    <a:lnTo>
                      <a:pt x="444712" y="367088"/>
                    </a:lnTo>
                    <a:lnTo>
                      <a:pt x="442726" y="361672"/>
                    </a:lnTo>
                    <a:lnTo>
                      <a:pt x="437040" y="365373"/>
                    </a:lnTo>
                    <a:lnTo>
                      <a:pt x="431173" y="363658"/>
                    </a:lnTo>
                    <a:lnTo>
                      <a:pt x="414565" y="344252"/>
                    </a:lnTo>
                    <a:lnTo>
                      <a:pt x="409781" y="344974"/>
                    </a:lnTo>
                    <a:lnTo>
                      <a:pt x="405990" y="348404"/>
                    </a:lnTo>
                    <a:lnTo>
                      <a:pt x="402741" y="345877"/>
                    </a:lnTo>
                    <a:lnTo>
                      <a:pt x="397686" y="346509"/>
                    </a:lnTo>
                    <a:lnTo>
                      <a:pt x="397235" y="342628"/>
                    </a:lnTo>
                    <a:lnTo>
                      <a:pt x="389834" y="331977"/>
                    </a:lnTo>
                    <a:lnTo>
                      <a:pt x="382613" y="335407"/>
                    </a:lnTo>
                    <a:lnTo>
                      <a:pt x="379454" y="332338"/>
                    </a:lnTo>
                    <a:lnTo>
                      <a:pt x="371511" y="330984"/>
                    </a:lnTo>
                    <a:lnTo>
                      <a:pt x="360589" y="342176"/>
                    </a:lnTo>
                    <a:lnTo>
                      <a:pt x="350300" y="342357"/>
                    </a:lnTo>
                    <a:lnTo>
                      <a:pt x="349577" y="346509"/>
                    </a:lnTo>
                    <a:lnTo>
                      <a:pt x="357159" y="354271"/>
                    </a:lnTo>
                    <a:lnTo>
                      <a:pt x="355805" y="360589"/>
                    </a:lnTo>
                    <a:lnTo>
                      <a:pt x="350390" y="363749"/>
                    </a:lnTo>
                    <a:lnTo>
                      <a:pt x="344884" y="363207"/>
                    </a:lnTo>
                    <a:lnTo>
                      <a:pt x="334865" y="356437"/>
                    </a:lnTo>
                    <a:lnTo>
                      <a:pt x="330623" y="359506"/>
                    </a:lnTo>
                    <a:lnTo>
                      <a:pt x="331525" y="362304"/>
                    </a:lnTo>
                    <a:lnTo>
                      <a:pt x="321597" y="362665"/>
                    </a:lnTo>
                    <a:lnTo>
                      <a:pt x="316181" y="366727"/>
                    </a:lnTo>
                    <a:lnTo>
                      <a:pt x="312751" y="363478"/>
                    </a:lnTo>
                    <a:lnTo>
                      <a:pt x="306884" y="362214"/>
                    </a:lnTo>
                    <a:lnTo>
                      <a:pt x="303545" y="358333"/>
                    </a:lnTo>
                    <a:lnTo>
                      <a:pt x="298129" y="356889"/>
                    </a:lnTo>
                    <a:lnTo>
                      <a:pt x="294429" y="358152"/>
                    </a:lnTo>
                    <a:lnTo>
                      <a:pt x="289645" y="364471"/>
                    </a:lnTo>
                    <a:lnTo>
                      <a:pt x="290277" y="371060"/>
                    </a:lnTo>
                    <a:lnTo>
                      <a:pt x="282785" y="378551"/>
                    </a:lnTo>
                    <a:lnTo>
                      <a:pt x="253450" y="378641"/>
                    </a:lnTo>
                    <a:lnTo>
                      <a:pt x="253450" y="378641"/>
                    </a:lnTo>
                    <a:lnTo>
                      <a:pt x="246500" y="377558"/>
                    </a:lnTo>
                    <a:lnTo>
                      <a:pt x="239370" y="369164"/>
                    </a:lnTo>
                    <a:lnTo>
                      <a:pt x="235218" y="370157"/>
                    </a:lnTo>
                    <a:lnTo>
                      <a:pt x="232149" y="373858"/>
                    </a:lnTo>
                    <a:lnTo>
                      <a:pt x="229893" y="370608"/>
                    </a:lnTo>
                    <a:lnTo>
                      <a:pt x="224206" y="368081"/>
                    </a:lnTo>
                    <a:lnTo>
                      <a:pt x="223394" y="361943"/>
                    </a:lnTo>
                    <a:lnTo>
                      <a:pt x="225470" y="352917"/>
                    </a:lnTo>
                    <a:lnTo>
                      <a:pt x="223845" y="344613"/>
                    </a:lnTo>
                    <a:lnTo>
                      <a:pt x="221950" y="340732"/>
                    </a:lnTo>
                    <a:lnTo>
                      <a:pt x="219422" y="333782"/>
                    </a:lnTo>
                    <a:lnTo>
                      <a:pt x="213285" y="335497"/>
                    </a:lnTo>
                    <a:lnTo>
                      <a:pt x="204890" y="334775"/>
                    </a:lnTo>
                    <a:lnTo>
                      <a:pt x="202634" y="318167"/>
                    </a:lnTo>
                    <a:lnTo>
                      <a:pt x="196496" y="313293"/>
                    </a:lnTo>
                    <a:lnTo>
                      <a:pt x="188824" y="314015"/>
                    </a:lnTo>
                    <a:lnTo>
                      <a:pt x="187922" y="306884"/>
                    </a:lnTo>
                    <a:lnTo>
                      <a:pt x="191983" y="301740"/>
                    </a:lnTo>
                    <a:lnTo>
                      <a:pt x="187199" y="283868"/>
                    </a:lnTo>
                    <a:lnTo>
                      <a:pt x="185755" y="282424"/>
                    </a:lnTo>
                    <a:lnTo>
                      <a:pt x="183138" y="288472"/>
                    </a:lnTo>
                    <a:lnTo>
                      <a:pt x="180610" y="288472"/>
                    </a:lnTo>
                    <a:lnTo>
                      <a:pt x="179888" y="284049"/>
                    </a:lnTo>
                    <a:lnTo>
                      <a:pt x="183048" y="276828"/>
                    </a:lnTo>
                    <a:lnTo>
                      <a:pt x="179257" y="276738"/>
                    </a:lnTo>
                    <a:lnTo>
                      <a:pt x="176820" y="278994"/>
                    </a:lnTo>
                    <a:lnTo>
                      <a:pt x="167252" y="274210"/>
                    </a:lnTo>
                    <a:lnTo>
                      <a:pt x="161205" y="278091"/>
                    </a:lnTo>
                    <a:lnTo>
                      <a:pt x="157684" y="285764"/>
                    </a:lnTo>
                    <a:lnTo>
                      <a:pt x="153803" y="287208"/>
                    </a:lnTo>
                    <a:lnTo>
                      <a:pt x="148658" y="285042"/>
                    </a:lnTo>
                    <a:lnTo>
                      <a:pt x="143423" y="299483"/>
                    </a:lnTo>
                    <a:lnTo>
                      <a:pt x="135390" y="296775"/>
                    </a:lnTo>
                    <a:lnTo>
                      <a:pt x="131328" y="291721"/>
                    </a:lnTo>
                    <a:lnTo>
                      <a:pt x="127989" y="296505"/>
                    </a:lnTo>
                    <a:lnTo>
                      <a:pt x="124017" y="296234"/>
                    </a:lnTo>
                    <a:lnTo>
                      <a:pt x="119053" y="287930"/>
                    </a:lnTo>
                    <a:lnTo>
                      <a:pt x="115262" y="285403"/>
                    </a:lnTo>
                    <a:lnTo>
                      <a:pt x="109124" y="285583"/>
                    </a:lnTo>
                    <a:lnTo>
                      <a:pt x="105695" y="280890"/>
                    </a:lnTo>
                    <a:lnTo>
                      <a:pt x="101543" y="276738"/>
                    </a:lnTo>
                    <a:lnTo>
                      <a:pt x="104341" y="272134"/>
                    </a:lnTo>
                    <a:lnTo>
                      <a:pt x="103077" y="263199"/>
                    </a:lnTo>
                    <a:lnTo>
                      <a:pt x="106868" y="251013"/>
                    </a:lnTo>
                    <a:lnTo>
                      <a:pt x="105604" y="245147"/>
                    </a:lnTo>
                    <a:lnTo>
                      <a:pt x="97030" y="244425"/>
                    </a:lnTo>
                    <a:lnTo>
                      <a:pt x="91975" y="259137"/>
                    </a:lnTo>
                    <a:lnTo>
                      <a:pt x="90170" y="254804"/>
                    </a:lnTo>
                    <a:lnTo>
                      <a:pt x="91885" y="250021"/>
                    </a:lnTo>
                    <a:lnTo>
                      <a:pt x="83671" y="247132"/>
                    </a:lnTo>
                    <a:lnTo>
                      <a:pt x="78526" y="247584"/>
                    </a:lnTo>
                    <a:lnTo>
                      <a:pt x="71305" y="249930"/>
                    </a:lnTo>
                    <a:lnTo>
                      <a:pt x="72479" y="242800"/>
                    </a:lnTo>
                    <a:lnTo>
                      <a:pt x="65529" y="229531"/>
                    </a:lnTo>
                    <a:lnTo>
                      <a:pt x="59842" y="226373"/>
                    </a:lnTo>
                    <a:lnTo>
                      <a:pt x="53615" y="226373"/>
                    </a:lnTo>
                    <a:lnTo>
                      <a:pt x="49372" y="220777"/>
                    </a:lnTo>
                    <a:lnTo>
                      <a:pt x="37999" y="215632"/>
                    </a:lnTo>
                    <a:lnTo>
                      <a:pt x="40166" y="201551"/>
                    </a:lnTo>
                    <a:lnTo>
                      <a:pt x="35292" y="192796"/>
                    </a:lnTo>
                    <a:lnTo>
                      <a:pt x="38180" y="185394"/>
                    </a:lnTo>
                    <a:lnTo>
                      <a:pt x="32584" y="182506"/>
                    </a:lnTo>
                    <a:lnTo>
                      <a:pt x="29966" y="182596"/>
                    </a:lnTo>
                    <a:lnTo>
                      <a:pt x="29064" y="185033"/>
                    </a:lnTo>
                    <a:lnTo>
                      <a:pt x="22114" y="184311"/>
                    </a:lnTo>
                    <a:lnTo>
                      <a:pt x="20579" y="177000"/>
                    </a:lnTo>
                    <a:lnTo>
                      <a:pt x="15886" y="174022"/>
                    </a:lnTo>
                    <a:lnTo>
                      <a:pt x="12546" y="171314"/>
                    </a:lnTo>
                    <a:lnTo>
                      <a:pt x="8033" y="169418"/>
                    </a:lnTo>
                    <a:lnTo>
                      <a:pt x="7040" y="162920"/>
                    </a:lnTo>
                    <a:lnTo>
                      <a:pt x="2979" y="161746"/>
                    </a:lnTo>
                    <a:lnTo>
                      <a:pt x="0" y="155338"/>
                    </a:lnTo>
                    <a:lnTo>
                      <a:pt x="2076" y="151005"/>
                    </a:lnTo>
                    <a:lnTo>
                      <a:pt x="2437" y="146763"/>
                    </a:lnTo>
                    <a:lnTo>
                      <a:pt x="1805" y="141167"/>
                    </a:lnTo>
                    <a:lnTo>
                      <a:pt x="4784" y="133856"/>
                    </a:lnTo>
                    <a:lnTo>
                      <a:pt x="3069" y="128350"/>
                    </a:lnTo>
                    <a:lnTo>
                      <a:pt x="5596" y="119956"/>
                    </a:lnTo>
                    <a:lnTo>
                      <a:pt x="5596" y="115984"/>
                    </a:lnTo>
                    <a:lnTo>
                      <a:pt x="5416" y="110479"/>
                    </a:lnTo>
                    <a:lnTo>
                      <a:pt x="11824" y="105875"/>
                    </a:lnTo>
                    <a:lnTo>
                      <a:pt x="11734" y="101994"/>
                    </a:lnTo>
                    <a:lnTo>
                      <a:pt x="14261" y="95044"/>
                    </a:lnTo>
                    <a:lnTo>
                      <a:pt x="14712" y="84393"/>
                    </a:lnTo>
                    <a:lnTo>
                      <a:pt x="24731" y="77082"/>
                    </a:lnTo>
                    <a:lnTo>
                      <a:pt x="26356" y="73652"/>
                    </a:lnTo>
                    <a:lnTo>
                      <a:pt x="40166" y="80151"/>
                    </a:lnTo>
                    <a:lnTo>
                      <a:pt x="40166" y="80151"/>
                    </a:lnTo>
                    <a:lnTo>
                      <a:pt x="53615" y="81595"/>
                    </a:lnTo>
                    <a:lnTo>
                      <a:pt x="58759" y="86379"/>
                    </a:lnTo>
                    <a:lnTo>
                      <a:pt x="64446" y="78165"/>
                    </a:lnTo>
                    <a:lnTo>
                      <a:pt x="72569" y="72660"/>
                    </a:lnTo>
                    <a:lnTo>
                      <a:pt x="83491" y="68688"/>
                    </a:lnTo>
                    <a:lnTo>
                      <a:pt x="86650" y="70674"/>
                    </a:lnTo>
                    <a:lnTo>
                      <a:pt x="89538" y="69410"/>
                    </a:lnTo>
                    <a:lnTo>
                      <a:pt x="94412" y="76811"/>
                    </a:lnTo>
                    <a:lnTo>
                      <a:pt x="106326" y="79519"/>
                    </a:lnTo>
                    <a:lnTo>
                      <a:pt x="110298" y="85115"/>
                    </a:lnTo>
                    <a:lnTo>
                      <a:pt x="128350" y="91072"/>
                    </a:lnTo>
                    <a:lnTo>
                      <a:pt x="137917" y="90441"/>
                    </a:lnTo>
                    <a:lnTo>
                      <a:pt x="147485" y="85025"/>
                    </a:lnTo>
                    <a:lnTo>
                      <a:pt x="149200" y="87643"/>
                    </a:lnTo>
                    <a:lnTo>
                      <a:pt x="155518" y="86650"/>
                    </a:lnTo>
                    <a:lnTo>
                      <a:pt x="158316" y="81234"/>
                    </a:lnTo>
                    <a:lnTo>
                      <a:pt x="166981" y="79971"/>
                    </a:lnTo>
                    <a:lnTo>
                      <a:pt x="175014" y="76721"/>
                    </a:lnTo>
                    <a:lnTo>
                      <a:pt x="175014" y="73562"/>
                    </a:lnTo>
                    <a:lnTo>
                      <a:pt x="177632" y="74013"/>
                    </a:lnTo>
                    <a:lnTo>
                      <a:pt x="177632" y="74013"/>
                    </a:lnTo>
                    <a:lnTo>
                      <a:pt x="182325" y="75277"/>
                    </a:lnTo>
                    <a:lnTo>
                      <a:pt x="182325" y="75277"/>
                    </a:lnTo>
                    <a:lnTo>
                      <a:pt x="188102" y="75367"/>
                    </a:lnTo>
                    <a:lnTo>
                      <a:pt x="193157" y="80873"/>
                    </a:lnTo>
                    <a:lnTo>
                      <a:pt x="194601" y="88274"/>
                    </a:lnTo>
                    <a:lnTo>
                      <a:pt x="198572" y="92246"/>
                    </a:lnTo>
                    <a:lnTo>
                      <a:pt x="200648" y="99647"/>
                    </a:lnTo>
                    <a:lnTo>
                      <a:pt x="207869" y="103980"/>
                    </a:lnTo>
                    <a:lnTo>
                      <a:pt x="214729" y="100369"/>
                    </a:lnTo>
                    <a:lnTo>
                      <a:pt x="225470" y="100730"/>
                    </a:lnTo>
                    <a:lnTo>
                      <a:pt x="228358" y="93870"/>
                    </a:lnTo>
                    <a:lnTo>
                      <a:pt x="232871" y="91704"/>
                    </a:lnTo>
                    <a:lnTo>
                      <a:pt x="240814" y="91614"/>
                    </a:lnTo>
                    <a:lnTo>
                      <a:pt x="245146" y="96217"/>
                    </a:lnTo>
                    <a:lnTo>
                      <a:pt x="263198" y="88184"/>
                    </a:lnTo>
                    <a:lnTo>
                      <a:pt x="269426" y="91704"/>
                    </a:lnTo>
                    <a:lnTo>
                      <a:pt x="275203" y="82498"/>
                    </a:lnTo>
                    <a:lnTo>
                      <a:pt x="275654" y="66792"/>
                    </a:lnTo>
                    <a:lnTo>
                      <a:pt x="281251" y="64446"/>
                    </a:lnTo>
                    <a:lnTo>
                      <a:pt x="287298" y="47928"/>
                    </a:lnTo>
                    <a:lnTo>
                      <a:pt x="292443" y="44859"/>
                    </a:lnTo>
                    <a:lnTo>
                      <a:pt x="299844" y="47026"/>
                    </a:lnTo>
                    <a:lnTo>
                      <a:pt x="299844" y="47026"/>
                    </a:lnTo>
                    <a:lnTo>
                      <a:pt x="309773" y="45852"/>
                    </a:lnTo>
                    <a:lnTo>
                      <a:pt x="309773" y="45852"/>
                    </a:lnTo>
                    <a:lnTo>
                      <a:pt x="312481" y="42332"/>
                    </a:lnTo>
                    <a:lnTo>
                      <a:pt x="311397" y="37368"/>
                    </a:lnTo>
                    <a:lnTo>
                      <a:pt x="300025" y="11012"/>
                    </a:lnTo>
                    <a:lnTo>
                      <a:pt x="301198" y="7131"/>
                    </a:lnTo>
                    <a:lnTo>
                      <a:pt x="309953" y="0"/>
                    </a:lnTo>
                    <a:lnTo>
                      <a:pt x="309953" y="0"/>
                    </a:lnTo>
                    <a:lnTo>
                      <a:pt x="312390" y="171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9" name="Freeform: Shape 151">
                <a:extLst>
                  <a:ext uri="{FF2B5EF4-FFF2-40B4-BE49-F238E27FC236}">
                    <a16:creationId xmlns="" xmlns:a16="http://schemas.microsoft.com/office/drawing/2014/main" id="{54D1F71A-ACDF-4536-B2FB-1FD6623AFA0C}"/>
                  </a:ext>
                </a:extLst>
              </p:cNvPr>
              <p:cNvSpPr/>
              <p:nvPr/>
            </p:nvSpPr>
            <p:spPr>
              <a:xfrm>
                <a:off x="2394357" y="2617246"/>
                <a:ext cx="646138" cy="523002"/>
              </a:xfrm>
              <a:custGeom>
                <a:avLst/>
                <a:gdLst>
                  <a:gd name="connsiteX0" fmla="*/ 16427 w 651587"/>
                  <a:gd name="connsiteY0" fmla="*/ 47567 h 572159"/>
                  <a:gd name="connsiteX1" fmla="*/ 45762 w 651587"/>
                  <a:gd name="connsiteY1" fmla="*/ 47477 h 572159"/>
                  <a:gd name="connsiteX2" fmla="*/ 53254 w 651587"/>
                  <a:gd name="connsiteY2" fmla="*/ 39985 h 572159"/>
                  <a:gd name="connsiteX3" fmla="*/ 52622 w 651587"/>
                  <a:gd name="connsiteY3" fmla="*/ 33396 h 572159"/>
                  <a:gd name="connsiteX4" fmla="*/ 57405 w 651587"/>
                  <a:gd name="connsiteY4" fmla="*/ 27078 h 572159"/>
                  <a:gd name="connsiteX5" fmla="*/ 61106 w 651587"/>
                  <a:gd name="connsiteY5" fmla="*/ 25815 h 572159"/>
                  <a:gd name="connsiteX6" fmla="*/ 66522 w 651587"/>
                  <a:gd name="connsiteY6" fmla="*/ 27259 h 572159"/>
                  <a:gd name="connsiteX7" fmla="*/ 69952 w 651587"/>
                  <a:gd name="connsiteY7" fmla="*/ 31140 h 572159"/>
                  <a:gd name="connsiteX8" fmla="*/ 75819 w 651587"/>
                  <a:gd name="connsiteY8" fmla="*/ 32403 h 572159"/>
                  <a:gd name="connsiteX9" fmla="*/ 79248 w 651587"/>
                  <a:gd name="connsiteY9" fmla="*/ 35653 h 572159"/>
                  <a:gd name="connsiteX10" fmla="*/ 84664 w 651587"/>
                  <a:gd name="connsiteY10" fmla="*/ 31591 h 572159"/>
                  <a:gd name="connsiteX11" fmla="*/ 94593 w 651587"/>
                  <a:gd name="connsiteY11" fmla="*/ 31230 h 572159"/>
                  <a:gd name="connsiteX12" fmla="*/ 93690 w 651587"/>
                  <a:gd name="connsiteY12" fmla="*/ 28432 h 572159"/>
                  <a:gd name="connsiteX13" fmla="*/ 97932 w 651587"/>
                  <a:gd name="connsiteY13" fmla="*/ 25363 h 572159"/>
                  <a:gd name="connsiteX14" fmla="*/ 107951 w 651587"/>
                  <a:gd name="connsiteY14" fmla="*/ 32133 h 572159"/>
                  <a:gd name="connsiteX15" fmla="*/ 113547 w 651587"/>
                  <a:gd name="connsiteY15" fmla="*/ 32764 h 572159"/>
                  <a:gd name="connsiteX16" fmla="*/ 118963 w 651587"/>
                  <a:gd name="connsiteY16" fmla="*/ 29605 h 572159"/>
                  <a:gd name="connsiteX17" fmla="*/ 120407 w 651587"/>
                  <a:gd name="connsiteY17" fmla="*/ 23287 h 572159"/>
                  <a:gd name="connsiteX18" fmla="*/ 112825 w 651587"/>
                  <a:gd name="connsiteY18" fmla="*/ 15525 h 572159"/>
                  <a:gd name="connsiteX19" fmla="*/ 113547 w 651587"/>
                  <a:gd name="connsiteY19" fmla="*/ 11373 h 572159"/>
                  <a:gd name="connsiteX20" fmla="*/ 123837 w 651587"/>
                  <a:gd name="connsiteY20" fmla="*/ 11192 h 572159"/>
                  <a:gd name="connsiteX21" fmla="*/ 134758 w 651587"/>
                  <a:gd name="connsiteY21" fmla="*/ 0 h 572159"/>
                  <a:gd name="connsiteX22" fmla="*/ 142701 w 651587"/>
                  <a:gd name="connsiteY22" fmla="*/ 1354 h 572159"/>
                  <a:gd name="connsiteX23" fmla="*/ 145860 w 651587"/>
                  <a:gd name="connsiteY23" fmla="*/ 4423 h 572159"/>
                  <a:gd name="connsiteX24" fmla="*/ 153081 w 651587"/>
                  <a:gd name="connsiteY24" fmla="*/ 993 h 572159"/>
                  <a:gd name="connsiteX25" fmla="*/ 160483 w 651587"/>
                  <a:gd name="connsiteY25" fmla="*/ 11644 h 572159"/>
                  <a:gd name="connsiteX26" fmla="*/ 160934 w 651587"/>
                  <a:gd name="connsiteY26" fmla="*/ 15615 h 572159"/>
                  <a:gd name="connsiteX27" fmla="*/ 165988 w 651587"/>
                  <a:gd name="connsiteY27" fmla="*/ 14983 h 572159"/>
                  <a:gd name="connsiteX28" fmla="*/ 168696 w 651587"/>
                  <a:gd name="connsiteY28" fmla="*/ 16789 h 572159"/>
                  <a:gd name="connsiteX29" fmla="*/ 172487 w 651587"/>
                  <a:gd name="connsiteY29" fmla="*/ 13359 h 572159"/>
                  <a:gd name="connsiteX30" fmla="*/ 177271 w 651587"/>
                  <a:gd name="connsiteY30" fmla="*/ 12636 h 572159"/>
                  <a:gd name="connsiteX31" fmla="*/ 193879 w 651587"/>
                  <a:gd name="connsiteY31" fmla="*/ 32043 h 572159"/>
                  <a:gd name="connsiteX32" fmla="*/ 199746 w 651587"/>
                  <a:gd name="connsiteY32" fmla="*/ 33757 h 572159"/>
                  <a:gd name="connsiteX33" fmla="*/ 205432 w 651587"/>
                  <a:gd name="connsiteY33" fmla="*/ 30057 h 572159"/>
                  <a:gd name="connsiteX34" fmla="*/ 207418 w 651587"/>
                  <a:gd name="connsiteY34" fmla="*/ 35472 h 572159"/>
                  <a:gd name="connsiteX35" fmla="*/ 212202 w 651587"/>
                  <a:gd name="connsiteY35" fmla="*/ 37458 h 572159"/>
                  <a:gd name="connsiteX36" fmla="*/ 211389 w 651587"/>
                  <a:gd name="connsiteY36" fmla="*/ 40256 h 572159"/>
                  <a:gd name="connsiteX37" fmla="*/ 211389 w 651587"/>
                  <a:gd name="connsiteY37" fmla="*/ 40256 h 572159"/>
                  <a:gd name="connsiteX38" fmla="*/ 215000 w 651587"/>
                  <a:gd name="connsiteY38" fmla="*/ 42693 h 572159"/>
                  <a:gd name="connsiteX39" fmla="*/ 215000 w 651587"/>
                  <a:gd name="connsiteY39" fmla="*/ 42693 h 572159"/>
                  <a:gd name="connsiteX40" fmla="*/ 220506 w 651587"/>
                  <a:gd name="connsiteY40" fmla="*/ 50185 h 572159"/>
                  <a:gd name="connsiteX41" fmla="*/ 216263 w 651587"/>
                  <a:gd name="connsiteY41" fmla="*/ 51358 h 572159"/>
                  <a:gd name="connsiteX42" fmla="*/ 206425 w 651587"/>
                  <a:gd name="connsiteY42" fmla="*/ 61287 h 572159"/>
                  <a:gd name="connsiteX43" fmla="*/ 205252 w 651587"/>
                  <a:gd name="connsiteY43" fmla="*/ 70583 h 572159"/>
                  <a:gd name="connsiteX44" fmla="*/ 220144 w 651587"/>
                  <a:gd name="connsiteY44" fmla="*/ 77082 h 572159"/>
                  <a:gd name="connsiteX45" fmla="*/ 239821 w 651587"/>
                  <a:gd name="connsiteY45" fmla="*/ 79790 h 572159"/>
                  <a:gd name="connsiteX46" fmla="*/ 245327 w 651587"/>
                  <a:gd name="connsiteY46" fmla="*/ 83130 h 572159"/>
                  <a:gd name="connsiteX47" fmla="*/ 263108 w 651587"/>
                  <a:gd name="connsiteY47" fmla="*/ 86199 h 572159"/>
                  <a:gd name="connsiteX48" fmla="*/ 273578 w 651587"/>
                  <a:gd name="connsiteY48" fmla="*/ 81956 h 572159"/>
                  <a:gd name="connsiteX49" fmla="*/ 277731 w 651587"/>
                  <a:gd name="connsiteY49" fmla="*/ 85296 h 572159"/>
                  <a:gd name="connsiteX50" fmla="*/ 281251 w 651587"/>
                  <a:gd name="connsiteY50" fmla="*/ 81144 h 572159"/>
                  <a:gd name="connsiteX51" fmla="*/ 289013 w 651587"/>
                  <a:gd name="connsiteY51" fmla="*/ 78707 h 572159"/>
                  <a:gd name="connsiteX52" fmla="*/ 295151 w 651587"/>
                  <a:gd name="connsiteY52" fmla="*/ 80061 h 572159"/>
                  <a:gd name="connsiteX53" fmla="*/ 296956 w 651587"/>
                  <a:gd name="connsiteY53" fmla="*/ 78617 h 572159"/>
                  <a:gd name="connsiteX54" fmla="*/ 305892 w 651587"/>
                  <a:gd name="connsiteY54" fmla="*/ 85747 h 572159"/>
                  <a:gd name="connsiteX55" fmla="*/ 313925 w 651587"/>
                  <a:gd name="connsiteY55" fmla="*/ 84032 h 572159"/>
                  <a:gd name="connsiteX56" fmla="*/ 316723 w 651587"/>
                  <a:gd name="connsiteY56" fmla="*/ 73833 h 572159"/>
                  <a:gd name="connsiteX57" fmla="*/ 322951 w 651587"/>
                  <a:gd name="connsiteY57" fmla="*/ 71125 h 572159"/>
                  <a:gd name="connsiteX58" fmla="*/ 327464 w 651587"/>
                  <a:gd name="connsiteY58" fmla="*/ 62641 h 572159"/>
                  <a:gd name="connsiteX59" fmla="*/ 335858 w 651587"/>
                  <a:gd name="connsiteY59" fmla="*/ 62641 h 572159"/>
                  <a:gd name="connsiteX60" fmla="*/ 338656 w 651587"/>
                  <a:gd name="connsiteY60" fmla="*/ 54427 h 572159"/>
                  <a:gd name="connsiteX61" fmla="*/ 343530 w 651587"/>
                  <a:gd name="connsiteY61" fmla="*/ 48560 h 572159"/>
                  <a:gd name="connsiteX62" fmla="*/ 371782 w 651587"/>
                  <a:gd name="connsiteY62" fmla="*/ 53615 h 572159"/>
                  <a:gd name="connsiteX63" fmla="*/ 376385 w 651587"/>
                  <a:gd name="connsiteY63" fmla="*/ 57947 h 572159"/>
                  <a:gd name="connsiteX64" fmla="*/ 379815 w 651587"/>
                  <a:gd name="connsiteY64" fmla="*/ 57225 h 572159"/>
                  <a:gd name="connsiteX65" fmla="*/ 382432 w 651587"/>
                  <a:gd name="connsiteY65" fmla="*/ 59481 h 572159"/>
                  <a:gd name="connsiteX66" fmla="*/ 388389 w 651587"/>
                  <a:gd name="connsiteY66" fmla="*/ 57947 h 572159"/>
                  <a:gd name="connsiteX67" fmla="*/ 392361 w 651587"/>
                  <a:gd name="connsiteY67" fmla="*/ 59752 h 572159"/>
                  <a:gd name="connsiteX68" fmla="*/ 392541 w 651587"/>
                  <a:gd name="connsiteY68" fmla="*/ 68056 h 572159"/>
                  <a:gd name="connsiteX69" fmla="*/ 395339 w 651587"/>
                  <a:gd name="connsiteY69" fmla="*/ 69230 h 572159"/>
                  <a:gd name="connsiteX70" fmla="*/ 404185 w 651587"/>
                  <a:gd name="connsiteY70" fmla="*/ 65980 h 572159"/>
                  <a:gd name="connsiteX71" fmla="*/ 409510 w 651587"/>
                  <a:gd name="connsiteY71" fmla="*/ 67244 h 572159"/>
                  <a:gd name="connsiteX72" fmla="*/ 416009 w 651587"/>
                  <a:gd name="connsiteY72" fmla="*/ 63814 h 572159"/>
                  <a:gd name="connsiteX73" fmla="*/ 424132 w 651587"/>
                  <a:gd name="connsiteY73" fmla="*/ 64175 h 572159"/>
                  <a:gd name="connsiteX74" fmla="*/ 424132 w 651587"/>
                  <a:gd name="connsiteY74" fmla="*/ 64175 h 572159"/>
                  <a:gd name="connsiteX75" fmla="*/ 421244 w 651587"/>
                  <a:gd name="connsiteY75" fmla="*/ 65348 h 572159"/>
                  <a:gd name="connsiteX76" fmla="*/ 421244 w 651587"/>
                  <a:gd name="connsiteY76" fmla="*/ 67695 h 572159"/>
                  <a:gd name="connsiteX77" fmla="*/ 423681 w 651587"/>
                  <a:gd name="connsiteY77" fmla="*/ 72479 h 572159"/>
                  <a:gd name="connsiteX78" fmla="*/ 423049 w 651587"/>
                  <a:gd name="connsiteY78" fmla="*/ 75277 h 572159"/>
                  <a:gd name="connsiteX79" fmla="*/ 419800 w 651587"/>
                  <a:gd name="connsiteY79" fmla="*/ 82137 h 572159"/>
                  <a:gd name="connsiteX80" fmla="*/ 410864 w 651587"/>
                  <a:gd name="connsiteY80" fmla="*/ 83671 h 572159"/>
                  <a:gd name="connsiteX81" fmla="*/ 396242 w 651587"/>
                  <a:gd name="connsiteY81" fmla="*/ 107500 h 572159"/>
                  <a:gd name="connsiteX82" fmla="*/ 393083 w 651587"/>
                  <a:gd name="connsiteY82" fmla="*/ 117970 h 572159"/>
                  <a:gd name="connsiteX83" fmla="*/ 393624 w 651587"/>
                  <a:gd name="connsiteY83" fmla="*/ 132231 h 572159"/>
                  <a:gd name="connsiteX84" fmla="*/ 402199 w 651587"/>
                  <a:gd name="connsiteY84" fmla="*/ 163281 h 572159"/>
                  <a:gd name="connsiteX85" fmla="*/ 414294 w 651587"/>
                  <a:gd name="connsiteY85" fmla="*/ 188373 h 572159"/>
                  <a:gd name="connsiteX86" fmla="*/ 417182 w 651587"/>
                  <a:gd name="connsiteY86" fmla="*/ 190088 h 572159"/>
                  <a:gd name="connsiteX87" fmla="*/ 420612 w 651587"/>
                  <a:gd name="connsiteY87" fmla="*/ 201822 h 572159"/>
                  <a:gd name="connsiteX88" fmla="*/ 433790 w 651587"/>
                  <a:gd name="connsiteY88" fmla="*/ 223755 h 572159"/>
                  <a:gd name="connsiteX89" fmla="*/ 441643 w 651587"/>
                  <a:gd name="connsiteY89" fmla="*/ 231066 h 572159"/>
                  <a:gd name="connsiteX90" fmla="*/ 458883 w 651587"/>
                  <a:gd name="connsiteY90" fmla="*/ 263560 h 572159"/>
                  <a:gd name="connsiteX91" fmla="*/ 492550 w 651587"/>
                  <a:gd name="connsiteY91" fmla="*/ 314015 h 572159"/>
                  <a:gd name="connsiteX92" fmla="*/ 512768 w 651587"/>
                  <a:gd name="connsiteY92" fmla="*/ 337302 h 572159"/>
                  <a:gd name="connsiteX93" fmla="*/ 545803 w 651587"/>
                  <a:gd name="connsiteY93" fmla="*/ 370337 h 572159"/>
                  <a:gd name="connsiteX94" fmla="*/ 577214 w 651587"/>
                  <a:gd name="connsiteY94" fmla="*/ 398769 h 572159"/>
                  <a:gd name="connsiteX95" fmla="*/ 585608 w 651587"/>
                  <a:gd name="connsiteY95" fmla="*/ 403282 h 572159"/>
                  <a:gd name="connsiteX96" fmla="*/ 618102 w 651587"/>
                  <a:gd name="connsiteY96" fmla="*/ 430451 h 572159"/>
                  <a:gd name="connsiteX97" fmla="*/ 651588 w 651587"/>
                  <a:gd name="connsiteY97" fmla="*/ 454099 h 572159"/>
                  <a:gd name="connsiteX98" fmla="*/ 651588 w 651587"/>
                  <a:gd name="connsiteY98" fmla="*/ 454099 h 572159"/>
                  <a:gd name="connsiteX99" fmla="*/ 629023 w 651587"/>
                  <a:gd name="connsiteY99" fmla="*/ 477386 h 572159"/>
                  <a:gd name="connsiteX100" fmla="*/ 613047 w 651587"/>
                  <a:gd name="connsiteY100" fmla="*/ 483975 h 572159"/>
                  <a:gd name="connsiteX101" fmla="*/ 597883 w 651587"/>
                  <a:gd name="connsiteY101" fmla="*/ 495348 h 572159"/>
                  <a:gd name="connsiteX102" fmla="*/ 590572 w 651587"/>
                  <a:gd name="connsiteY102" fmla="*/ 495257 h 572159"/>
                  <a:gd name="connsiteX103" fmla="*/ 587413 w 651587"/>
                  <a:gd name="connsiteY103" fmla="*/ 497153 h 572159"/>
                  <a:gd name="connsiteX104" fmla="*/ 590121 w 651587"/>
                  <a:gd name="connsiteY104" fmla="*/ 508616 h 572159"/>
                  <a:gd name="connsiteX105" fmla="*/ 584434 w 651587"/>
                  <a:gd name="connsiteY105" fmla="*/ 514664 h 572159"/>
                  <a:gd name="connsiteX106" fmla="*/ 576131 w 651587"/>
                  <a:gd name="connsiteY106" fmla="*/ 517191 h 572159"/>
                  <a:gd name="connsiteX107" fmla="*/ 569090 w 651587"/>
                  <a:gd name="connsiteY107" fmla="*/ 513851 h 572159"/>
                  <a:gd name="connsiteX108" fmla="*/ 564667 w 651587"/>
                  <a:gd name="connsiteY108" fmla="*/ 517191 h 572159"/>
                  <a:gd name="connsiteX109" fmla="*/ 564938 w 651587"/>
                  <a:gd name="connsiteY109" fmla="*/ 520169 h 572159"/>
                  <a:gd name="connsiteX110" fmla="*/ 561418 w 651587"/>
                  <a:gd name="connsiteY110" fmla="*/ 523780 h 572159"/>
                  <a:gd name="connsiteX111" fmla="*/ 564126 w 651587"/>
                  <a:gd name="connsiteY111" fmla="*/ 532806 h 572159"/>
                  <a:gd name="connsiteX112" fmla="*/ 562050 w 651587"/>
                  <a:gd name="connsiteY112" fmla="*/ 537409 h 572159"/>
                  <a:gd name="connsiteX113" fmla="*/ 556183 w 651587"/>
                  <a:gd name="connsiteY113" fmla="*/ 540658 h 572159"/>
                  <a:gd name="connsiteX114" fmla="*/ 552573 w 651587"/>
                  <a:gd name="connsiteY114" fmla="*/ 540387 h 572159"/>
                  <a:gd name="connsiteX115" fmla="*/ 550136 w 651587"/>
                  <a:gd name="connsiteY115" fmla="*/ 544991 h 572159"/>
                  <a:gd name="connsiteX116" fmla="*/ 551219 w 651587"/>
                  <a:gd name="connsiteY116" fmla="*/ 548782 h 572159"/>
                  <a:gd name="connsiteX117" fmla="*/ 547879 w 651587"/>
                  <a:gd name="connsiteY117" fmla="*/ 556364 h 572159"/>
                  <a:gd name="connsiteX118" fmla="*/ 549684 w 651587"/>
                  <a:gd name="connsiteY118" fmla="*/ 567827 h 572159"/>
                  <a:gd name="connsiteX119" fmla="*/ 546977 w 651587"/>
                  <a:gd name="connsiteY119" fmla="*/ 570534 h 572159"/>
                  <a:gd name="connsiteX120" fmla="*/ 540297 w 651587"/>
                  <a:gd name="connsiteY120" fmla="*/ 568639 h 572159"/>
                  <a:gd name="connsiteX121" fmla="*/ 533528 w 651587"/>
                  <a:gd name="connsiteY121" fmla="*/ 572159 h 572159"/>
                  <a:gd name="connsiteX122" fmla="*/ 523960 w 651587"/>
                  <a:gd name="connsiteY122" fmla="*/ 567917 h 572159"/>
                  <a:gd name="connsiteX123" fmla="*/ 520530 w 651587"/>
                  <a:gd name="connsiteY123" fmla="*/ 562321 h 572159"/>
                  <a:gd name="connsiteX124" fmla="*/ 513400 w 651587"/>
                  <a:gd name="connsiteY124" fmla="*/ 561960 h 572159"/>
                  <a:gd name="connsiteX125" fmla="*/ 509609 w 651587"/>
                  <a:gd name="connsiteY125" fmla="*/ 555190 h 572159"/>
                  <a:gd name="connsiteX126" fmla="*/ 506269 w 651587"/>
                  <a:gd name="connsiteY126" fmla="*/ 554558 h 572159"/>
                  <a:gd name="connsiteX127" fmla="*/ 497243 w 651587"/>
                  <a:gd name="connsiteY127" fmla="*/ 558801 h 572159"/>
                  <a:gd name="connsiteX128" fmla="*/ 493904 w 651587"/>
                  <a:gd name="connsiteY128" fmla="*/ 564126 h 572159"/>
                  <a:gd name="connsiteX129" fmla="*/ 479642 w 651587"/>
                  <a:gd name="connsiteY129" fmla="*/ 561779 h 572159"/>
                  <a:gd name="connsiteX130" fmla="*/ 468902 w 651587"/>
                  <a:gd name="connsiteY130" fmla="*/ 562772 h 572159"/>
                  <a:gd name="connsiteX131" fmla="*/ 465472 w 651587"/>
                  <a:gd name="connsiteY131" fmla="*/ 559162 h 572159"/>
                  <a:gd name="connsiteX132" fmla="*/ 465472 w 651587"/>
                  <a:gd name="connsiteY132" fmla="*/ 554468 h 572159"/>
                  <a:gd name="connsiteX133" fmla="*/ 462403 w 651587"/>
                  <a:gd name="connsiteY133" fmla="*/ 553205 h 572159"/>
                  <a:gd name="connsiteX134" fmla="*/ 459244 w 651587"/>
                  <a:gd name="connsiteY134" fmla="*/ 547067 h 572159"/>
                  <a:gd name="connsiteX135" fmla="*/ 459424 w 651587"/>
                  <a:gd name="connsiteY135" fmla="*/ 544178 h 572159"/>
                  <a:gd name="connsiteX136" fmla="*/ 462674 w 651587"/>
                  <a:gd name="connsiteY136" fmla="*/ 542102 h 572159"/>
                  <a:gd name="connsiteX137" fmla="*/ 462132 w 651587"/>
                  <a:gd name="connsiteY137" fmla="*/ 539304 h 572159"/>
                  <a:gd name="connsiteX138" fmla="*/ 458341 w 651587"/>
                  <a:gd name="connsiteY138" fmla="*/ 538041 h 572159"/>
                  <a:gd name="connsiteX139" fmla="*/ 447961 w 651587"/>
                  <a:gd name="connsiteY139" fmla="*/ 539304 h 572159"/>
                  <a:gd name="connsiteX140" fmla="*/ 442094 w 651587"/>
                  <a:gd name="connsiteY140" fmla="*/ 534340 h 572159"/>
                  <a:gd name="connsiteX141" fmla="*/ 442094 w 651587"/>
                  <a:gd name="connsiteY141" fmla="*/ 534340 h 572159"/>
                  <a:gd name="connsiteX142" fmla="*/ 440560 w 651587"/>
                  <a:gd name="connsiteY142" fmla="*/ 530369 h 572159"/>
                  <a:gd name="connsiteX143" fmla="*/ 433068 w 651587"/>
                  <a:gd name="connsiteY143" fmla="*/ 543366 h 572159"/>
                  <a:gd name="connsiteX144" fmla="*/ 425757 w 651587"/>
                  <a:gd name="connsiteY144" fmla="*/ 546977 h 572159"/>
                  <a:gd name="connsiteX145" fmla="*/ 417002 w 651587"/>
                  <a:gd name="connsiteY145" fmla="*/ 542373 h 572159"/>
                  <a:gd name="connsiteX146" fmla="*/ 405268 w 651587"/>
                  <a:gd name="connsiteY146" fmla="*/ 541200 h 572159"/>
                  <a:gd name="connsiteX147" fmla="*/ 402290 w 651587"/>
                  <a:gd name="connsiteY147" fmla="*/ 539214 h 572159"/>
                  <a:gd name="connsiteX148" fmla="*/ 400214 w 651587"/>
                  <a:gd name="connsiteY148" fmla="*/ 532806 h 572159"/>
                  <a:gd name="connsiteX149" fmla="*/ 390285 w 651587"/>
                  <a:gd name="connsiteY149" fmla="*/ 535604 h 572159"/>
                  <a:gd name="connsiteX150" fmla="*/ 384418 w 651587"/>
                  <a:gd name="connsiteY150" fmla="*/ 529376 h 572159"/>
                  <a:gd name="connsiteX151" fmla="*/ 382613 w 651587"/>
                  <a:gd name="connsiteY151" fmla="*/ 517371 h 572159"/>
                  <a:gd name="connsiteX152" fmla="*/ 372594 w 651587"/>
                  <a:gd name="connsiteY152" fmla="*/ 507172 h 572159"/>
                  <a:gd name="connsiteX153" fmla="*/ 379183 w 651587"/>
                  <a:gd name="connsiteY153" fmla="*/ 494716 h 572159"/>
                  <a:gd name="connsiteX154" fmla="*/ 367178 w 651587"/>
                  <a:gd name="connsiteY154" fmla="*/ 482621 h 572159"/>
                  <a:gd name="connsiteX155" fmla="*/ 360318 w 651587"/>
                  <a:gd name="connsiteY155" fmla="*/ 480094 h 572159"/>
                  <a:gd name="connsiteX156" fmla="*/ 357520 w 651587"/>
                  <a:gd name="connsiteY156" fmla="*/ 472241 h 572159"/>
                  <a:gd name="connsiteX157" fmla="*/ 351022 w 651587"/>
                  <a:gd name="connsiteY157" fmla="*/ 467728 h 572159"/>
                  <a:gd name="connsiteX158" fmla="*/ 350390 w 651587"/>
                  <a:gd name="connsiteY158" fmla="*/ 462854 h 572159"/>
                  <a:gd name="connsiteX159" fmla="*/ 350571 w 651587"/>
                  <a:gd name="connsiteY159" fmla="*/ 455543 h 572159"/>
                  <a:gd name="connsiteX160" fmla="*/ 342357 w 651587"/>
                  <a:gd name="connsiteY160" fmla="*/ 451030 h 572159"/>
                  <a:gd name="connsiteX161" fmla="*/ 337753 w 651587"/>
                  <a:gd name="connsiteY161" fmla="*/ 445524 h 572159"/>
                  <a:gd name="connsiteX162" fmla="*/ 334865 w 651587"/>
                  <a:gd name="connsiteY162" fmla="*/ 439657 h 572159"/>
                  <a:gd name="connsiteX163" fmla="*/ 336851 w 651587"/>
                  <a:gd name="connsiteY163" fmla="*/ 435957 h 572159"/>
                  <a:gd name="connsiteX164" fmla="*/ 326561 w 651587"/>
                  <a:gd name="connsiteY164" fmla="*/ 431804 h 572159"/>
                  <a:gd name="connsiteX165" fmla="*/ 328186 w 651587"/>
                  <a:gd name="connsiteY165" fmla="*/ 426840 h 572159"/>
                  <a:gd name="connsiteX166" fmla="*/ 336490 w 651587"/>
                  <a:gd name="connsiteY166" fmla="*/ 428104 h 572159"/>
                  <a:gd name="connsiteX167" fmla="*/ 340642 w 651587"/>
                  <a:gd name="connsiteY167" fmla="*/ 422508 h 572159"/>
                  <a:gd name="connsiteX168" fmla="*/ 340642 w 651587"/>
                  <a:gd name="connsiteY168" fmla="*/ 419168 h 572159"/>
                  <a:gd name="connsiteX169" fmla="*/ 328096 w 651587"/>
                  <a:gd name="connsiteY169" fmla="*/ 416641 h 572159"/>
                  <a:gd name="connsiteX170" fmla="*/ 332970 w 651587"/>
                  <a:gd name="connsiteY170" fmla="*/ 412128 h 572159"/>
                  <a:gd name="connsiteX171" fmla="*/ 326742 w 651587"/>
                  <a:gd name="connsiteY171" fmla="*/ 407434 h 572159"/>
                  <a:gd name="connsiteX172" fmla="*/ 328276 w 651587"/>
                  <a:gd name="connsiteY172" fmla="*/ 401206 h 572159"/>
                  <a:gd name="connsiteX173" fmla="*/ 326381 w 651587"/>
                  <a:gd name="connsiteY173" fmla="*/ 389202 h 572159"/>
                  <a:gd name="connsiteX174" fmla="*/ 313022 w 651587"/>
                  <a:gd name="connsiteY174" fmla="*/ 389563 h 572159"/>
                  <a:gd name="connsiteX175" fmla="*/ 315640 w 651587"/>
                  <a:gd name="connsiteY175" fmla="*/ 399491 h 572159"/>
                  <a:gd name="connsiteX176" fmla="*/ 314015 w 651587"/>
                  <a:gd name="connsiteY176" fmla="*/ 404185 h 572159"/>
                  <a:gd name="connsiteX177" fmla="*/ 302011 w 651587"/>
                  <a:gd name="connsiteY177" fmla="*/ 410684 h 572159"/>
                  <a:gd name="connsiteX178" fmla="*/ 299122 w 651587"/>
                  <a:gd name="connsiteY178" fmla="*/ 411586 h 572159"/>
                  <a:gd name="connsiteX179" fmla="*/ 294519 w 651587"/>
                  <a:gd name="connsiteY179" fmla="*/ 411225 h 572159"/>
                  <a:gd name="connsiteX180" fmla="*/ 278182 w 651587"/>
                  <a:gd name="connsiteY180" fmla="*/ 399943 h 572159"/>
                  <a:gd name="connsiteX181" fmla="*/ 260220 w 651587"/>
                  <a:gd name="connsiteY181" fmla="*/ 384869 h 572159"/>
                  <a:gd name="connsiteX182" fmla="*/ 252367 w 651587"/>
                  <a:gd name="connsiteY182" fmla="*/ 382432 h 572159"/>
                  <a:gd name="connsiteX183" fmla="*/ 247042 w 651587"/>
                  <a:gd name="connsiteY183" fmla="*/ 369886 h 572159"/>
                  <a:gd name="connsiteX184" fmla="*/ 226824 w 651587"/>
                  <a:gd name="connsiteY184" fmla="*/ 356708 h 572159"/>
                  <a:gd name="connsiteX185" fmla="*/ 118963 w 651587"/>
                  <a:gd name="connsiteY185" fmla="*/ 226733 h 572159"/>
                  <a:gd name="connsiteX186" fmla="*/ 110749 w 651587"/>
                  <a:gd name="connsiteY186" fmla="*/ 226824 h 572159"/>
                  <a:gd name="connsiteX187" fmla="*/ 107139 w 651587"/>
                  <a:gd name="connsiteY187" fmla="*/ 220325 h 572159"/>
                  <a:gd name="connsiteX188" fmla="*/ 103799 w 651587"/>
                  <a:gd name="connsiteY188" fmla="*/ 215632 h 572159"/>
                  <a:gd name="connsiteX189" fmla="*/ 96488 w 651587"/>
                  <a:gd name="connsiteY189" fmla="*/ 210757 h 572159"/>
                  <a:gd name="connsiteX190" fmla="*/ 93058 w 651587"/>
                  <a:gd name="connsiteY190" fmla="*/ 212743 h 572159"/>
                  <a:gd name="connsiteX191" fmla="*/ 87191 w 651587"/>
                  <a:gd name="connsiteY191" fmla="*/ 208862 h 572159"/>
                  <a:gd name="connsiteX192" fmla="*/ 86018 w 651587"/>
                  <a:gd name="connsiteY192" fmla="*/ 205703 h 572159"/>
                  <a:gd name="connsiteX193" fmla="*/ 80693 w 651587"/>
                  <a:gd name="connsiteY193" fmla="*/ 203446 h 572159"/>
                  <a:gd name="connsiteX194" fmla="*/ 66973 w 651587"/>
                  <a:gd name="connsiteY194" fmla="*/ 206606 h 572159"/>
                  <a:gd name="connsiteX195" fmla="*/ 63633 w 651587"/>
                  <a:gd name="connsiteY195" fmla="*/ 181243 h 572159"/>
                  <a:gd name="connsiteX196" fmla="*/ 57225 w 651587"/>
                  <a:gd name="connsiteY196" fmla="*/ 180611 h 572159"/>
                  <a:gd name="connsiteX197" fmla="*/ 57225 w 651587"/>
                  <a:gd name="connsiteY197" fmla="*/ 169418 h 572159"/>
                  <a:gd name="connsiteX198" fmla="*/ 52080 w 651587"/>
                  <a:gd name="connsiteY198" fmla="*/ 163551 h 572159"/>
                  <a:gd name="connsiteX199" fmla="*/ 43596 w 651587"/>
                  <a:gd name="connsiteY199" fmla="*/ 161024 h 572159"/>
                  <a:gd name="connsiteX200" fmla="*/ 37548 w 651587"/>
                  <a:gd name="connsiteY200" fmla="*/ 149742 h 572159"/>
                  <a:gd name="connsiteX201" fmla="*/ 31681 w 651587"/>
                  <a:gd name="connsiteY201" fmla="*/ 144507 h 572159"/>
                  <a:gd name="connsiteX202" fmla="*/ 35743 w 651587"/>
                  <a:gd name="connsiteY202" fmla="*/ 132683 h 572159"/>
                  <a:gd name="connsiteX203" fmla="*/ 32764 w 651587"/>
                  <a:gd name="connsiteY203" fmla="*/ 125191 h 572159"/>
                  <a:gd name="connsiteX204" fmla="*/ 30689 w 651587"/>
                  <a:gd name="connsiteY204" fmla="*/ 119504 h 572159"/>
                  <a:gd name="connsiteX205" fmla="*/ 24641 w 651587"/>
                  <a:gd name="connsiteY205" fmla="*/ 114630 h 572159"/>
                  <a:gd name="connsiteX206" fmla="*/ 13359 w 651587"/>
                  <a:gd name="connsiteY206" fmla="*/ 111742 h 572159"/>
                  <a:gd name="connsiteX207" fmla="*/ 5506 w 651587"/>
                  <a:gd name="connsiteY207" fmla="*/ 106056 h 572159"/>
                  <a:gd name="connsiteX208" fmla="*/ 0 w 651587"/>
                  <a:gd name="connsiteY208" fmla="*/ 104611 h 572159"/>
                  <a:gd name="connsiteX209" fmla="*/ 361 w 651587"/>
                  <a:gd name="connsiteY209" fmla="*/ 94863 h 572159"/>
                  <a:gd name="connsiteX210" fmla="*/ 6318 w 651587"/>
                  <a:gd name="connsiteY210" fmla="*/ 84935 h 572159"/>
                  <a:gd name="connsiteX211" fmla="*/ 7401 w 651587"/>
                  <a:gd name="connsiteY211" fmla="*/ 72930 h 572159"/>
                  <a:gd name="connsiteX212" fmla="*/ 12997 w 651587"/>
                  <a:gd name="connsiteY212" fmla="*/ 63724 h 572159"/>
                  <a:gd name="connsiteX213" fmla="*/ 16247 w 651587"/>
                  <a:gd name="connsiteY213" fmla="*/ 62731 h 572159"/>
                  <a:gd name="connsiteX214" fmla="*/ 16427 w 651587"/>
                  <a:gd name="connsiteY214" fmla="*/ 47567 h 5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</a:cxnLst>
                <a:rect l="l" t="t" r="r" b="b"/>
                <a:pathLst>
                  <a:path w="651587" h="572159">
                    <a:moveTo>
                      <a:pt x="16427" y="47567"/>
                    </a:moveTo>
                    <a:lnTo>
                      <a:pt x="45762" y="47477"/>
                    </a:lnTo>
                    <a:lnTo>
                      <a:pt x="53254" y="39985"/>
                    </a:lnTo>
                    <a:lnTo>
                      <a:pt x="52622" y="33396"/>
                    </a:lnTo>
                    <a:lnTo>
                      <a:pt x="57405" y="27078"/>
                    </a:lnTo>
                    <a:lnTo>
                      <a:pt x="61106" y="25815"/>
                    </a:lnTo>
                    <a:lnTo>
                      <a:pt x="66522" y="27259"/>
                    </a:lnTo>
                    <a:lnTo>
                      <a:pt x="69952" y="31140"/>
                    </a:lnTo>
                    <a:lnTo>
                      <a:pt x="75819" y="32403"/>
                    </a:lnTo>
                    <a:lnTo>
                      <a:pt x="79248" y="35653"/>
                    </a:lnTo>
                    <a:lnTo>
                      <a:pt x="84664" y="31591"/>
                    </a:lnTo>
                    <a:lnTo>
                      <a:pt x="94593" y="31230"/>
                    </a:lnTo>
                    <a:lnTo>
                      <a:pt x="93690" y="28432"/>
                    </a:lnTo>
                    <a:lnTo>
                      <a:pt x="97932" y="25363"/>
                    </a:lnTo>
                    <a:lnTo>
                      <a:pt x="107951" y="32133"/>
                    </a:lnTo>
                    <a:lnTo>
                      <a:pt x="113547" y="32764"/>
                    </a:lnTo>
                    <a:lnTo>
                      <a:pt x="118963" y="29605"/>
                    </a:lnTo>
                    <a:lnTo>
                      <a:pt x="120407" y="23287"/>
                    </a:lnTo>
                    <a:lnTo>
                      <a:pt x="112825" y="15525"/>
                    </a:lnTo>
                    <a:lnTo>
                      <a:pt x="113547" y="11373"/>
                    </a:lnTo>
                    <a:lnTo>
                      <a:pt x="123837" y="11192"/>
                    </a:lnTo>
                    <a:lnTo>
                      <a:pt x="134758" y="0"/>
                    </a:lnTo>
                    <a:lnTo>
                      <a:pt x="142701" y="1354"/>
                    </a:lnTo>
                    <a:lnTo>
                      <a:pt x="145860" y="4423"/>
                    </a:lnTo>
                    <a:lnTo>
                      <a:pt x="153081" y="993"/>
                    </a:lnTo>
                    <a:lnTo>
                      <a:pt x="160483" y="11644"/>
                    </a:lnTo>
                    <a:lnTo>
                      <a:pt x="160934" y="15615"/>
                    </a:lnTo>
                    <a:lnTo>
                      <a:pt x="165988" y="14983"/>
                    </a:lnTo>
                    <a:lnTo>
                      <a:pt x="168696" y="16789"/>
                    </a:lnTo>
                    <a:lnTo>
                      <a:pt x="172487" y="13359"/>
                    </a:lnTo>
                    <a:lnTo>
                      <a:pt x="177271" y="12636"/>
                    </a:lnTo>
                    <a:lnTo>
                      <a:pt x="193879" y="32043"/>
                    </a:lnTo>
                    <a:lnTo>
                      <a:pt x="199746" y="33757"/>
                    </a:lnTo>
                    <a:lnTo>
                      <a:pt x="205432" y="30057"/>
                    </a:lnTo>
                    <a:lnTo>
                      <a:pt x="207418" y="35472"/>
                    </a:lnTo>
                    <a:lnTo>
                      <a:pt x="212202" y="37458"/>
                    </a:lnTo>
                    <a:lnTo>
                      <a:pt x="211389" y="40256"/>
                    </a:lnTo>
                    <a:lnTo>
                      <a:pt x="211389" y="40256"/>
                    </a:lnTo>
                    <a:lnTo>
                      <a:pt x="215000" y="42693"/>
                    </a:lnTo>
                    <a:lnTo>
                      <a:pt x="215000" y="42693"/>
                    </a:lnTo>
                    <a:lnTo>
                      <a:pt x="220506" y="50185"/>
                    </a:lnTo>
                    <a:lnTo>
                      <a:pt x="216263" y="51358"/>
                    </a:lnTo>
                    <a:lnTo>
                      <a:pt x="206425" y="61287"/>
                    </a:lnTo>
                    <a:lnTo>
                      <a:pt x="205252" y="70583"/>
                    </a:lnTo>
                    <a:lnTo>
                      <a:pt x="220144" y="77082"/>
                    </a:lnTo>
                    <a:lnTo>
                      <a:pt x="239821" y="79790"/>
                    </a:lnTo>
                    <a:lnTo>
                      <a:pt x="245327" y="83130"/>
                    </a:lnTo>
                    <a:lnTo>
                      <a:pt x="263108" y="86199"/>
                    </a:lnTo>
                    <a:lnTo>
                      <a:pt x="273578" y="81956"/>
                    </a:lnTo>
                    <a:lnTo>
                      <a:pt x="277731" y="85296"/>
                    </a:lnTo>
                    <a:lnTo>
                      <a:pt x="281251" y="81144"/>
                    </a:lnTo>
                    <a:lnTo>
                      <a:pt x="289013" y="78707"/>
                    </a:lnTo>
                    <a:lnTo>
                      <a:pt x="295151" y="80061"/>
                    </a:lnTo>
                    <a:lnTo>
                      <a:pt x="296956" y="78617"/>
                    </a:lnTo>
                    <a:lnTo>
                      <a:pt x="305892" y="85747"/>
                    </a:lnTo>
                    <a:lnTo>
                      <a:pt x="313925" y="84032"/>
                    </a:lnTo>
                    <a:lnTo>
                      <a:pt x="316723" y="73833"/>
                    </a:lnTo>
                    <a:lnTo>
                      <a:pt x="322951" y="71125"/>
                    </a:lnTo>
                    <a:lnTo>
                      <a:pt x="327464" y="62641"/>
                    </a:lnTo>
                    <a:lnTo>
                      <a:pt x="335858" y="62641"/>
                    </a:lnTo>
                    <a:lnTo>
                      <a:pt x="338656" y="54427"/>
                    </a:lnTo>
                    <a:lnTo>
                      <a:pt x="343530" y="48560"/>
                    </a:lnTo>
                    <a:lnTo>
                      <a:pt x="371782" y="53615"/>
                    </a:lnTo>
                    <a:lnTo>
                      <a:pt x="376385" y="57947"/>
                    </a:lnTo>
                    <a:lnTo>
                      <a:pt x="379815" y="57225"/>
                    </a:lnTo>
                    <a:lnTo>
                      <a:pt x="382432" y="59481"/>
                    </a:lnTo>
                    <a:lnTo>
                      <a:pt x="388389" y="57947"/>
                    </a:lnTo>
                    <a:lnTo>
                      <a:pt x="392361" y="59752"/>
                    </a:lnTo>
                    <a:lnTo>
                      <a:pt x="392541" y="68056"/>
                    </a:lnTo>
                    <a:lnTo>
                      <a:pt x="395339" y="69230"/>
                    </a:lnTo>
                    <a:lnTo>
                      <a:pt x="404185" y="65980"/>
                    </a:lnTo>
                    <a:lnTo>
                      <a:pt x="409510" y="67244"/>
                    </a:lnTo>
                    <a:lnTo>
                      <a:pt x="416009" y="63814"/>
                    </a:lnTo>
                    <a:lnTo>
                      <a:pt x="424132" y="64175"/>
                    </a:lnTo>
                    <a:lnTo>
                      <a:pt x="424132" y="64175"/>
                    </a:lnTo>
                    <a:lnTo>
                      <a:pt x="421244" y="65348"/>
                    </a:lnTo>
                    <a:lnTo>
                      <a:pt x="421244" y="67695"/>
                    </a:lnTo>
                    <a:lnTo>
                      <a:pt x="423681" y="72479"/>
                    </a:lnTo>
                    <a:lnTo>
                      <a:pt x="423049" y="75277"/>
                    </a:lnTo>
                    <a:lnTo>
                      <a:pt x="419800" y="82137"/>
                    </a:lnTo>
                    <a:lnTo>
                      <a:pt x="410864" y="83671"/>
                    </a:lnTo>
                    <a:lnTo>
                      <a:pt x="396242" y="107500"/>
                    </a:lnTo>
                    <a:lnTo>
                      <a:pt x="393083" y="117970"/>
                    </a:lnTo>
                    <a:lnTo>
                      <a:pt x="393624" y="132231"/>
                    </a:lnTo>
                    <a:lnTo>
                      <a:pt x="402199" y="163281"/>
                    </a:lnTo>
                    <a:lnTo>
                      <a:pt x="414294" y="188373"/>
                    </a:lnTo>
                    <a:lnTo>
                      <a:pt x="417182" y="190088"/>
                    </a:lnTo>
                    <a:lnTo>
                      <a:pt x="420612" y="201822"/>
                    </a:lnTo>
                    <a:lnTo>
                      <a:pt x="433790" y="223755"/>
                    </a:lnTo>
                    <a:lnTo>
                      <a:pt x="441643" y="231066"/>
                    </a:lnTo>
                    <a:lnTo>
                      <a:pt x="458883" y="263560"/>
                    </a:lnTo>
                    <a:lnTo>
                      <a:pt x="492550" y="314015"/>
                    </a:lnTo>
                    <a:lnTo>
                      <a:pt x="512768" y="337302"/>
                    </a:lnTo>
                    <a:lnTo>
                      <a:pt x="545803" y="370337"/>
                    </a:lnTo>
                    <a:lnTo>
                      <a:pt x="577214" y="398769"/>
                    </a:lnTo>
                    <a:lnTo>
                      <a:pt x="585608" y="403282"/>
                    </a:lnTo>
                    <a:lnTo>
                      <a:pt x="618102" y="430451"/>
                    </a:lnTo>
                    <a:lnTo>
                      <a:pt x="651588" y="454099"/>
                    </a:lnTo>
                    <a:lnTo>
                      <a:pt x="651588" y="454099"/>
                    </a:lnTo>
                    <a:lnTo>
                      <a:pt x="629023" y="477386"/>
                    </a:lnTo>
                    <a:lnTo>
                      <a:pt x="613047" y="483975"/>
                    </a:lnTo>
                    <a:lnTo>
                      <a:pt x="597883" y="495348"/>
                    </a:lnTo>
                    <a:lnTo>
                      <a:pt x="590572" y="495257"/>
                    </a:lnTo>
                    <a:lnTo>
                      <a:pt x="587413" y="497153"/>
                    </a:lnTo>
                    <a:lnTo>
                      <a:pt x="590121" y="508616"/>
                    </a:lnTo>
                    <a:lnTo>
                      <a:pt x="584434" y="514664"/>
                    </a:lnTo>
                    <a:lnTo>
                      <a:pt x="576131" y="517191"/>
                    </a:lnTo>
                    <a:lnTo>
                      <a:pt x="569090" y="513851"/>
                    </a:lnTo>
                    <a:lnTo>
                      <a:pt x="564667" y="517191"/>
                    </a:lnTo>
                    <a:lnTo>
                      <a:pt x="564938" y="520169"/>
                    </a:lnTo>
                    <a:lnTo>
                      <a:pt x="561418" y="523780"/>
                    </a:lnTo>
                    <a:lnTo>
                      <a:pt x="564126" y="532806"/>
                    </a:lnTo>
                    <a:lnTo>
                      <a:pt x="562050" y="537409"/>
                    </a:lnTo>
                    <a:lnTo>
                      <a:pt x="556183" y="540658"/>
                    </a:lnTo>
                    <a:lnTo>
                      <a:pt x="552573" y="540387"/>
                    </a:lnTo>
                    <a:lnTo>
                      <a:pt x="550136" y="544991"/>
                    </a:lnTo>
                    <a:lnTo>
                      <a:pt x="551219" y="548782"/>
                    </a:lnTo>
                    <a:lnTo>
                      <a:pt x="547879" y="556364"/>
                    </a:lnTo>
                    <a:lnTo>
                      <a:pt x="549684" y="567827"/>
                    </a:lnTo>
                    <a:lnTo>
                      <a:pt x="546977" y="570534"/>
                    </a:lnTo>
                    <a:lnTo>
                      <a:pt x="540297" y="568639"/>
                    </a:lnTo>
                    <a:lnTo>
                      <a:pt x="533528" y="572159"/>
                    </a:lnTo>
                    <a:lnTo>
                      <a:pt x="523960" y="567917"/>
                    </a:lnTo>
                    <a:lnTo>
                      <a:pt x="520530" y="562321"/>
                    </a:lnTo>
                    <a:lnTo>
                      <a:pt x="513400" y="561960"/>
                    </a:lnTo>
                    <a:lnTo>
                      <a:pt x="509609" y="555190"/>
                    </a:lnTo>
                    <a:lnTo>
                      <a:pt x="506269" y="554558"/>
                    </a:lnTo>
                    <a:lnTo>
                      <a:pt x="497243" y="558801"/>
                    </a:lnTo>
                    <a:lnTo>
                      <a:pt x="493904" y="564126"/>
                    </a:lnTo>
                    <a:lnTo>
                      <a:pt x="479642" y="561779"/>
                    </a:lnTo>
                    <a:lnTo>
                      <a:pt x="468902" y="562772"/>
                    </a:lnTo>
                    <a:lnTo>
                      <a:pt x="465472" y="559162"/>
                    </a:lnTo>
                    <a:lnTo>
                      <a:pt x="465472" y="554468"/>
                    </a:lnTo>
                    <a:lnTo>
                      <a:pt x="462403" y="553205"/>
                    </a:lnTo>
                    <a:lnTo>
                      <a:pt x="459244" y="547067"/>
                    </a:lnTo>
                    <a:lnTo>
                      <a:pt x="459424" y="544178"/>
                    </a:lnTo>
                    <a:lnTo>
                      <a:pt x="462674" y="542102"/>
                    </a:lnTo>
                    <a:lnTo>
                      <a:pt x="462132" y="539304"/>
                    </a:lnTo>
                    <a:lnTo>
                      <a:pt x="458341" y="538041"/>
                    </a:lnTo>
                    <a:lnTo>
                      <a:pt x="447961" y="539304"/>
                    </a:lnTo>
                    <a:lnTo>
                      <a:pt x="442094" y="534340"/>
                    </a:lnTo>
                    <a:lnTo>
                      <a:pt x="442094" y="534340"/>
                    </a:lnTo>
                    <a:lnTo>
                      <a:pt x="440560" y="530369"/>
                    </a:lnTo>
                    <a:lnTo>
                      <a:pt x="433068" y="543366"/>
                    </a:lnTo>
                    <a:lnTo>
                      <a:pt x="425757" y="546977"/>
                    </a:lnTo>
                    <a:lnTo>
                      <a:pt x="417002" y="542373"/>
                    </a:lnTo>
                    <a:lnTo>
                      <a:pt x="405268" y="541200"/>
                    </a:lnTo>
                    <a:lnTo>
                      <a:pt x="402290" y="539214"/>
                    </a:lnTo>
                    <a:lnTo>
                      <a:pt x="400214" y="532806"/>
                    </a:lnTo>
                    <a:lnTo>
                      <a:pt x="390285" y="535604"/>
                    </a:lnTo>
                    <a:lnTo>
                      <a:pt x="384418" y="529376"/>
                    </a:lnTo>
                    <a:lnTo>
                      <a:pt x="382613" y="517371"/>
                    </a:lnTo>
                    <a:lnTo>
                      <a:pt x="372594" y="507172"/>
                    </a:lnTo>
                    <a:lnTo>
                      <a:pt x="379183" y="494716"/>
                    </a:lnTo>
                    <a:lnTo>
                      <a:pt x="367178" y="482621"/>
                    </a:lnTo>
                    <a:lnTo>
                      <a:pt x="360318" y="480094"/>
                    </a:lnTo>
                    <a:lnTo>
                      <a:pt x="357520" y="472241"/>
                    </a:lnTo>
                    <a:lnTo>
                      <a:pt x="351022" y="467728"/>
                    </a:lnTo>
                    <a:lnTo>
                      <a:pt x="350390" y="462854"/>
                    </a:lnTo>
                    <a:lnTo>
                      <a:pt x="350571" y="455543"/>
                    </a:lnTo>
                    <a:lnTo>
                      <a:pt x="342357" y="451030"/>
                    </a:lnTo>
                    <a:lnTo>
                      <a:pt x="337753" y="445524"/>
                    </a:lnTo>
                    <a:lnTo>
                      <a:pt x="334865" y="439657"/>
                    </a:lnTo>
                    <a:lnTo>
                      <a:pt x="336851" y="435957"/>
                    </a:lnTo>
                    <a:lnTo>
                      <a:pt x="326561" y="431804"/>
                    </a:lnTo>
                    <a:lnTo>
                      <a:pt x="328186" y="426840"/>
                    </a:lnTo>
                    <a:lnTo>
                      <a:pt x="336490" y="428104"/>
                    </a:lnTo>
                    <a:lnTo>
                      <a:pt x="340642" y="422508"/>
                    </a:lnTo>
                    <a:lnTo>
                      <a:pt x="340642" y="419168"/>
                    </a:lnTo>
                    <a:lnTo>
                      <a:pt x="328096" y="416641"/>
                    </a:lnTo>
                    <a:lnTo>
                      <a:pt x="332970" y="412128"/>
                    </a:lnTo>
                    <a:lnTo>
                      <a:pt x="326742" y="407434"/>
                    </a:lnTo>
                    <a:lnTo>
                      <a:pt x="328276" y="401206"/>
                    </a:lnTo>
                    <a:lnTo>
                      <a:pt x="326381" y="389202"/>
                    </a:lnTo>
                    <a:lnTo>
                      <a:pt x="313022" y="389563"/>
                    </a:lnTo>
                    <a:lnTo>
                      <a:pt x="315640" y="399491"/>
                    </a:lnTo>
                    <a:lnTo>
                      <a:pt x="314015" y="404185"/>
                    </a:lnTo>
                    <a:lnTo>
                      <a:pt x="302011" y="410684"/>
                    </a:lnTo>
                    <a:lnTo>
                      <a:pt x="299122" y="411586"/>
                    </a:lnTo>
                    <a:lnTo>
                      <a:pt x="294519" y="411225"/>
                    </a:lnTo>
                    <a:lnTo>
                      <a:pt x="278182" y="399943"/>
                    </a:lnTo>
                    <a:lnTo>
                      <a:pt x="260220" y="384869"/>
                    </a:lnTo>
                    <a:lnTo>
                      <a:pt x="252367" y="382432"/>
                    </a:lnTo>
                    <a:lnTo>
                      <a:pt x="247042" y="369886"/>
                    </a:lnTo>
                    <a:lnTo>
                      <a:pt x="226824" y="356708"/>
                    </a:lnTo>
                    <a:lnTo>
                      <a:pt x="118963" y="226733"/>
                    </a:lnTo>
                    <a:lnTo>
                      <a:pt x="110749" y="226824"/>
                    </a:lnTo>
                    <a:lnTo>
                      <a:pt x="107139" y="220325"/>
                    </a:lnTo>
                    <a:lnTo>
                      <a:pt x="103799" y="215632"/>
                    </a:lnTo>
                    <a:lnTo>
                      <a:pt x="96488" y="210757"/>
                    </a:lnTo>
                    <a:lnTo>
                      <a:pt x="93058" y="212743"/>
                    </a:lnTo>
                    <a:lnTo>
                      <a:pt x="87191" y="208862"/>
                    </a:lnTo>
                    <a:lnTo>
                      <a:pt x="86018" y="205703"/>
                    </a:lnTo>
                    <a:lnTo>
                      <a:pt x="80693" y="203446"/>
                    </a:lnTo>
                    <a:lnTo>
                      <a:pt x="66973" y="206606"/>
                    </a:lnTo>
                    <a:lnTo>
                      <a:pt x="63633" y="181243"/>
                    </a:lnTo>
                    <a:lnTo>
                      <a:pt x="57225" y="180611"/>
                    </a:lnTo>
                    <a:lnTo>
                      <a:pt x="57225" y="169418"/>
                    </a:lnTo>
                    <a:lnTo>
                      <a:pt x="52080" y="163551"/>
                    </a:lnTo>
                    <a:lnTo>
                      <a:pt x="43596" y="161024"/>
                    </a:lnTo>
                    <a:lnTo>
                      <a:pt x="37548" y="149742"/>
                    </a:lnTo>
                    <a:lnTo>
                      <a:pt x="31681" y="144507"/>
                    </a:lnTo>
                    <a:lnTo>
                      <a:pt x="35743" y="132683"/>
                    </a:lnTo>
                    <a:lnTo>
                      <a:pt x="32764" y="125191"/>
                    </a:lnTo>
                    <a:lnTo>
                      <a:pt x="30689" y="119504"/>
                    </a:lnTo>
                    <a:lnTo>
                      <a:pt x="24641" y="114630"/>
                    </a:lnTo>
                    <a:lnTo>
                      <a:pt x="13359" y="111742"/>
                    </a:lnTo>
                    <a:lnTo>
                      <a:pt x="5506" y="106056"/>
                    </a:lnTo>
                    <a:lnTo>
                      <a:pt x="0" y="104611"/>
                    </a:lnTo>
                    <a:lnTo>
                      <a:pt x="361" y="94863"/>
                    </a:lnTo>
                    <a:lnTo>
                      <a:pt x="6318" y="84935"/>
                    </a:lnTo>
                    <a:lnTo>
                      <a:pt x="7401" y="72930"/>
                    </a:lnTo>
                    <a:lnTo>
                      <a:pt x="12997" y="63724"/>
                    </a:lnTo>
                    <a:lnTo>
                      <a:pt x="16247" y="62731"/>
                    </a:lnTo>
                    <a:lnTo>
                      <a:pt x="16427" y="47567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0" name="Freeform: Shape 152">
                <a:extLst>
                  <a:ext uri="{FF2B5EF4-FFF2-40B4-BE49-F238E27FC236}">
                    <a16:creationId xmlns="" xmlns:a16="http://schemas.microsoft.com/office/drawing/2014/main" id="{5A47A240-F65D-41A7-8722-220232412348}"/>
                  </a:ext>
                </a:extLst>
              </p:cNvPr>
              <p:cNvSpPr/>
              <p:nvPr/>
            </p:nvSpPr>
            <p:spPr>
              <a:xfrm>
                <a:off x="2816465" y="3031754"/>
                <a:ext cx="406085" cy="356657"/>
              </a:xfrm>
              <a:custGeom>
                <a:avLst/>
                <a:gdLst>
                  <a:gd name="connsiteX0" fmla="*/ 225560 w 409510"/>
                  <a:gd name="connsiteY0" fmla="*/ 271 h 420070"/>
                  <a:gd name="connsiteX1" fmla="*/ 244515 w 409510"/>
                  <a:gd name="connsiteY1" fmla="*/ 14893 h 420070"/>
                  <a:gd name="connsiteX2" fmla="*/ 283236 w 409510"/>
                  <a:gd name="connsiteY2" fmla="*/ 38090 h 420070"/>
                  <a:gd name="connsiteX3" fmla="*/ 283236 w 409510"/>
                  <a:gd name="connsiteY3" fmla="*/ 42693 h 420070"/>
                  <a:gd name="connsiteX4" fmla="*/ 280528 w 409510"/>
                  <a:gd name="connsiteY4" fmla="*/ 45311 h 420070"/>
                  <a:gd name="connsiteX5" fmla="*/ 282966 w 409510"/>
                  <a:gd name="connsiteY5" fmla="*/ 58669 h 420070"/>
                  <a:gd name="connsiteX6" fmla="*/ 279355 w 409510"/>
                  <a:gd name="connsiteY6" fmla="*/ 61016 h 420070"/>
                  <a:gd name="connsiteX7" fmla="*/ 281251 w 409510"/>
                  <a:gd name="connsiteY7" fmla="*/ 66883 h 420070"/>
                  <a:gd name="connsiteX8" fmla="*/ 280258 w 409510"/>
                  <a:gd name="connsiteY8" fmla="*/ 72660 h 420070"/>
                  <a:gd name="connsiteX9" fmla="*/ 296505 w 409510"/>
                  <a:gd name="connsiteY9" fmla="*/ 100821 h 420070"/>
                  <a:gd name="connsiteX10" fmla="*/ 317625 w 409510"/>
                  <a:gd name="connsiteY10" fmla="*/ 126003 h 420070"/>
                  <a:gd name="connsiteX11" fmla="*/ 321055 w 409510"/>
                  <a:gd name="connsiteY11" fmla="*/ 127086 h 420070"/>
                  <a:gd name="connsiteX12" fmla="*/ 345335 w 409510"/>
                  <a:gd name="connsiteY12" fmla="*/ 152811 h 420070"/>
                  <a:gd name="connsiteX13" fmla="*/ 374399 w 409510"/>
                  <a:gd name="connsiteY13" fmla="*/ 178264 h 420070"/>
                  <a:gd name="connsiteX14" fmla="*/ 409510 w 409510"/>
                  <a:gd name="connsiteY14" fmla="*/ 205432 h 420070"/>
                  <a:gd name="connsiteX15" fmla="*/ 409510 w 409510"/>
                  <a:gd name="connsiteY15" fmla="*/ 205432 h 420070"/>
                  <a:gd name="connsiteX16" fmla="*/ 401297 w 409510"/>
                  <a:gd name="connsiteY16" fmla="*/ 209404 h 420070"/>
                  <a:gd name="connsiteX17" fmla="*/ 394798 w 409510"/>
                  <a:gd name="connsiteY17" fmla="*/ 221047 h 420070"/>
                  <a:gd name="connsiteX18" fmla="*/ 392361 w 409510"/>
                  <a:gd name="connsiteY18" fmla="*/ 222040 h 420070"/>
                  <a:gd name="connsiteX19" fmla="*/ 395700 w 409510"/>
                  <a:gd name="connsiteY19" fmla="*/ 226643 h 420070"/>
                  <a:gd name="connsiteX20" fmla="*/ 391549 w 409510"/>
                  <a:gd name="connsiteY20" fmla="*/ 227726 h 420070"/>
                  <a:gd name="connsiteX21" fmla="*/ 384057 w 409510"/>
                  <a:gd name="connsiteY21" fmla="*/ 238106 h 420070"/>
                  <a:gd name="connsiteX22" fmla="*/ 379634 w 409510"/>
                  <a:gd name="connsiteY22" fmla="*/ 240814 h 420070"/>
                  <a:gd name="connsiteX23" fmla="*/ 382613 w 409510"/>
                  <a:gd name="connsiteY23" fmla="*/ 242619 h 420070"/>
                  <a:gd name="connsiteX24" fmla="*/ 377017 w 409510"/>
                  <a:gd name="connsiteY24" fmla="*/ 244786 h 420070"/>
                  <a:gd name="connsiteX25" fmla="*/ 381891 w 409510"/>
                  <a:gd name="connsiteY25" fmla="*/ 250653 h 420070"/>
                  <a:gd name="connsiteX26" fmla="*/ 381891 w 409510"/>
                  <a:gd name="connsiteY26" fmla="*/ 254083 h 420070"/>
                  <a:gd name="connsiteX27" fmla="*/ 378731 w 409510"/>
                  <a:gd name="connsiteY27" fmla="*/ 249028 h 420070"/>
                  <a:gd name="connsiteX28" fmla="*/ 371511 w 409510"/>
                  <a:gd name="connsiteY28" fmla="*/ 255256 h 420070"/>
                  <a:gd name="connsiteX29" fmla="*/ 373316 w 409510"/>
                  <a:gd name="connsiteY29" fmla="*/ 257783 h 420070"/>
                  <a:gd name="connsiteX30" fmla="*/ 375933 w 409510"/>
                  <a:gd name="connsiteY30" fmla="*/ 255888 h 420070"/>
                  <a:gd name="connsiteX31" fmla="*/ 373316 w 409510"/>
                  <a:gd name="connsiteY31" fmla="*/ 262838 h 420070"/>
                  <a:gd name="connsiteX32" fmla="*/ 377739 w 409510"/>
                  <a:gd name="connsiteY32" fmla="*/ 264733 h 420070"/>
                  <a:gd name="connsiteX33" fmla="*/ 381800 w 409510"/>
                  <a:gd name="connsiteY33" fmla="*/ 271051 h 420070"/>
                  <a:gd name="connsiteX34" fmla="*/ 375573 w 409510"/>
                  <a:gd name="connsiteY34" fmla="*/ 277550 h 420070"/>
                  <a:gd name="connsiteX35" fmla="*/ 354903 w 409510"/>
                  <a:gd name="connsiteY35" fmla="*/ 291540 h 420070"/>
                  <a:gd name="connsiteX36" fmla="*/ 345877 w 409510"/>
                  <a:gd name="connsiteY36" fmla="*/ 286215 h 420070"/>
                  <a:gd name="connsiteX37" fmla="*/ 343169 w 409510"/>
                  <a:gd name="connsiteY37" fmla="*/ 281251 h 420070"/>
                  <a:gd name="connsiteX38" fmla="*/ 329720 w 409510"/>
                  <a:gd name="connsiteY38" fmla="*/ 285854 h 420070"/>
                  <a:gd name="connsiteX39" fmla="*/ 322048 w 409510"/>
                  <a:gd name="connsiteY39" fmla="*/ 283056 h 420070"/>
                  <a:gd name="connsiteX40" fmla="*/ 299935 w 409510"/>
                  <a:gd name="connsiteY40" fmla="*/ 287118 h 420070"/>
                  <a:gd name="connsiteX41" fmla="*/ 299935 w 409510"/>
                  <a:gd name="connsiteY41" fmla="*/ 287118 h 420070"/>
                  <a:gd name="connsiteX42" fmla="*/ 293797 w 409510"/>
                  <a:gd name="connsiteY42" fmla="*/ 288562 h 420070"/>
                  <a:gd name="connsiteX43" fmla="*/ 293797 w 409510"/>
                  <a:gd name="connsiteY43" fmla="*/ 288562 h 420070"/>
                  <a:gd name="connsiteX44" fmla="*/ 287208 w 409510"/>
                  <a:gd name="connsiteY44" fmla="*/ 292082 h 420070"/>
                  <a:gd name="connsiteX45" fmla="*/ 284861 w 409510"/>
                  <a:gd name="connsiteY45" fmla="*/ 298220 h 420070"/>
                  <a:gd name="connsiteX46" fmla="*/ 275384 w 409510"/>
                  <a:gd name="connsiteY46" fmla="*/ 297949 h 420070"/>
                  <a:gd name="connsiteX47" fmla="*/ 268614 w 409510"/>
                  <a:gd name="connsiteY47" fmla="*/ 301198 h 420070"/>
                  <a:gd name="connsiteX48" fmla="*/ 263650 w 409510"/>
                  <a:gd name="connsiteY48" fmla="*/ 301018 h 420070"/>
                  <a:gd name="connsiteX49" fmla="*/ 262567 w 409510"/>
                  <a:gd name="connsiteY49" fmla="*/ 302913 h 420070"/>
                  <a:gd name="connsiteX50" fmla="*/ 255888 w 409510"/>
                  <a:gd name="connsiteY50" fmla="*/ 300837 h 420070"/>
                  <a:gd name="connsiteX51" fmla="*/ 256700 w 409510"/>
                  <a:gd name="connsiteY51" fmla="*/ 307336 h 420070"/>
                  <a:gd name="connsiteX52" fmla="*/ 253360 w 409510"/>
                  <a:gd name="connsiteY52" fmla="*/ 313293 h 420070"/>
                  <a:gd name="connsiteX53" fmla="*/ 259588 w 409510"/>
                  <a:gd name="connsiteY53" fmla="*/ 318528 h 420070"/>
                  <a:gd name="connsiteX54" fmla="*/ 265275 w 409510"/>
                  <a:gd name="connsiteY54" fmla="*/ 319792 h 420070"/>
                  <a:gd name="connsiteX55" fmla="*/ 266809 w 409510"/>
                  <a:gd name="connsiteY55" fmla="*/ 322500 h 420070"/>
                  <a:gd name="connsiteX56" fmla="*/ 272495 w 409510"/>
                  <a:gd name="connsiteY56" fmla="*/ 321326 h 420070"/>
                  <a:gd name="connsiteX57" fmla="*/ 274391 w 409510"/>
                  <a:gd name="connsiteY57" fmla="*/ 328457 h 420070"/>
                  <a:gd name="connsiteX58" fmla="*/ 276828 w 409510"/>
                  <a:gd name="connsiteY58" fmla="*/ 325930 h 420070"/>
                  <a:gd name="connsiteX59" fmla="*/ 285764 w 409510"/>
                  <a:gd name="connsiteY59" fmla="*/ 331796 h 420070"/>
                  <a:gd name="connsiteX60" fmla="*/ 291450 w 409510"/>
                  <a:gd name="connsiteY60" fmla="*/ 345335 h 420070"/>
                  <a:gd name="connsiteX61" fmla="*/ 285673 w 409510"/>
                  <a:gd name="connsiteY61" fmla="*/ 351744 h 420070"/>
                  <a:gd name="connsiteX62" fmla="*/ 277550 w 409510"/>
                  <a:gd name="connsiteY62" fmla="*/ 352737 h 420070"/>
                  <a:gd name="connsiteX63" fmla="*/ 269156 w 409510"/>
                  <a:gd name="connsiteY63" fmla="*/ 348404 h 420070"/>
                  <a:gd name="connsiteX64" fmla="*/ 255707 w 409510"/>
                  <a:gd name="connsiteY64" fmla="*/ 348675 h 420070"/>
                  <a:gd name="connsiteX65" fmla="*/ 251013 w 409510"/>
                  <a:gd name="connsiteY65" fmla="*/ 359867 h 420070"/>
                  <a:gd name="connsiteX66" fmla="*/ 255256 w 409510"/>
                  <a:gd name="connsiteY66" fmla="*/ 365915 h 420070"/>
                  <a:gd name="connsiteX67" fmla="*/ 255797 w 409510"/>
                  <a:gd name="connsiteY67" fmla="*/ 378280 h 420070"/>
                  <a:gd name="connsiteX68" fmla="*/ 252999 w 409510"/>
                  <a:gd name="connsiteY68" fmla="*/ 381259 h 420070"/>
                  <a:gd name="connsiteX69" fmla="*/ 249028 w 409510"/>
                  <a:gd name="connsiteY69" fmla="*/ 381801 h 420070"/>
                  <a:gd name="connsiteX70" fmla="*/ 246230 w 409510"/>
                  <a:gd name="connsiteY70" fmla="*/ 387036 h 420070"/>
                  <a:gd name="connsiteX71" fmla="*/ 241897 w 409510"/>
                  <a:gd name="connsiteY71" fmla="*/ 386765 h 420070"/>
                  <a:gd name="connsiteX72" fmla="*/ 235308 w 409510"/>
                  <a:gd name="connsiteY72" fmla="*/ 391188 h 420070"/>
                  <a:gd name="connsiteX73" fmla="*/ 238828 w 409510"/>
                  <a:gd name="connsiteY73" fmla="*/ 394076 h 420070"/>
                  <a:gd name="connsiteX74" fmla="*/ 238197 w 409510"/>
                  <a:gd name="connsiteY74" fmla="*/ 411045 h 420070"/>
                  <a:gd name="connsiteX75" fmla="*/ 240724 w 409510"/>
                  <a:gd name="connsiteY75" fmla="*/ 415829 h 420070"/>
                  <a:gd name="connsiteX76" fmla="*/ 240724 w 409510"/>
                  <a:gd name="connsiteY76" fmla="*/ 415829 h 420070"/>
                  <a:gd name="connsiteX77" fmla="*/ 237113 w 409510"/>
                  <a:gd name="connsiteY77" fmla="*/ 419529 h 420070"/>
                  <a:gd name="connsiteX78" fmla="*/ 229802 w 409510"/>
                  <a:gd name="connsiteY78" fmla="*/ 414475 h 420070"/>
                  <a:gd name="connsiteX79" fmla="*/ 213917 w 409510"/>
                  <a:gd name="connsiteY79" fmla="*/ 420071 h 420070"/>
                  <a:gd name="connsiteX80" fmla="*/ 209223 w 409510"/>
                  <a:gd name="connsiteY80" fmla="*/ 419078 h 420070"/>
                  <a:gd name="connsiteX81" fmla="*/ 212563 w 409510"/>
                  <a:gd name="connsiteY81" fmla="*/ 403643 h 420070"/>
                  <a:gd name="connsiteX82" fmla="*/ 211209 w 409510"/>
                  <a:gd name="connsiteY82" fmla="*/ 394798 h 420070"/>
                  <a:gd name="connsiteX83" fmla="*/ 192254 w 409510"/>
                  <a:gd name="connsiteY83" fmla="*/ 387758 h 420070"/>
                  <a:gd name="connsiteX84" fmla="*/ 179889 w 409510"/>
                  <a:gd name="connsiteY84" fmla="*/ 377107 h 420070"/>
                  <a:gd name="connsiteX85" fmla="*/ 176910 w 409510"/>
                  <a:gd name="connsiteY85" fmla="*/ 367720 h 420070"/>
                  <a:gd name="connsiteX86" fmla="*/ 180159 w 409510"/>
                  <a:gd name="connsiteY86" fmla="*/ 359867 h 420070"/>
                  <a:gd name="connsiteX87" fmla="*/ 176820 w 409510"/>
                  <a:gd name="connsiteY87" fmla="*/ 359416 h 420070"/>
                  <a:gd name="connsiteX88" fmla="*/ 174563 w 409510"/>
                  <a:gd name="connsiteY88" fmla="*/ 361943 h 420070"/>
                  <a:gd name="connsiteX89" fmla="*/ 168335 w 409510"/>
                  <a:gd name="connsiteY89" fmla="*/ 359506 h 420070"/>
                  <a:gd name="connsiteX90" fmla="*/ 167433 w 409510"/>
                  <a:gd name="connsiteY90" fmla="*/ 356889 h 420070"/>
                  <a:gd name="connsiteX91" fmla="*/ 175285 w 409510"/>
                  <a:gd name="connsiteY91" fmla="*/ 347502 h 420070"/>
                  <a:gd name="connsiteX92" fmla="*/ 174653 w 409510"/>
                  <a:gd name="connsiteY92" fmla="*/ 342267 h 420070"/>
                  <a:gd name="connsiteX93" fmla="*/ 170231 w 409510"/>
                  <a:gd name="connsiteY93" fmla="*/ 338656 h 420070"/>
                  <a:gd name="connsiteX94" fmla="*/ 169870 w 409510"/>
                  <a:gd name="connsiteY94" fmla="*/ 335677 h 420070"/>
                  <a:gd name="connsiteX95" fmla="*/ 170772 w 409510"/>
                  <a:gd name="connsiteY95" fmla="*/ 331435 h 420070"/>
                  <a:gd name="connsiteX96" fmla="*/ 174563 w 409510"/>
                  <a:gd name="connsiteY96" fmla="*/ 328186 h 420070"/>
                  <a:gd name="connsiteX97" fmla="*/ 174834 w 409510"/>
                  <a:gd name="connsiteY97" fmla="*/ 319250 h 420070"/>
                  <a:gd name="connsiteX98" fmla="*/ 176368 w 409510"/>
                  <a:gd name="connsiteY98" fmla="*/ 318167 h 420070"/>
                  <a:gd name="connsiteX99" fmla="*/ 174563 w 409510"/>
                  <a:gd name="connsiteY99" fmla="*/ 313112 h 420070"/>
                  <a:gd name="connsiteX100" fmla="*/ 163371 w 409510"/>
                  <a:gd name="connsiteY100" fmla="*/ 303816 h 420070"/>
                  <a:gd name="connsiteX101" fmla="*/ 148388 w 409510"/>
                  <a:gd name="connsiteY101" fmla="*/ 300025 h 420070"/>
                  <a:gd name="connsiteX102" fmla="*/ 145229 w 409510"/>
                  <a:gd name="connsiteY102" fmla="*/ 309412 h 420070"/>
                  <a:gd name="connsiteX103" fmla="*/ 147305 w 409510"/>
                  <a:gd name="connsiteY103" fmla="*/ 313022 h 420070"/>
                  <a:gd name="connsiteX104" fmla="*/ 134939 w 409510"/>
                  <a:gd name="connsiteY104" fmla="*/ 341454 h 420070"/>
                  <a:gd name="connsiteX105" fmla="*/ 132321 w 409510"/>
                  <a:gd name="connsiteY105" fmla="*/ 335768 h 420070"/>
                  <a:gd name="connsiteX106" fmla="*/ 120317 w 409510"/>
                  <a:gd name="connsiteY106" fmla="*/ 339469 h 420070"/>
                  <a:gd name="connsiteX107" fmla="*/ 122393 w 409510"/>
                  <a:gd name="connsiteY107" fmla="*/ 343711 h 420070"/>
                  <a:gd name="connsiteX108" fmla="*/ 120768 w 409510"/>
                  <a:gd name="connsiteY108" fmla="*/ 356889 h 420070"/>
                  <a:gd name="connsiteX109" fmla="*/ 116526 w 409510"/>
                  <a:gd name="connsiteY109" fmla="*/ 360319 h 420070"/>
                  <a:gd name="connsiteX110" fmla="*/ 108493 w 409510"/>
                  <a:gd name="connsiteY110" fmla="*/ 360951 h 420070"/>
                  <a:gd name="connsiteX111" fmla="*/ 108583 w 409510"/>
                  <a:gd name="connsiteY111" fmla="*/ 364290 h 420070"/>
                  <a:gd name="connsiteX112" fmla="*/ 105695 w 409510"/>
                  <a:gd name="connsiteY112" fmla="*/ 367269 h 420070"/>
                  <a:gd name="connsiteX113" fmla="*/ 102987 w 409510"/>
                  <a:gd name="connsiteY113" fmla="*/ 360680 h 420070"/>
                  <a:gd name="connsiteX114" fmla="*/ 99286 w 409510"/>
                  <a:gd name="connsiteY114" fmla="*/ 360409 h 420070"/>
                  <a:gd name="connsiteX115" fmla="*/ 94232 w 409510"/>
                  <a:gd name="connsiteY115" fmla="*/ 356437 h 420070"/>
                  <a:gd name="connsiteX116" fmla="*/ 81415 w 409510"/>
                  <a:gd name="connsiteY116" fmla="*/ 353549 h 420070"/>
                  <a:gd name="connsiteX117" fmla="*/ 80783 w 409510"/>
                  <a:gd name="connsiteY117" fmla="*/ 351293 h 420070"/>
                  <a:gd name="connsiteX118" fmla="*/ 83671 w 409510"/>
                  <a:gd name="connsiteY118" fmla="*/ 348314 h 420070"/>
                  <a:gd name="connsiteX119" fmla="*/ 79248 w 409510"/>
                  <a:gd name="connsiteY119" fmla="*/ 344252 h 420070"/>
                  <a:gd name="connsiteX120" fmla="*/ 75728 w 409510"/>
                  <a:gd name="connsiteY120" fmla="*/ 347050 h 420070"/>
                  <a:gd name="connsiteX121" fmla="*/ 74826 w 409510"/>
                  <a:gd name="connsiteY121" fmla="*/ 335677 h 420070"/>
                  <a:gd name="connsiteX122" fmla="*/ 68688 w 409510"/>
                  <a:gd name="connsiteY122" fmla="*/ 336851 h 420070"/>
                  <a:gd name="connsiteX123" fmla="*/ 70132 w 409510"/>
                  <a:gd name="connsiteY123" fmla="*/ 330352 h 420070"/>
                  <a:gd name="connsiteX124" fmla="*/ 68146 w 409510"/>
                  <a:gd name="connsiteY124" fmla="*/ 327283 h 420070"/>
                  <a:gd name="connsiteX125" fmla="*/ 70764 w 409510"/>
                  <a:gd name="connsiteY125" fmla="*/ 322048 h 420070"/>
                  <a:gd name="connsiteX126" fmla="*/ 65619 w 409510"/>
                  <a:gd name="connsiteY126" fmla="*/ 318980 h 420070"/>
                  <a:gd name="connsiteX127" fmla="*/ 62460 w 409510"/>
                  <a:gd name="connsiteY127" fmla="*/ 313203 h 420070"/>
                  <a:gd name="connsiteX128" fmla="*/ 62460 w 409510"/>
                  <a:gd name="connsiteY128" fmla="*/ 304899 h 420070"/>
                  <a:gd name="connsiteX129" fmla="*/ 68327 w 409510"/>
                  <a:gd name="connsiteY129" fmla="*/ 297407 h 420070"/>
                  <a:gd name="connsiteX130" fmla="*/ 74194 w 409510"/>
                  <a:gd name="connsiteY130" fmla="*/ 294429 h 420070"/>
                  <a:gd name="connsiteX131" fmla="*/ 69410 w 409510"/>
                  <a:gd name="connsiteY131" fmla="*/ 288020 h 420070"/>
                  <a:gd name="connsiteX132" fmla="*/ 66522 w 409510"/>
                  <a:gd name="connsiteY132" fmla="*/ 284049 h 420070"/>
                  <a:gd name="connsiteX133" fmla="*/ 62009 w 409510"/>
                  <a:gd name="connsiteY133" fmla="*/ 278001 h 420070"/>
                  <a:gd name="connsiteX134" fmla="*/ 55330 w 409510"/>
                  <a:gd name="connsiteY134" fmla="*/ 279446 h 420070"/>
                  <a:gd name="connsiteX135" fmla="*/ 51539 w 409510"/>
                  <a:gd name="connsiteY135" fmla="*/ 278092 h 420070"/>
                  <a:gd name="connsiteX136" fmla="*/ 52531 w 409510"/>
                  <a:gd name="connsiteY136" fmla="*/ 274301 h 420070"/>
                  <a:gd name="connsiteX137" fmla="*/ 44950 w 409510"/>
                  <a:gd name="connsiteY137" fmla="*/ 271683 h 420070"/>
                  <a:gd name="connsiteX138" fmla="*/ 33577 w 409510"/>
                  <a:gd name="connsiteY138" fmla="*/ 274571 h 420070"/>
                  <a:gd name="connsiteX139" fmla="*/ 31862 w 409510"/>
                  <a:gd name="connsiteY139" fmla="*/ 270510 h 420070"/>
                  <a:gd name="connsiteX140" fmla="*/ 35833 w 409510"/>
                  <a:gd name="connsiteY140" fmla="*/ 267080 h 420070"/>
                  <a:gd name="connsiteX141" fmla="*/ 35743 w 409510"/>
                  <a:gd name="connsiteY141" fmla="*/ 263740 h 420070"/>
                  <a:gd name="connsiteX142" fmla="*/ 24370 w 409510"/>
                  <a:gd name="connsiteY142" fmla="*/ 255888 h 420070"/>
                  <a:gd name="connsiteX143" fmla="*/ 24641 w 409510"/>
                  <a:gd name="connsiteY143" fmla="*/ 246862 h 420070"/>
                  <a:gd name="connsiteX144" fmla="*/ 17420 w 409510"/>
                  <a:gd name="connsiteY144" fmla="*/ 229261 h 420070"/>
                  <a:gd name="connsiteX145" fmla="*/ 17420 w 409510"/>
                  <a:gd name="connsiteY145" fmla="*/ 146041 h 420070"/>
                  <a:gd name="connsiteX146" fmla="*/ 11463 w 409510"/>
                  <a:gd name="connsiteY146" fmla="*/ 143062 h 420070"/>
                  <a:gd name="connsiteX147" fmla="*/ 7853 w 409510"/>
                  <a:gd name="connsiteY147" fmla="*/ 135661 h 420070"/>
                  <a:gd name="connsiteX148" fmla="*/ 2347 w 409510"/>
                  <a:gd name="connsiteY148" fmla="*/ 134036 h 420070"/>
                  <a:gd name="connsiteX149" fmla="*/ 0 w 409510"/>
                  <a:gd name="connsiteY149" fmla="*/ 131058 h 420070"/>
                  <a:gd name="connsiteX150" fmla="*/ 903 w 409510"/>
                  <a:gd name="connsiteY150" fmla="*/ 124108 h 420070"/>
                  <a:gd name="connsiteX151" fmla="*/ 2527 w 409510"/>
                  <a:gd name="connsiteY151" fmla="*/ 118331 h 420070"/>
                  <a:gd name="connsiteX152" fmla="*/ 4694 w 409510"/>
                  <a:gd name="connsiteY152" fmla="*/ 116526 h 420070"/>
                  <a:gd name="connsiteX153" fmla="*/ 15615 w 409510"/>
                  <a:gd name="connsiteY153" fmla="*/ 116436 h 420070"/>
                  <a:gd name="connsiteX154" fmla="*/ 16879 w 409510"/>
                  <a:gd name="connsiteY154" fmla="*/ 81505 h 420070"/>
                  <a:gd name="connsiteX155" fmla="*/ 16879 w 409510"/>
                  <a:gd name="connsiteY155" fmla="*/ 81505 h 420070"/>
                  <a:gd name="connsiteX156" fmla="*/ 22746 w 409510"/>
                  <a:gd name="connsiteY156" fmla="*/ 86469 h 420070"/>
                  <a:gd name="connsiteX157" fmla="*/ 33125 w 409510"/>
                  <a:gd name="connsiteY157" fmla="*/ 85206 h 420070"/>
                  <a:gd name="connsiteX158" fmla="*/ 36916 w 409510"/>
                  <a:gd name="connsiteY158" fmla="*/ 86469 h 420070"/>
                  <a:gd name="connsiteX159" fmla="*/ 37458 w 409510"/>
                  <a:gd name="connsiteY159" fmla="*/ 89267 h 420070"/>
                  <a:gd name="connsiteX160" fmla="*/ 34209 w 409510"/>
                  <a:gd name="connsiteY160" fmla="*/ 91343 h 420070"/>
                  <a:gd name="connsiteX161" fmla="*/ 33577 w 409510"/>
                  <a:gd name="connsiteY161" fmla="*/ 93600 h 420070"/>
                  <a:gd name="connsiteX162" fmla="*/ 36736 w 409510"/>
                  <a:gd name="connsiteY162" fmla="*/ 99738 h 420070"/>
                  <a:gd name="connsiteX163" fmla="*/ 39805 w 409510"/>
                  <a:gd name="connsiteY163" fmla="*/ 101001 h 420070"/>
                  <a:gd name="connsiteX164" fmla="*/ 39805 w 409510"/>
                  <a:gd name="connsiteY164" fmla="*/ 105695 h 420070"/>
                  <a:gd name="connsiteX165" fmla="*/ 43235 w 409510"/>
                  <a:gd name="connsiteY165" fmla="*/ 109305 h 420070"/>
                  <a:gd name="connsiteX166" fmla="*/ 53976 w 409510"/>
                  <a:gd name="connsiteY166" fmla="*/ 108312 h 420070"/>
                  <a:gd name="connsiteX167" fmla="*/ 68237 w 409510"/>
                  <a:gd name="connsiteY167" fmla="*/ 110659 h 420070"/>
                  <a:gd name="connsiteX168" fmla="*/ 71576 w 409510"/>
                  <a:gd name="connsiteY168" fmla="*/ 105334 h 420070"/>
                  <a:gd name="connsiteX169" fmla="*/ 80602 w 409510"/>
                  <a:gd name="connsiteY169" fmla="*/ 101091 h 420070"/>
                  <a:gd name="connsiteX170" fmla="*/ 84032 w 409510"/>
                  <a:gd name="connsiteY170" fmla="*/ 101814 h 420070"/>
                  <a:gd name="connsiteX171" fmla="*/ 87823 w 409510"/>
                  <a:gd name="connsiteY171" fmla="*/ 108583 h 420070"/>
                  <a:gd name="connsiteX172" fmla="*/ 94412 w 409510"/>
                  <a:gd name="connsiteY172" fmla="*/ 108222 h 420070"/>
                  <a:gd name="connsiteX173" fmla="*/ 97932 w 409510"/>
                  <a:gd name="connsiteY173" fmla="*/ 113818 h 420070"/>
                  <a:gd name="connsiteX174" fmla="*/ 107500 w 409510"/>
                  <a:gd name="connsiteY174" fmla="*/ 118060 h 420070"/>
                  <a:gd name="connsiteX175" fmla="*/ 114360 w 409510"/>
                  <a:gd name="connsiteY175" fmla="*/ 114540 h 420070"/>
                  <a:gd name="connsiteX176" fmla="*/ 121039 w 409510"/>
                  <a:gd name="connsiteY176" fmla="*/ 116436 h 420070"/>
                  <a:gd name="connsiteX177" fmla="*/ 123837 w 409510"/>
                  <a:gd name="connsiteY177" fmla="*/ 113728 h 420070"/>
                  <a:gd name="connsiteX178" fmla="*/ 122032 w 409510"/>
                  <a:gd name="connsiteY178" fmla="*/ 102265 h 420070"/>
                  <a:gd name="connsiteX179" fmla="*/ 125371 w 409510"/>
                  <a:gd name="connsiteY179" fmla="*/ 94683 h 420070"/>
                  <a:gd name="connsiteX180" fmla="*/ 124288 w 409510"/>
                  <a:gd name="connsiteY180" fmla="*/ 90892 h 420070"/>
                  <a:gd name="connsiteX181" fmla="*/ 126725 w 409510"/>
                  <a:gd name="connsiteY181" fmla="*/ 86289 h 420070"/>
                  <a:gd name="connsiteX182" fmla="*/ 130336 w 409510"/>
                  <a:gd name="connsiteY182" fmla="*/ 86560 h 420070"/>
                  <a:gd name="connsiteX183" fmla="*/ 136203 w 409510"/>
                  <a:gd name="connsiteY183" fmla="*/ 83310 h 420070"/>
                  <a:gd name="connsiteX184" fmla="*/ 138279 w 409510"/>
                  <a:gd name="connsiteY184" fmla="*/ 78707 h 420070"/>
                  <a:gd name="connsiteX185" fmla="*/ 135571 w 409510"/>
                  <a:gd name="connsiteY185" fmla="*/ 69681 h 420070"/>
                  <a:gd name="connsiteX186" fmla="*/ 139091 w 409510"/>
                  <a:gd name="connsiteY186" fmla="*/ 66070 h 420070"/>
                  <a:gd name="connsiteX187" fmla="*/ 138820 w 409510"/>
                  <a:gd name="connsiteY187" fmla="*/ 63092 h 420070"/>
                  <a:gd name="connsiteX188" fmla="*/ 143243 w 409510"/>
                  <a:gd name="connsiteY188" fmla="*/ 59752 h 420070"/>
                  <a:gd name="connsiteX189" fmla="*/ 150283 w 409510"/>
                  <a:gd name="connsiteY189" fmla="*/ 63092 h 420070"/>
                  <a:gd name="connsiteX190" fmla="*/ 158677 w 409510"/>
                  <a:gd name="connsiteY190" fmla="*/ 60565 h 420070"/>
                  <a:gd name="connsiteX191" fmla="*/ 164364 w 409510"/>
                  <a:gd name="connsiteY191" fmla="*/ 54517 h 420070"/>
                  <a:gd name="connsiteX192" fmla="*/ 161746 w 409510"/>
                  <a:gd name="connsiteY192" fmla="*/ 43054 h 420070"/>
                  <a:gd name="connsiteX193" fmla="*/ 164905 w 409510"/>
                  <a:gd name="connsiteY193" fmla="*/ 41159 h 420070"/>
                  <a:gd name="connsiteX194" fmla="*/ 172216 w 409510"/>
                  <a:gd name="connsiteY194" fmla="*/ 41249 h 420070"/>
                  <a:gd name="connsiteX195" fmla="*/ 187380 w 409510"/>
                  <a:gd name="connsiteY195" fmla="*/ 29876 h 420070"/>
                  <a:gd name="connsiteX196" fmla="*/ 203356 w 409510"/>
                  <a:gd name="connsiteY196" fmla="*/ 23287 h 420070"/>
                  <a:gd name="connsiteX197" fmla="*/ 225921 w 409510"/>
                  <a:gd name="connsiteY197" fmla="*/ 0 h 420070"/>
                  <a:gd name="connsiteX198" fmla="*/ 225921 w 409510"/>
                  <a:gd name="connsiteY198" fmla="*/ 0 h 420070"/>
                  <a:gd name="connsiteX199" fmla="*/ 225560 w 409510"/>
                  <a:gd name="connsiteY199" fmla="*/ 271 h 42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409510" h="420070">
                    <a:moveTo>
                      <a:pt x="225560" y="271"/>
                    </a:moveTo>
                    <a:lnTo>
                      <a:pt x="244515" y="14893"/>
                    </a:lnTo>
                    <a:lnTo>
                      <a:pt x="283236" y="38090"/>
                    </a:lnTo>
                    <a:lnTo>
                      <a:pt x="283236" y="42693"/>
                    </a:lnTo>
                    <a:lnTo>
                      <a:pt x="280528" y="45311"/>
                    </a:lnTo>
                    <a:lnTo>
                      <a:pt x="282966" y="58669"/>
                    </a:lnTo>
                    <a:lnTo>
                      <a:pt x="279355" y="61016"/>
                    </a:lnTo>
                    <a:lnTo>
                      <a:pt x="281251" y="66883"/>
                    </a:lnTo>
                    <a:lnTo>
                      <a:pt x="280258" y="72660"/>
                    </a:lnTo>
                    <a:lnTo>
                      <a:pt x="296505" y="100821"/>
                    </a:lnTo>
                    <a:lnTo>
                      <a:pt x="317625" y="126003"/>
                    </a:lnTo>
                    <a:lnTo>
                      <a:pt x="321055" y="127086"/>
                    </a:lnTo>
                    <a:lnTo>
                      <a:pt x="345335" y="152811"/>
                    </a:lnTo>
                    <a:lnTo>
                      <a:pt x="374399" y="178264"/>
                    </a:lnTo>
                    <a:lnTo>
                      <a:pt x="409510" y="205432"/>
                    </a:lnTo>
                    <a:lnTo>
                      <a:pt x="409510" y="205432"/>
                    </a:lnTo>
                    <a:lnTo>
                      <a:pt x="401297" y="209404"/>
                    </a:lnTo>
                    <a:lnTo>
                      <a:pt x="394798" y="221047"/>
                    </a:lnTo>
                    <a:lnTo>
                      <a:pt x="392361" y="222040"/>
                    </a:lnTo>
                    <a:lnTo>
                      <a:pt x="395700" y="226643"/>
                    </a:lnTo>
                    <a:lnTo>
                      <a:pt x="391549" y="227726"/>
                    </a:lnTo>
                    <a:lnTo>
                      <a:pt x="384057" y="238106"/>
                    </a:lnTo>
                    <a:lnTo>
                      <a:pt x="379634" y="240814"/>
                    </a:lnTo>
                    <a:lnTo>
                      <a:pt x="382613" y="242619"/>
                    </a:lnTo>
                    <a:lnTo>
                      <a:pt x="377017" y="244786"/>
                    </a:lnTo>
                    <a:lnTo>
                      <a:pt x="381891" y="250653"/>
                    </a:lnTo>
                    <a:lnTo>
                      <a:pt x="381891" y="254083"/>
                    </a:lnTo>
                    <a:lnTo>
                      <a:pt x="378731" y="249028"/>
                    </a:lnTo>
                    <a:lnTo>
                      <a:pt x="371511" y="255256"/>
                    </a:lnTo>
                    <a:lnTo>
                      <a:pt x="373316" y="257783"/>
                    </a:lnTo>
                    <a:lnTo>
                      <a:pt x="375933" y="255888"/>
                    </a:lnTo>
                    <a:lnTo>
                      <a:pt x="373316" y="262838"/>
                    </a:lnTo>
                    <a:lnTo>
                      <a:pt x="377739" y="264733"/>
                    </a:lnTo>
                    <a:lnTo>
                      <a:pt x="381800" y="271051"/>
                    </a:lnTo>
                    <a:lnTo>
                      <a:pt x="375573" y="277550"/>
                    </a:lnTo>
                    <a:lnTo>
                      <a:pt x="354903" y="291540"/>
                    </a:lnTo>
                    <a:lnTo>
                      <a:pt x="345877" y="286215"/>
                    </a:lnTo>
                    <a:lnTo>
                      <a:pt x="343169" y="281251"/>
                    </a:lnTo>
                    <a:lnTo>
                      <a:pt x="329720" y="285854"/>
                    </a:lnTo>
                    <a:lnTo>
                      <a:pt x="322048" y="283056"/>
                    </a:lnTo>
                    <a:lnTo>
                      <a:pt x="299935" y="287118"/>
                    </a:lnTo>
                    <a:lnTo>
                      <a:pt x="299935" y="287118"/>
                    </a:lnTo>
                    <a:lnTo>
                      <a:pt x="293797" y="288562"/>
                    </a:lnTo>
                    <a:lnTo>
                      <a:pt x="293797" y="288562"/>
                    </a:lnTo>
                    <a:lnTo>
                      <a:pt x="287208" y="292082"/>
                    </a:lnTo>
                    <a:lnTo>
                      <a:pt x="284861" y="298220"/>
                    </a:lnTo>
                    <a:lnTo>
                      <a:pt x="275384" y="297949"/>
                    </a:lnTo>
                    <a:lnTo>
                      <a:pt x="268614" y="301198"/>
                    </a:lnTo>
                    <a:lnTo>
                      <a:pt x="263650" y="301018"/>
                    </a:lnTo>
                    <a:lnTo>
                      <a:pt x="262567" y="302913"/>
                    </a:lnTo>
                    <a:lnTo>
                      <a:pt x="255888" y="300837"/>
                    </a:lnTo>
                    <a:lnTo>
                      <a:pt x="256700" y="307336"/>
                    </a:lnTo>
                    <a:lnTo>
                      <a:pt x="253360" y="313293"/>
                    </a:lnTo>
                    <a:lnTo>
                      <a:pt x="259588" y="318528"/>
                    </a:lnTo>
                    <a:lnTo>
                      <a:pt x="265275" y="319792"/>
                    </a:lnTo>
                    <a:lnTo>
                      <a:pt x="266809" y="322500"/>
                    </a:lnTo>
                    <a:lnTo>
                      <a:pt x="272495" y="321326"/>
                    </a:lnTo>
                    <a:lnTo>
                      <a:pt x="274391" y="328457"/>
                    </a:lnTo>
                    <a:lnTo>
                      <a:pt x="276828" y="325930"/>
                    </a:lnTo>
                    <a:lnTo>
                      <a:pt x="285764" y="331796"/>
                    </a:lnTo>
                    <a:lnTo>
                      <a:pt x="291450" y="345335"/>
                    </a:lnTo>
                    <a:lnTo>
                      <a:pt x="285673" y="351744"/>
                    </a:lnTo>
                    <a:lnTo>
                      <a:pt x="277550" y="352737"/>
                    </a:lnTo>
                    <a:lnTo>
                      <a:pt x="269156" y="348404"/>
                    </a:lnTo>
                    <a:lnTo>
                      <a:pt x="255707" y="348675"/>
                    </a:lnTo>
                    <a:lnTo>
                      <a:pt x="251013" y="359867"/>
                    </a:lnTo>
                    <a:lnTo>
                      <a:pt x="255256" y="365915"/>
                    </a:lnTo>
                    <a:lnTo>
                      <a:pt x="255797" y="378280"/>
                    </a:lnTo>
                    <a:lnTo>
                      <a:pt x="252999" y="381259"/>
                    </a:lnTo>
                    <a:lnTo>
                      <a:pt x="249028" y="381801"/>
                    </a:lnTo>
                    <a:lnTo>
                      <a:pt x="246230" y="387036"/>
                    </a:lnTo>
                    <a:lnTo>
                      <a:pt x="241897" y="386765"/>
                    </a:lnTo>
                    <a:lnTo>
                      <a:pt x="235308" y="391188"/>
                    </a:lnTo>
                    <a:lnTo>
                      <a:pt x="238828" y="394076"/>
                    </a:lnTo>
                    <a:lnTo>
                      <a:pt x="238197" y="411045"/>
                    </a:lnTo>
                    <a:lnTo>
                      <a:pt x="240724" y="415829"/>
                    </a:lnTo>
                    <a:lnTo>
                      <a:pt x="240724" y="415829"/>
                    </a:lnTo>
                    <a:lnTo>
                      <a:pt x="237113" y="419529"/>
                    </a:lnTo>
                    <a:lnTo>
                      <a:pt x="229802" y="414475"/>
                    </a:lnTo>
                    <a:lnTo>
                      <a:pt x="213917" y="420071"/>
                    </a:lnTo>
                    <a:lnTo>
                      <a:pt x="209223" y="419078"/>
                    </a:lnTo>
                    <a:lnTo>
                      <a:pt x="212563" y="403643"/>
                    </a:lnTo>
                    <a:lnTo>
                      <a:pt x="211209" y="394798"/>
                    </a:lnTo>
                    <a:lnTo>
                      <a:pt x="192254" y="387758"/>
                    </a:lnTo>
                    <a:lnTo>
                      <a:pt x="179889" y="377107"/>
                    </a:lnTo>
                    <a:lnTo>
                      <a:pt x="176910" y="367720"/>
                    </a:lnTo>
                    <a:lnTo>
                      <a:pt x="180159" y="359867"/>
                    </a:lnTo>
                    <a:lnTo>
                      <a:pt x="176820" y="359416"/>
                    </a:lnTo>
                    <a:lnTo>
                      <a:pt x="174563" y="361943"/>
                    </a:lnTo>
                    <a:lnTo>
                      <a:pt x="168335" y="359506"/>
                    </a:lnTo>
                    <a:lnTo>
                      <a:pt x="167433" y="356889"/>
                    </a:lnTo>
                    <a:lnTo>
                      <a:pt x="175285" y="347502"/>
                    </a:lnTo>
                    <a:lnTo>
                      <a:pt x="174653" y="342267"/>
                    </a:lnTo>
                    <a:lnTo>
                      <a:pt x="170231" y="338656"/>
                    </a:lnTo>
                    <a:lnTo>
                      <a:pt x="169870" y="335677"/>
                    </a:lnTo>
                    <a:lnTo>
                      <a:pt x="170772" y="331435"/>
                    </a:lnTo>
                    <a:lnTo>
                      <a:pt x="174563" y="328186"/>
                    </a:lnTo>
                    <a:lnTo>
                      <a:pt x="174834" y="319250"/>
                    </a:lnTo>
                    <a:lnTo>
                      <a:pt x="176368" y="318167"/>
                    </a:lnTo>
                    <a:lnTo>
                      <a:pt x="174563" y="313112"/>
                    </a:lnTo>
                    <a:lnTo>
                      <a:pt x="163371" y="303816"/>
                    </a:lnTo>
                    <a:lnTo>
                      <a:pt x="148388" y="300025"/>
                    </a:lnTo>
                    <a:lnTo>
                      <a:pt x="145229" y="309412"/>
                    </a:lnTo>
                    <a:lnTo>
                      <a:pt x="147305" y="313022"/>
                    </a:lnTo>
                    <a:lnTo>
                      <a:pt x="134939" y="341454"/>
                    </a:lnTo>
                    <a:lnTo>
                      <a:pt x="132321" y="335768"/>
                    </a:lnTo>
                    <a:lnTo>
                      <a:pt x="120317" y="339469"/>
                    </a:lnTo>
                    <a:lnTo>
                      <a:pt x="122393" y="343711"/>
                    </a:lnTo>
                    <a:lnTo>
                      <a:pt x="120768" y="356889"/>
                    </a:lnTo>
                    <a:lnTo>
                      <a:pt x="116526" y="360319"/>
                    </a:lnTo>
                    <a:lnTo>
                      <a:pt x="108493" y="360951"/>
                    </a:lnTo>
                    <a:lnTo>
                      <a:pt x="108583" y="364290"/>
                    </a:lnTo>
                    <a:lnTo>
                      <a:pt x="105695" y="367269"/>
                    </a:lnTo>
                    <a:lnTo>
                      <a:pt x="102987" y="360680"/>
                    </a:lnTo>
                    <a:lnTo>
                      <a:pt x="99286" y="360409"/>
                    </a:lnTo>
                    <a:lnTo>
                      <a:pt x="94232" y="356437"/>
                    </a:lnTo>
                    <a:lnTo>
                      <a:pt x="81415" y="353549"/>
                    </a:lnTo>
                    <a:lnTo>
                      <a:pt x="80783" y="351293"/>
                    </a:lnTo>
                    <a:lnTo>
                      <a:pt x="83671" y="348314"/>
                    </a:lnTo>
                    <a:lnTo>
                      <a:pt x="79248" y="344252"/>
                    </a:lnTo>
                    <a:lnTo>
                      <a:pt x="75728" y="347050"/>
                    </a:lnTo>
                    <a:lnTo>
                      <a:pt x="74826" y="335677"/>
                    </a:lnTo>
                    <a:lnTo>
                      <a:pt x="68688" y="336851"/>
                    </a:lnTo>
                    <a:lnTo>
                      <a:pt x="70132" y="330352"/>
                    </a:lnTo>
                    <a:lnTo>
                      <a:pt x="68146" y="327283"/>
                    </a:lnTo>
                    <a:lnTo>
                      <a:pt x="70764" y="322048"/>
                    </a:lnTo>
                    <a:lnTo>
                      <a:pt x="65619" y="318980"/>
                    </a:lnTo>
                    <a:lnTo>
                      <a:pt x="62460" y="313203"/>
                    </a:lnTo>
                    <a:lnTo>
                      <a:pt x="62460" y="304899"/>
                    </a:lnTo>
                    <a:lnTo>
                      <a:pt x="68327" y="297407"/>
                    </a:lnTo>
                    <a:lnTo>
                      <a:pt x="74194" y="294429"/>
                    </a:lnTo>
                    <a:lnTo>
                      <a:pt x="69410" y="288020"/>
                    </a:lnTo>
                    <a:lnTo>
                      <a:pt x="66522" y="284049"/>
                    </a:lnTo>
                    <a:lnTo>
                      <a:pt x="62009" y="278001"/>
                    </a:lnTo>
                    <a:lnTo>
                      <a:pt x="55330" y="279446"/>
                    </a:lnTo>
                    <a:lnTo>
                      <a:pt x="51539" y="278092"/>
                    </a:lnTo>
                    <a:lnTo>
                      <a:pt x="52531" y="274301"/>
                    </a:lnTo>
                    <a:lnTo>
                      <a:pt x="44950" y="271683"/>
                    </a:lnTo>
                    <a:lnTo>
                      <a:pt x="33577" y="274571"/>
                    </a:lnTo>
                    <a:lnTo>
                      <a:pt x="31862" y="270510"/>
                    </a:lnTo>
                    <a:lnTo>
                      <a:pt x="35833" y="267080"/>
                    </a:lnTo>
                    <a:lnTo>
                      <a:pt x="35743" y="263740"/>
                    </a:lnTo>
                    <a:lnTo>
                      <a:pt x="24370" y="255888"/>
                    </a:lnTo>
                    <a:lnTo>
                      <a:pt x="24641" y="246862"/>
                    </a:lnTo>
                    <a:lnTo>
                      <a:pt x="17420" y="229261"/>
                    </a:lnTo>
                    <a:lnTo>
                      <a:pt x="17420" y="146041"/>
                    </a:lnTo>
                    <a:lnTo>
                      <a:pt x="11463" y="143062"/>
                    </a:lnTo>
                    <a:lnTo>
                      <a:pt x="7853" y="135661"/>
                    </a:lnTo>
                    <a:lnTo>
                      <a:pt x="2347" y="134036"/>
                    </a:lnTo>
                    <a:lnTo>
                      <a:pt x="0" y="131058"/>
                    </a:lnTo>
                    <a:lnTo>
                      <a:pt x="903" y="124108"/>
                    </a:lnTo>
                    <a:lnTo>
                      <a:pt x="2527" y="118331"/>
                    </a:lnTo>
                    <a:lnTo>
                      <a:pt x="4694" y="116526"/>
                    </a:lnTo>
                    <a:lnTo>
                      <a:pt x="15615" y="116436"/>
                    </a:lnTo>
                    <a:lnTo>
                      <a:pt x="16879" y="81505"/>
                    </a:lnTo>
                    <a:lnTo>
                      <a:pt x="16879" y="81505"/>
                    </a:lnTo>
                    <a:lnTo>
                      <a:pt x="22746" y="86469"/>
                    </a:lnTo>
                    <a:lnTo>
                      <a:pt x="33125" y="85206"/>
                    </a:lnTo>
                    <a:lnTo>
                      <a:pt x="36916" y="86469"/>
                    </a:lnTo>
                    <a:lnTo>
                      <a:pt x="37458" y="89267"/>
                    </a:lnTo>
                    <a:lnTo>
                      <a:pt x="34209" y="91343"/>
                    </a:lnTo>
                    <a:lnTo>
                      <a:pt x="33577" y="93600"/>
                    </a:lnTo>
                    <a:lnTo>
                      <a:pt x="36736" y="99738"/>
                    </a:lnTo>
                    <a:lnTo>
                      <a:pt x="39805" y="101001"/>
                    </a:lnTo>
                    <a:lnTo>
                      <a:pt x="39805" y="105695"/>
                    </a:lnTo>
                    <a:lnTo>
                      <a:pt x="43235" y="109305"/>
                    </a:lnTo>
                    <a:lnTo>
                      <a:pt x="53976" y="108312"/>
                    </a:lnTo>
                    <a:lnTo>
                      <a:pt x="68237" y="110659"/>
                    </a:lnTo>
                    <a:lnTo>
                      <a:pt x="71576" y="105334"/>
                    </a:lnTo>
                    <a:lnTo>
                      <a:pt x="80602" y="101091"/>
                    </a:lnTo>
                    <a:lnTo>
                      <a:pt x="84032" y="101814"/>
                    </a:lnTo>
                    <a:lnTo>
                      <a:pt x="87823" y="108583"/>
                    </a:lnTo>
                    <a:lnTo>
                      <a:pt x="94412" y="108222"/>
                    </a:lnTo>
                    <a:lnTo>
                      <a:pt x="97932" y="113818"/>
                    </a:lnTo>
                    <a:lnTo>
                      <a:pt x="107500" y="118060"/>
                    </a:lnTo>
                    <a:lnTo>
                      <a:pt x="114360" y="114540"/>
                    </a:lnTo>
                    <a:lnTo>
                      <a:pt x="121039" y="116436"/>
                    </a:lnTo>
                    <a:lnTo>
                      <a:pt x="123837" y="113728"/>
                    </a:lnTo>
                    <a:lnTo>
                      <a:pt x="122032" y="102265"/>
                    </a:lnTo>
                    <a:lnTo>
                      <a:pt x="125371" y="94683"/>
                    </a:lnTo>
                    <a:lnTo>
                      <a:pt x="124288" y="90892"/>
                    </a:lnTo>
                    <a:lnTo>
                      <a:pt x="126725" y="86289"/>
                    </a:lnTo>
                    <a:lnTo>
                      <a:pt x="130336" y="86560"/>
                    </a:lnTo>
                    <a:lnTo>
                      <a:pt x="136203" y="83310"/>
                    </a:lnTo>
                    <a:lnTo>
                      <a:pt x="138279" y="78707"/>
                    </a:lnTo>
                    <a:lnTo>
                      <a:pt x="135571" y="69681"/>
                    </a:lnTo>
                    <a:lnTo>
                      <a:pt x="139091" y="66070"/>
                    </a:lnTo>
                    <a:lnTo>
                      <a:pt x="138820" y="63092"/>
                    </a:lnTo>
                    <a:lnTo>
                      <a:pt x="143243" y="59752"/>
                    </a:lnTo>
                    <a:lnTo>
                      <a:pt x="150283" y="63092"/>
                    </a:lnTo>
                    <a:lnTo>
                      <a:pt x="158677" y="60565"/>
                    </a:lnTo>
                    <a:lnTo>
                      <a:pt x="164364" y="54517"/>
                    </a:lnTo>
                    <a:lnTo>
                      <a:pt x="161746" y="43054"/>
                    </a:lnTo>
                    <a:lnTo>
                      <a:pt x="164905" y="41159"/>
                    </a:lnTo>
                    <a:lnTo>
                      <a:pt x="172216" y="41249"/>
                    </a:lnTo>
                    <a:lnTo>
                      <a:pt x="187380" y="29876"/>
                    </a:lnTo>
                    <a:lnTo>
                      <a:pt x="203356" y="23287"/>
                    </a:lnTo>
                    <a:lnTo>
                      <a:pt x="225921" y="0"/>
                    </a:lnTo>
                    <a:lnTo>
                      <a:pt x="225921" y="0"/>
                    </a:lnTo>
                    <a:lnTo>
                      <a:pt x="225560" y="271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1" name="Freeform: Shape 153">
                <a:extLst>
                  <a:ext uri="{FF2B5EF4-FFF2-40B4-BE49-F238E27FC236}">
                    <a16:creationId xmlns="" xmlns:a16="http://schemas.microsoft.com/office/drawing/2014/main" id="{EC483372-B4E8-4EE8-BB39-C8578158B2A0}"/>
                  </a:ext>
                </a:extLst>
              </p:cNvPr>
              <p:cNvSpPr/>
              <p:nvPr/>
            </p:nvSpPr>
            <p:spPr>
              <a:xfrm>
                <a:off x="3040495" y="3210413"/>
                <a:ext cx="548758" cy="313925"/>
              </a:xfrm>
              <a:custGeom>
                <a:avLst/>
                <a:gdLst>
                  <a:gd name="connsiteX0" fmla="*/ 312481 w 553385"/>
                  <a:gd name="connsiteY0" fmla="*/ 95676 h 363477"/>
                  <a:gd name="connsiteX1" fmla="*/ 359326 w 553385"/>
                  <a:gd name="connsiteY1" fmla="*/ 131870 h 363477"/>
                  <a:gd name="connsiteX2" fmla="*/ 405358 w 553385"/>
                  <a:gd name="connsiteY2" fmla="*/ 174202 h 363477"/>
                  <a:gd name="connsiteX3" fmla="*/ 422417 w 553385"/>
                  <a:gd name="connsiteY3" fmla="*/ 185394 h 363477"/>
                  <a:gd name="connsiteX4" fmla="*/ 419529 w 553385"/>
                  <a:gd name="connsiteY4" fmla="*/ 190088 h 363477"/>
                  <a:gd name="connsiteX5" fmla="*/ 408698 w 553385"/>
                  <a:gd name="connsiteY5" fmla="*/ 192886 h 363477"/>
                  <a:gd name="connsiteX6" fmla="*/ 400574 w 553385"/>
                  <a:gd name="connsiteY6" fmla="*/ 190359 h 363477"/>
                  <a:gd name="connsiteX7" fmla="*/ 394617 w 553385"/>
                  <a:gd name="connsiteY7" fmla="*/ 185755 h 363477"/>
                  <a:gd name="connsiteX8" fmla="*/ 391097 w 553385"/>
                  <a:gd name="connsiteY8" fmla="*/ 191712 h 363477"/>
                  <a:gd name="connsiteX9" fmla="*/ 390826 w 553385"/>
                  <a:gd name="connsiteY9" fmla="*/ 188192 h 363477"/>
                  <a:gd name="connsiteX10" fmla="*/ 380537 w 553385"/>
                  <a:gd name="connsiteY10" fmla="*/ 173300 h 363477"/>
                  <a:gd name="connsiteX11" fmla="*/ 367630 w 553385"/>
                  <a:gd name="connsiteY11" fmla="*/ 161656 h 363477"/>
                  <a:gd name="connsiteX12" fmla="*/ 359957 w 553385"/>
                  <a:gd name="connsiteY12" fmla="*/ 151005 h 363477"/>
                  <a:gd name="connsiteX13" fmla="*/ 356076 w 553385"/>
                  <a:gd name="connsiteY13" fmla="*/ 150915 h 363477"/>
                  <a:gd name="connsiteX14" fmla="*/ 354181 w 553385"/>
                  <a:gd name="connsiteY14" fmla="*/ 148749 h 363477"/>
                  <a:gd name="connsiteX15" fmla="*/ 346960 w 553385"/>
                  <a:gd name="connsiteY15" fmla="*/ 134397 h 363477"/>
                  <a:gd name="connsiteX16" fmla="*/ 341093 w 553385"/>
                  <a:gd name="connsiteY16" fmla="*/ 130877 h 363477"/>
                  <a:gd name="connsiteX17" fmla="*/ 339559 w 553385"/>
                  <a:gd name="connsiteY17" fmla="*/ 122212 h 363477"/>
                  <a:gd name="connsiteX18" fmla="*/ 335136 w 553385"/>
                  <a:gd name="connsiteY18" fmla="*/ 118331 h 363477"/>
                  <a:gd name="connsiteX19" fmla="*/ 330533 w 553385"/>
                  <a:gd name="connsiteY19" fmla="*/ 118782 h 363477"/>
                  <a:gd name="connsiteX20" fmla="*/ 330804 w 553385"/>
                  <a:gd name="connsiteY20" fmla="*/ 113818 h 363477"/>
                  <a:gd name="connsiteX21" fmla="*/ 327464 w 553385"/>
                  <a:gd name="connsiteY21" fmla="*/ 110298 h 363477"/>
                  <a:gd name="connsiteX22" fmla="*/ 322138 w 553385"/>
                  <a:gd name="connsiteY22" fmla="*/ 105695 h 363477"/>
                  <a:gd name="connsiteX23" fmla="*/ 318889 w 553385"/>
                  <a:gd name="connsiteY23" fmla="*/ 106236 h 363477"/>
                  <a:gd name="connsiteX24" fmla="*/ 314196 w 553385"/>
                  <a:gd name="connsiteY24" fmla="*/ 99647 h 363477"/>
                  <a:gd name="connsiteX25" fmla="*/ 305170 w 553385"/>
                  <a:gd name="connsiteY25" fmla="*/ 95676 h 363477"/>
                  <a:gd name="connsiteX26" fmla="*/ 302281 w 553385"/>
                  <a:gd name="connsiteY26" fmla="*/ 90080 h 363477"/>
                  <a:gd name="connsiteX27" fmla="*/ 312481 w 553385"/>
                  <a:gd name="connsiteY27" fmla="*/ 95676 h 363477"/>
                  <a:gd name="connsiteX28" fmla="*/ 288020 w 553385"/>
                  <a:gd name="connsiteY28" fmla="*/ 82769 h 363477"/>
                  <a:gd name="connsiteX29" fmla="*/ 296324 w 553385"/>
                  <a:gd name="connsiteY29" fmla="*/ 86108 h 363477"/>
                  <a:gd name="connsiteX30" fmla="*/ 300747 w 553385"/>
                  <a:gd name="connsiteY30" fmla="*/ 90802 h 363477"/>
                  <a:gd name="connsiteX31" fmla="*/ 298942 w 553385"/>
                  <a:gd name="connsiteY31" fmla="*/ 91614 h 363477"/>
                  <a:gd name="connsiteX32" fmla="*/ 286666 w 553385"/>
                  <a:gd name="connsiteY32" fmla="*/ 84844 h 363477"/>
                  <a:gd name="connsiteX33" fmla="*/ 286034 w 553385"/>
                  <a:gd name="connsiteY33" fmla="*/ 82588 h 363477"/>
                  <a:gd name="connsiteX34" fmla="*/ 288020 w 553385"/>
                  <a:gd name="connsiteY34" fmla="*/ 82769 h 363477"/>
                  <a:gd name="connsiteX35" fmla="*/ 174744 w 553385"/>
                  <a:gd name="connsiteY35" fmla="*/ 0 h 363477"/>
                  <a:gd name="connsiteX36" fmla="*/ 236933 w 553385"/>
                  <a:gd name="connsiteY36" fmla="*/ 49914 h 363477"/>
                  <a:gd name="connsiteX37" fmla="*/ 276286 w 553385"/>
                  <a:gd name="connsiteY37" fmla="*/ 76721 h 363477"/>
                  <a:gd name="connsiteX38" fmla="*/ 282063 w 553385"/>
                  <a:gd name="connsiteY38" fmla="*/ 82678 h 363477"/>
                  <a:gd name="connsiteX39" fmla="*/ 277369 w 553385"/>
                  <a:gd name="connsiteY39" fmla="*/ 84574 h 363477"/>
                  <a:gd name="connsiteX40" fmla="*/ 270871 w 553385"/>
                  <a:gd name="connsiteY40" fmla="*/ 77263 h 363477"/>
                  <a:gd name="connsiteX41" fmla="*/ 263198 w 553385"/>
                  <a:gd name="connsiteY41" fmla="*/ 72389 h 363477"/>
                  <a:gd name="connsiteX42" fmla="*/ 229080 w 553385"/>
                  <a:gd name="connsiteY42" fmla="*/ 54698 h 363477"/>
                  <a:gd name="connsiteX43" fmla="*/ 223123 w 553385"/>
                  <a:gd name="connsiteY43" fmla="*/ 49733 h 363477"/>
                  <a:gd name="connsiteX44" fmla="*/ 215541 w 553385"/>
                  <a:gd name="connsiteY44" fmla="*/ 47477 h 363477"/>
                  <a:gd name="connsiteX45" fmla="*/ 206515 w 553385"/>
                  <a:gd name="connsiteY45" fmla="*/ 40437 h 363477"/>
                  <a:gd name="connsiteX46" fmla="*/ 201461 w 553385"/>
                  <a:gd name="connsiteY46" fmla="*/ 40076 h 363477"/>
                  <a:gd name="connsiteX47" fmla="*/ 198211 w 553385"/>
                  <a:gd name="connsiteY47" fmla="*/ 42964 h 363477"/>
                  <a:gd name="connsiteX48" fmla="*/ 194059 w 553385"/>
                  <a:gd name="connsiteY48" fmla="*/ 42964 h 363477"/>
                  <a:gd name="connsiteX49" fmla="*/ 191351 w 553385"/>
                  <a:gd name="connsiteY49" fmla="*/ 37007 h 363477"/>
                  <a:gd name="connsiteX50" fmla="*/ 191442 w 553385"/>
                  <a:gd name="connsiteY50" fmla="*/ 43596 h 363477"/>
                  <a:gd name="connsiteX51" fmla="*/ 195774 w 553385"/>
                  <a:gd name="connsiteY51" fmla="*/ 46845 h 363477"/>
                  <a:gd name="connsiteX52" fmla="*/ 195774 w 553385"/>
                  <a:gd name="connsiteY52" fmla="*/ 49102 h 363477"/>
                  <a:gd name="connsiteX53" fmla="*/ 206244 w 553385"/>
                  <a:gd name="connsiteY53" fmla="*/ 50365 h 363477"/>
                  <a:gd name="connsiteX54" fmla="*/ 212924 w 553385"/>
                  <a:gd name="connsiteY54" fmla="*/ 59391 h 363477"/>
                  <a:gd name="connsiteX55" fmla="*/ 216715 w 553385"/>
                  <a:gd name="connsiteY55" fmla="*/ 59301 h 363477"/>
                  <a:gd name="connsiteX56" fmla="*/ 224838 w 553385"/>
                  <a:gd name="connsiteY56" fmla="*/ 68869 h 363477"/>
                  <a:gd name="connsiteX57" fmla="*/ 238016 w 553385"/>
                  <a:gd name="connsiteY57" fmla="*/ 67515 h 363477"/>
                  <a:gd name="connsiteX58" fmla="*/ 238287 w 553385"/>
                  <a:gd name="connsiteY58" fmla="*/ 69952 h 363477"/>
                  <a:gd name="connsiteX59" fmla="*/ 245417 w 553385"/>
                  <a:gd name="connsiteY59" fmla="*/ 75457 h 363477"/>
                  <a:gd name="connsiteX60" fmla="*/ 250743 w 553385"/>
                  <a:gd name="connsiteY60" fmla="*/ 80061 h 363477"/>
                  <a:gd name="connsiteX61" fmla="*/ 255346 w 553385"/>
                  <a:gd name="connsiteY61" fmla="*/ 83039 h 363477"/>
                  <a:gd name="connsiteX62" fmla="*/ 262747 w 553385"/>
                  <a:gd name="connsiteY62" fmla="*/ 81956 h 363477"/>
                  <a:gd name="connsiteX63" fmla="*/ 264733 w 553385"/>
                  <a:gd name="connsiteY63" fmla="*/ 78887 h 363477"/>
                  <a:gd name="connsiteX64" fmla="*/ 268343 w 553385"/>
                  <a:gd name="connsiteY64" fmla="*/ 78436 h 363477"/>
                  <a:gd name="connsiteX65" fmla="*/ 269607 w 553385"/>
                  <a:gd name="connsiteY65" fmla="*/ 85476 h 363477"/>
                  <a:gd name="connsiteX66" fmla="*/ 276647 w 553385"/>
                  <a:gd name="connsiteY66" fmla="*/ 88996 h 363477"/>
                  <a:gd name="connsiteX67" fmla="*/ 280348 w 553385"/>
                  <a:gd name="connsiteY67" fmla="*/ 91163 h 363477"/>
                  <a:gd name="connsiteX68" fmla="*/ 284771 w 553385"/>
                  <a:gd name="connsiteY68" fmla="*/ 92246 h 363477"/>
                  <a:gd name="connsiteX69" fmla="*/ 286125 w 553385"/>
                  <a:gd name="connsiteY69" fmla="*/ 94954 h 363477"/>
                  <a:gd name="connsiteX70" fmla="*/ 294790 w 553385"/>
                  <a:gd name="connsiteY70" fmla="*/ 91343 h 363477"/>
                  <a:gd name="connsiteX71" fmla="*/ 295873 w 553385"/>
                  <a:gd name="connsiteY71" fmla="*/ 96037 h 363477"/>
                  <a:gd name="connsiteX72" fmla="*/ 286847 w 553385"/>
                  <a:gd name="connsiteY72" fmla="*/ 100911 h 363477"/>
                  <a:gd name="connsiteX73" fmla="*/ 286305 w 553385"/>
                  <a:gd name="connsiteY73" fmla="*/ 107951 h 363477"/>
                  <a:gd name="connsiteX74" fmla="*/ 288562 w 553385"/>
                  <a:gd name="connsiteY74" fmla="*/ 113637 h 363477"/>
                  <a:gd name="connsiteX75" fmla="*/ 291721 w 553385"/>
                  <a:gd name="connsiteY75" fmla="*/ 110117 h 363477"/>
                  <a:gd name="connsiteX76" fmla="*/ 298761 w 553385"/>
                  <a:gd name="connsiteY76" fmla="*/ 108673 h 363477"/>
                  <a:gd name="connsiteX77" fmla="*/ 296775 w 553385"/>
                  <a:gd name="connsiteY77" fmla="*/ 113096 h 363477"/>
                  <a:gd name="connsiteX78" fmla="*/ 294699 w 553385"/>
                  <a:gd name="connsiteY78" fmla="*/ 113547 h 363477"/>
                  <a:gd name="connsiteX79" fmla="*/ 296234 w 553385"/>
                  <a:gd name="connsiteY79" fmla="*/ 122844 h 363477"/>
                  <a:gd name="connsiteX80" fmla="*/ 313293 w 553385"/>
                  <a:gd name="connsiteY80" fmla="*/ 108222 h 363477"/>
                  <a:gd name="connsiteX81" fmla="*/ 319972 w 553385"/>
                  <a:gd name="connsiteY81" fmla="*/ 120136 h 363477"/>
                  <a:gd name="connsiteX82" fmla="*/ 325207 w 553385"/>
                  <a:gd name="connsiteY82" fmla="*/ 122032 h 363477"/>
                  <a:gd name="connsiteX83" fmla="*/ 334955 w 553385"/>
                  <a:gd name="connsiteY83" fmla="*/ 134217 h 363477"/>
                  <a:gd name="connsiteX84" fmla="*/ 346418 w 553385"/>
                  <a:gd name="connsiteY84" fmla="*/ 140445 h 363477"/>
                  <a:gd name="connsiteX85" fmla="*/ 350931 w 553385"/>
                  <a:gd name="connsiteY85" fmla="*/ 150464 h 363477"/>
                  <a:gd name="connsiteX86" fmla="*/ 358242 w 553385"/>
                  <a:gd name="connsiteY86" fmla="*/ 155879 h 363477"/>
                  <a:gd name="connsiteX87" fmla="*/ 371781 w 553385"/>
                  <a:gd name="connsiteY87" fmla="*/ 172668 h 363477"/>
                  <a:gd name="connsiteX88" fmla="*/ 379002 w 553385"/>
                  <a:gd name="connsiteY88" fmla="*/ 177271 h 363477"/>
                  <a:gd name="connsiteX89" fmla="*/ 383335 w 553385"/>
                  <a:gd name="connsiteY89" fmla="*/ 185394 h 363477"/>
                  <a:gd name="connsiteX90" fmla="*/ 382432 w 553385"/>
                  <a:gd name="connsiteY90" fmla="*/ 191442 h 363477"/>
                  <a:gd name="connsiteX91" fmla="*/ 367178 w 553385"/>
                  <a:gd name="connsiteY91" fmla="*/ 176458 h 363477"/>
                  <a:gd name="connsiteX92" fmla="*/ 362395 w 553385"/>
                  <a:gd name="connsiteY92" fmla="*/ 174292 h 363477"/>
                  <a:gd name="connsiteX93" fmla="*/ 360860 w 553385"/>
                  <a:gd name="connsiteY93" fmla="*/ 170501 h 363477"/>
                  <a:gd name="connsiteX94" fmla="*/ 357520 w 553385"/>
                  <a:gd name="connsiteY94" fmla="*/ 171585 h 363477"/>
                  <a:gd name="connsiteX95" fmla="*/ 359055 w 553385"/>
                  <a:gd name="connsiteY95" fmla="*/ 173751 h 363477"/>
                  <a:gd name="connsiteX96" fmla="*/ 355174 w 553385"/>
                  <a:gd name="connsiteY96" fmla="*/ 183228 h 363477"/>
                  <a:gd name="connsiteX97" fmla="*/ 358062 w 553385"/>
                  <a:gd name="connsiteY97" fmla="*/ 188914 h 363477"/>
                  <a:gd name="connsiteX98" fmla="*/ 352466 w 553385"/>
                  <a:gd name="connsiteY98" fmla="*/ 192705 h 363477"/>
                  <a:gd name="connsiteX99" fmla="*/ 361582 w 553385"/>
                  <a:gd name="connsiteY99" fmla="*/ 191352 h 363477"/>
                  <a:gd name="connsiteX100" fmla="*/ 363297 w 553385"/>
                  <a:gd name="connsiteY100" fmla="*/ 188644 h 363477"/>
                  <a:gd name="connsiteX101" fmla="*/ 366005 w 553385"/>
                  <a:gd name="connsiteY101" fmla="*/ 197670 h 363477"/>
                  <a:gd name="connsiteX102" fmla="*/ 362936 w 553385"/>
                  <a:gd name="connsiteY102" fmla="*/ 200107 h 363477"/>
                  <a:gd name="connsiteX103" fmla="*/ 364831 w 553385"/>
                  <a:gd name="connsiteY103" fmla="*/ 207508 h 363477"/>
                  <a:gd name="connsiteX104" fmla="*/ 375934 w 553385"/>
                  <a:gd name="connsiteY104" fmla="*/ 219422 h 363477"/>
                  <a:gd name="connsiteX105" fmla="*/ 389473 w 553385"/>
                  <a:gd name="connsiteY105" fmla="*/ 221137 h 363477"/>
                  <a:gd name="connsiteX106" fmla="*/ 396874 w 553385"/>
                  <a:gd name="connsiteY106" fmla="*/ 215902 h 363477"/>
                  <a:gd name="connsiteX107" fmla="*/ 395610 w 553385"/>
                  <a:gd name="connsiteY107" fmla="*/ 221408 h 363477"/>
                  <a:gd name="connsiteX108" fmla="*/ 399131 w 553385"/>
                  <a:gd name="connsiteY108" fmla="*/ 226011 h 363477"/>
                  <a:gd name="connsiteX109" fmla="*/ 405810 w 553385"/>
                  <a:gd name="connsiteY109" fmla="*/ 224657 h 363477"/>
                  <a:gd name="connsiteX110" fmla="*/ 408698 w 553385"/>
                  <a:gd name="connsiteY110" fmla="*/ 226372 h 363477"/>
                  <a:gd name="connsiteX111" fmla="*/ 415197 w 553385"/>
                  <a:gd name="connsiteY111" fmla="*/ 222130 h 363477"/>
                  <a:gd name="connsiteX112" fmla="*/ 418085 w 553385"/>
                  <a:gd name="connsiteY112" fmla="*/ 220144 h 363477"/>
                  <a:gd name="connsiteX113" fmla="*/ 421515 w 553385"/>
                  <a:gd name="connsiteY113" fmla="*/ 218430 h 363477"/>
                  <a:gd name="connsiteX114" fmla="*/ 421786 w 553385"/>
                  <a:gd name="connsiteY114" fmla="*/ 213285 h 363477"/>
                  <a:gd name="connsiteX115" fmla="*/ 425757 w 553385"/>
                  <a:gd name="connsiteY115" fmla="*/ 205974 h 363477"/>
                  <a:gd name="connsiteX116" fmla="*/ 426209 w 553385"/>
                  <a:gd name="connsiteY116" fmla="*/ 201370 h 363477"/>
                  <a:gd name="connsiteX117" fmla="*/ 422779 w 553385"/>
                  <a:gd name="connsiteY117" fmla="*/ 190720 h 363477"/>
                  <a:gd name="connsiteX118" fmla="*/ 424042 w 553385"/>
                  <a:gd name="connsiteY118" fmla="*/ 188553 h 363477"/>
                  <a:gd name="connsiteX119" fmla="*/ 431985 w 553385"/>
                  <a:gd name="connsiteY119" fmla="*/ 194781 h 363477"/>
                  <a:gd name="connsiteX120" fmla="*/ 435144 w 553385"/>
                  <a:gd name="connsiteY120" fmla="*/ 195052 h 363477"/>
                  <a:gd name="connsiteX121" fmla="*/ 436408 w 553385"/>
                  <a:gd name="connsiteY121" fmla="*/ 191261 h 363477"/>
                  <a:gd name="connsiteX122" fmla="*/ 440470 w 553385"/>
                  <a:gd name="connsiteY122" fmla="*/ 192796 h 363477"/>
                  <a:gd name="connsiteX123" fmla="*/ 446697 w 553385"/>
                  <a:gd name="connsiteY123" fmla="*/ 203085 h 363477"/>
                  <a:gd name="connsiteX124" fmla="*/ 452294 w 553385"/>
                  <a:gd name="connsiteY124" fmla="*/ 206605 h 363477"/>
                  <a:gd name="connsiteX125" fmla="*/ 461861 w 553385"/>
                  <a:gd name="connsiteY125" fmla="*/ 208681 h 363477"/>
                  <a:gd name="connsiteX126" fmla="*/ 469263 w 553385"/>
                  <a:gd name="connsiteY126" fmla="*/ 206966 h 363477"/>
                  <a:gd name="connsiteX127" fmla="*/ 474137 w 553385"/>
                  <a:gd name="connsiteY127" fmla="*/ 202183 h 363477"/>
                  <a:gd name="connsiteX128" fmla="*/ 469263 w 553385"/>
                  <a:gd name="connsiteY128" fmla="*/ 196406 h 363477"/>
                  <a:gd name="connsiteX129" fmla="*/ 471609 w 553385"/>
                  <a:gd name="connsiteY129" fmla="*/ 193066 h 363477"/>
                  <a:gd name="connsiteX130" fmla="*/ 478289 w 553385"/>
                  <a:gd name="connsiteY130" fmla="*/ 197670 h 363477"/>
                  <a:gd name="connsiteX131" fmla="*/ 481809 w 553385"/>
                  <a:gd name="connsiteY131" fmla="*/ 207147 h 363477"/>
                  <a:gd name="connsiteX132" fmla="*/ 479462 w 553385"/>
                  <a:gd name="connsiteY132" fmla="*/ 209133 h 363477"/>
                  <a:gd name="connsiteX133" fmla="*/ 480274 w 553385"/>
                  <a:gd name="connsiteY133" fmla="*/ 211841 h 363477"/>
                  <a:gd name="connsiteX134" fmla="*/ 503381 w 553385"/>
                  <a:gd name="connsiteY134" fmla="*/ 248396 h 363477"/>
                  <a:gd name="connsiteX135" fmla="*/ 502569 w 553385"/>
                  <a:gd name="connsiteY135" fmla="*/ 250562 h 363477"/>
                  <a:gd name="connsiteX136" fmla="*/ 494264 w 553385"/>
                  <a:gd name="connsiteY136" fmla="*/ 237836 h 363477"/>
                  <a:gd name="connsiteX137" fmla="*/ 489661 w 553385"/>
                  <a:gd name="connsiteY137" fmla="*/ 233954 h 363477"/>
                  <a:gd name="connsiteX138" fmla="*/ 484697 w 553385"/>
                  <a:gd name="connsiteY138" fmla="*/ 232149 h 363477"/>
                  <a:gd name="connsiteX139" fmla="*/ 479642 w 553385"/>
                  <a:gd name="connsiteY139" fmla="*/ 234044 h 363477"/>
                  <a:gd name="connsiteX140" fmla="*/ 478108 w 553385"/>
                  <a:gd name="connsiteY140" fmla="*/ 236572 h 363477"/>
                  <a:gd name="connsiteX141" fmla="*/ 481087 w 553385"/>
                  <a:gd name="connsiteY141" fmla="*/ 249298 h 363477"/>
                  <a:gd name="connsiteX142" fmla="*/ 485419 w 553385"/>
                  <a:gd name="connsiteY142" fmla="*/ 252277 h 363477"/>
                  <a:gd name="connsiteX143" fmla="*/ 489300 w 553385"/>
                  <a:gd name="connsiteY143" fmla="*/ 255075 h 363477"/>
                  <a:gd name="connsiteX144" fmla="*/ 495348 w 553385"/>
                  <a:gd name="connsiteY144" fmla="*/ 250923 h 363477"/>
                  <a:gd name="connsiteX145" fmla="*/ 504915 w 553385"/>
                  <a:gd name="connsiteY145" fmla="*/ 252548 h 363477"/>
                  <a:gd name="connsiteX146" fmla="*/ 505728 w 553385"/>
                  <a:gd name="connsiteY146" fmla="*/ 249208 h 363477"/>
                  <a:gd name="connsiteX147" fmla="*/ 518003 w 553385"/>
                  <a:gd name="connsiteY147" fmla="*/ 257151 h 363477"/>
                  <a:gd name="connsiteX148" fmla="*/ 524953 w 553385"/>
                  <a:gd name="connsiteY148" fmla="*/ 254714 h 363477"/>
                  <a:gd name="connsiteX149" fmla="*/ 528654 w 553385"/>
                  <a:gd name="connsiteY149" fmla="*/ 257061 h 363477"/>
                  <a:gd name="connsiteX150" fmla="*/ 531632 w 553385"/>
                  <a:gd name="connsiteY150" fmla="*/ 252909 h 363477"/>
                  <a:gd name="connsiteX151" fmla="*/ 542103 w 553385"/>
                  <a:gd name="connsiteY151" fmla="*/ 258956 h 363477"/>
                  <a:gd name="connsiteX152" fmla="*/ 547789 w 553385"/>
                  <a:gd name="connsiteY152" fmla="*/ 255797 h 363477"/>
                  <a:gd name="connsiteX153" fmla="*/ 553385 w 553385"/>
                  <a:gd name="connsiteY153" fmla="*/ 258234 h 363477"/>
                  <a:gd name="connsiteX154" fmla="*/ 553385 w 553385"/>
                  <a:gd name="connsiteY154" fmla="*/ 258234 h 363477"/>
                  <a:gd name="connsiteX155" fmla="*/ 543005 w 553385"/>
                  <a:gd name="connsiteY155" fmla="*/ 261754 h 363477"/>
                  <a:gd name="connsiteX156" fmla="*/ 535694 w 553385"/>
                  <a:gd name="connsiteY156" fmla="*/ 260581 h 363477"/>
                  <a:gd name="connsiteX157" fmla="*/ 518274 w 553385"/>
                  <a:gd name="connsiteY157" fmla="*/ 272405 h 363477"/>
                  <a:gd name="connsiteX158" fmla="*/ 509248 w 553385"/>
                  <a:gd name="connsiteY158" fmla="*/ 269787 h 363477"/>
                  <a:gd name="connsiteX159" fmla="*/ 505457 w 553385"/>
                  <a:gd name="connsiteY159" fmla="*/ 272947 h 363477"/>
                  <a:gd name="connsiteX160" fmla="*/ 492098 w 553385"/>
                  <a:gd name="connsiteY160" fmla="*/ 271051 h 363477"/>
                  <a:gd name="connsiteX161" fmla="*/ 489571 w 553385"/>
                  <a:gd name="connsiteY161" fmla="*/ 273488 h 363477"/>
                  <a:gd name="connsiteX162" fmla="*/ 479101 w 553385"/>
                  <a:gd name="connsiteY162" fmla="*/ 267531 h 363477"/>
                  <a:gd name="connsiteX163" fmla="*/ 468992 w 553385"/>
                  <a:gd name="connsiteY163" fmla="*/ 266358 h 363477"/>
                  <a:gd name="connsiteX164" fmla="*/ 464659 w 553385"/>
                  <a:gd name="connsiteY164" fmla="*/ 260852 h 363477"/>
                  <a:gd name="connsiteX165" fmla="*/ 456626 w 553385"/>
                  <a:gd name="connsiteY165" fmla="*/ 256519 h 363477"/>
                  <a:gd name="connsiteX166" fmla="*/ 447781 w 553385"/>
                  <a:gd name="connsiteY166" fmla="*/ 266177 h 363477"/>
                  <a:gd name="connsiteX167" fmla="*/ 441372 w 553385"/>
                  <a:gd name="connsiteY167" fmla="*/ 268614 h 363477"/>
                  <a:gd name="connsiteX168" fmla="*/ 429007 w 553385"/>
                  <a:gd name="connsiteY168" fmla="*/ 264462 h 363477"/>
                  <a:gd name="connsiteX169" fmla="*/ 420341 w 553385"/>
                  <a:gd name="connsiteY169" fmla="*/ 255797 h 363477"/>
                  <a:gd name="connsiteX170" fmla="*/ 412940 w 553385"/>
                  <a:gd name="connsiteY170" fmla="*/ 260852 h 363477"/>
                  <a:gd name="connsiteX171" fmla="*/ 410413 w 553385"/>
                  <a:gd name="connsiteY171" fmla="*/ 260220 h 363477"/>
                  <a:gd name="connsiteX172" fmla="*/ 408969 w 553385"/>
                  <a:gd name="connsiteY172" fmla="*/ 263560 h 363477"/>
                  <a:gd name="connsiteX173" fmla="*/ 403734 w 553385"/>
                  <a:gd name="connsiteY173" fmla="*/ 264823 h 363477"/>
                  <a:gd name="connsiteX174" fmla="*/ 404546 w 553385"/>
                  <a:gd name="connsiteY174" fmla="*/ 268524 h 363477"/>
                  <a:gd name="connsiteX175" fmla="*/ 399762 w 553385"/>
                  <a:gd name="connsiteY175" fmla="*/ 271593 h 363477"/>
                  <a:gd name="connsiteX176" fmla="*/ 402199 w 553385"/>
                  <a:gd name="connsiteY176" fmla="*/ 274030 h 363477"/>
                  <a:gd name="connsiteX177" fmla="*/ 402199 w 553385"/>
                  <a:gd name="connsiteY177" fmla="*/ 274030 h 363477"/>
                  <a:gd name="connsiteX178" fmla="*/ 403463 w 553385"/>
                  <a:gd name="connsiteY178" fmla="*/ 282243 h 363477"/>
                  <a:gd name="connsiteX179" fmla="*/ 403463 w 553385"/>
                  <a:gd name="connsiteY179" fmla="*/ 282243 h 363477"/>
                  <a:gd name="connsiteX180" fmla="*/ 396152 w 553385"/>
                  <a:gd name="connsiteY180" fmla="*/ 286034 h 363477"/>
                  <a:gd name="connsiteX181" fmla="*/ 394617 w 553385"/>
                  <a:gd name="connsiteY181" fmla="*/ 304989 h 363477"/>
                  <a:gd name="connsiteX182" fmla="*/ 383606 w 553385"/>
                  <a:gd name="connsiteY182" fmla="*/ 313564 h 363477"/>
                  <a:gd name="connsiteX183" fmla="*/ 378461 w 553385"/>
                  <a:gd name="connsiteY183" fmla="*/ 322590 h 363477"/>
                  <a:gd name="connsiteX184" fmla="*/ 378461 w 553385"/>
                  <a:gd name="connsiteY184" fmla="*/ 322590 h 363477"/>
                  <a:gd name="connsiteX185" fmla="*/ 379995 w 553385"/>
                  <a:gd name="connsiteY185" fmla="*/ 326020 h 363477"/>
                  <a:gd name="connsiteX186" fmla="*/ 377649 w 553385"/>
                  <a:gd name="connsiteY186" fmla="*/ 328818 h 363477"/>
                  <a:gd name="connsiteX187" fmla="*/ 377649 w 553385"/>
                  <a:gd name="connsiteY187" fmla="*/ 328818 h 363477"/>
                  <a:gd name="connsiteX188" fmla="*/ 377017 w 553385"/>
                  <a:gd name="connsiteY188" fmla="*/ 332067 h 363477"/>
                  <a:gd name="connsiteX189" fmla="*/ 377017 w 553385"/>
                  <a:gd name="connsiteY189" fmla="*/ 332067 h 363477"/>
                  <a:gd name="connsiteX190" fmla="*/ 375572 w 553385"/>
                  <a:gd name="connsiteY190" fmla="*/ 334504 h 363477"/>
                  <a:gd name="connsiteX191" fmla="*/ 372594 w 553385"/>
                  <a:gd name="connsiteY191" fmla="*/ 334684 h 363477"/>
                  <a:gd name="connsiteX192" fmla="*/ 363748 w 553385"/>
                  <a:gd name="connsiteY192" fmla="*/ 328728 h 363477"/>
                  <a:gd name="connsiteX193" fmla="*/ 359506 w 553385"/>
                  <a:gd name="connsiteY193" fmla="*/ 330352 h 363477"/>
                  <a:gd name="connsiteX194" fmla="*/ 355896 w 553385"/>
                  <a:gd name="connsiteY194" fmla="*/ 328096 h 363477"/>
                  <a:gd name="connsiteX195" fmla="*/ 356528 w 553385"/>
                  <a:gd name="connsiteY195" fmla="*/ 331796 h 363477"/>
                  <a:gd name="connsiteX196" fmla="*/ 353639 w 553385"/>
                  <a:gd name="connsiteY196" fmla="*/ 335497 h 363477"/>
                  <a:gd name="connsiteX197" fmla="*/ 350209 w 553385"/>
                  <a:gd name="connsiteY197" fmla="*/ 336490 h 363477"/>
                  <a:gd name="connsiteX198" fmla="*/ 348494 w 553385"/>
                  <a:gd name="connsiteY198" fmla="*/ 339468 h 363477"/>
                  <a:gd name="connsiteX199" fmla="*/ 344343 w 553385"/>
                  <a:gd name="connsiteY199" fmla="*/ 339829 h 363477"/>
                  <a:gd name="connsiteX200" fmla="*/ 344343 w 553385"/>
                  <a:gd name="connsiteY200" fmla="*/ 339829 h 363477"/>
                  <a:gd name="connsiteX201" fmla="*/ 344343 w 553385"/>
                  <a:gd name="connsiteY201" fmla="*/ 339829 h 363477"/>
                  <a:gd name="connsiteX202" fmla="*/ 344343 w 553385"/>
                  <a:gd name="connsiteY202" fmla="*/ 339829 h 363477"/>
                  <a:gd name="connsiteX203" fmla="*/ 333782 w 553385"/>
                  <a:gd name="connsiteY203" fmla="*/ 346148 h 363477"/>
                  <a:gd name="connsiteX204" fmla="*/ 334414 w 553385"/>
                  <a:gd name="connsiteY204" fmla="*/ 351653 h 363477"/>
                  <a:gd name="connsiteX205" fmla="*/ 332518 w 553385"/>
                  <a:gd name="connsiteY205" fmla="*/ 356618 h 363477"/>
                  <a:gd name="connsiteX206" fmla="*/ 324846 w 553385"/>
                  <a:gd name="connsiteY206" fmla="*/ 362665 h 363477"/>
                  <a:gd name="connsiteX207" fmla="*/ 319611 w 553385"/>
                  <a:gd name="connsiteY207" fmla="*/ 363478 h 363477"/>
                  <a:gd name="connsiteX208" fmla="*/ 310675 w 553385"/>
                  <a:gd name="connsiteY208" fmla="*/ 361311 h 363477"/>
                  <a:gd name="connsiteX209" fmla="*/ 307877 w 553385"/>
                  <a:gd name="connsiteY209" fmla="*/ 355083 h 363477"/>
                  <a:gd name="connsiteX210" fmla="*/ 304086 w 553385"/>
                  <a:gd name="connsiteY210" fmla="*/ 351924 h 363477"/>
                  <a:gd name="connsiteX211" fmla="*/ 298129 w 553385"/>
                  <a:gd name="connsiteY211" fmla="*/ 351383 h 363477"/>
                  <a:gd name="connsiteX212" fmla="*/ 289916 w 553385"/>
                  <a:gd name="connsiteY212" fmla="*/ 345967 h 363477"/>
                  <a:gd name="connsiteX213" fmla="*/ 283688 w 553385"/>
                  <a:gd name="connsiteY213" fmla="*/ 344884 h 363477"/>
                  <a:gd name="connsiteX214" fmla="*/ 286125 w 553385"/>
                  <a:gd name="connsiteY214" fmla="*/ 336761 h 363477"/>
                  <a:gd name="connsiteX215" fmla="*/ 283327 w 553385"/>
                  <a:gd name="connsiteY215" fmla="*/ 329901 h 363477"/>
                  <a:gd name="connsiteX216" fmla="*/ 271864 w 553385"/>
                  <a:gd name="connsiteY216" fmla="*/ 333511 h 363477"/>
                  <a:gd name="connsiteX217" fmla="*/ 260852 w 553385"/>
                  <a:gd name="connsiteY217" fmla="*/ 334053 h 363477"/>
                  <a:gd name="connsiteX218" fmla="*/ 252277 w 553385"/>
                  <a:gd name="connsiteY218" fmla="*/ 339198 h 363477"/>
                  <a:gd name="connsiteX219" fmla="*/ 255527 w 553385"/>
                  <a:gd name="connsiteY219" fmla="*/ 346057 h 363477"/>
                  <a:gd name="connsiteX220" fmla="*/ 255346 w 553385"/>
                  <a:gd name="connsiteY220" fmla="*/ 350300 h 363477"/>
                  <a:gd name="connsiteX221" fmla="*/ 249659 w 553385"/>
                  <a:gd name="connsiteY221" fmla="*/ 355535 h 363477"/>
                  <a:gd name="connsiteX222" fmla="*/ 232691 w 553385"/>
                  <a:gd name="connsiteY222" fmla="*/ 352827 h 363477"/>
                  <a:gd name="connsiteX223" fmla="*/ 228809 w 553385"/>
                  <a:gd name="connsiteY223" fmla="*/ 345425 h 363477"/>
                  <a:gd name="connsiteX224" fmla="*/ 222762 w 553385"/>
                  <a:gd name="connsiteY224" fmla="*/ 340912 h 363477"/>
                  <a:gd name="connsiteX225" fmla="*/ 215812 w 553385"/>
                  <a:gd name="connsiteY225" fmla="*/ 343981 h 363477"/>
                  <a:gd name="connsiteX226" fmla="*/ 211660 w 553385"/>
                  <a:gd name="connsiteY226" fmla="*/ 348675 h 363477"/>
                  <a:gd name="connsiteX227" fmla="*/ 211660 w 553385"/>
                  <a:gd name="connsiteY227" fmla="*/ 348675 h 363477"/>
                  <a:gd name="connsiteX228" fmla="*/ 202092 w 553385"/>
                  <a:gd name="connsiteY228" fmla="*/ 341725 h 363477"/>
                  <a:gd name="connsiteX229" fmla="*/ 203266 w 553385"/>
                  <a:gd name="connsiteY229" fmla="*/ 330803 h 363477"/>
                  <a:gd name="connsiteX230" fmla="*/ 208862 w 553385"/>
                  <a:gd name="connsiteY230" fmla="*/ 325478 h 363477"/>
                  <a:gd name="connsiteX231" fmla="*/ 203176 w 553385"/>
                  <a:gd name="connsiteY231" fmla="*/ 316452 h 363477"/>
                  <a:gd name="connsiteX232" fmla="*/ 200468 w 553385"/>
                  <a:gd name="connsiteY232" fmla="*/ 320604 h 363477"/>
                  <a:gd name="connsiteX233" fmla="*/ 196587 w 553385"/>
                  <a:gd name="connsiteY233" fmla="*/ 320333 h 363477"/>
                  <a:gd name="connsiteX234" fmla="*/ 192976 w 553385"/>
                  <a:gd name="connsiteY234" fmla="*/ 323041 h 363477"/>
                  <a:gd name="connsiteX235" fmla="*/ 185665 w 553385"/>
                  <a:gd name="connsiteY235" fmla="*/ 319882 h 363477"/>
                  <a:gd name="connsiteX236" fmla="*/ 181784 w 553385"/>
                  <a:gd name="connsiteY236" fmla="*/ 322951 h 363477"/>
                  <a:gd name="connsiteX237" fmla="*/ 179708 w 553385"/>
                  <a:gd name="connsiteY237" fmla="*/ 330533 h 363477"/>
                  <a:gd name="connsiteX238" fmla="*/ 175014 w 553385"/>
                  <a:gd name="connsiteY238" fmla="*/ 330623 h 363477"/>
                  <a:gd name="connsiteX239" fmla="*/ 169689 w 553385"/>
                  <a:gd name="connsiteY239" fmla="*/ 324937 h 363477"/>
                  <a:gd name="connsiteX240" fmla="*/ 164093 w 553385"/>
                  <a:gd name="connsiteY240" fmla="*/ 331164 h 363477"/>
                  <a:gd name="connsiteX241" fmla="*/ 154977 w 553385"/>
                  <a:gd name="connsiteY241" fmla="*/ 330623 h 363477"/>
                  <a:gd name="connsiteX242" fmla="*/ 151366 w 553385"/>
                  <a:gd name="connsiteY242" fmla="*/ 333963 h 363477"/>
                  <a:gd name="connsiteX243" fmla="*/ 136744 w 553385"/>
                  <a:gd name="connsiteY243" fmla="*/ 321507 h 363477"/>
                  <a:gd name="connsiteX244" fmla="*/ 122844 w 553385"/>
                  <a:gd name="connsiteY244" fmla="*/ 304718 h 363477"/>
                  <a:gd name="connsiteX245" fmla="*/ 117699 w 553385"/>
                  <a:gd name="connsiteY245" fmla="*/ 303184 h 363477"/>
                  <a:gd name="connsiteX246" fmla="*/ 115623 w 553385"/>
                  <a:gd name="connsiteY246" fmla="*/ 294429 h 363477"/>
                  <a:gd name="connsiteX247" fmla="*/ 111742 w 553385"/>
                  <a:gd name="connsiteY247" fmla="*/ 295060 h 363477"/>
                  <a:gd name="connsiteX248" fmla="*/ 106146 w 553385"/>
                  <a:gd name="connsiteY248" fmla="*/ 289194 h 363477"/>
                  <a:gd name="connsiteX249" fmla="*/ 92788 w 553385"/>
                  <a:gd name="connsiteY249" fmla="*/ 292352 h 363477"/>
                  <a:gd name="connsiteX250" fmla="*/ 85205 w 553385"/>
                  <a:gd name="connsiteY250" fmla="*/ 290999 h 363477"/>
                  <a:gd name="connsiteX251" fmla="*/ 78075 w 553385"/>
                  <a:gd name="connsiteY251" fmla="*/ 286937 h 363477"/>
                  <a:gd name="connsiteX252" fmla="*/ 72118 w 553385"/>
                  <a:gd name="connsiteY252" fmla="*/ 280077 h 363477"/>
                  <a:gd name="connsiteX253" fmla="*/ 67244 w 553385"/>
                  <a:gd name="connsiteY253" fmla="*/ 279355 h 363477"/>
                  <a:gd name="connsiteX254" fmla="*/ 62099 w 553385"/>
                  <a:gd name="connsiteY254" fmla="*/ 268434 h 363477"/>
                  <a:gd name="connsiteX255" fmla="*/ 59933 w 553385"/>
                  <a:gd name="connsiteY255" fmla="*/ 257061 h 363477"/>
                  <a:gd name="connsiteX256" fmla="*/ 62099 w 553385"/>
                  <a:gd name="connsiteY256" fmla="*/ 245508 h 363477"/>
                  <a:gd name="connsiteX257" fmla="*/ 65800 w 553385"/>
                  <a:gd name="connsiteY257" fmla="*/ 236391 h 363477"/>
                  <a:gd name="connsiteX258" fmla="*/ 60384 w 553385"/>
                  <a:gd name="connsiteY258" fmla="*/ 229351 h 363477"/>
                  <a:gd name="connsiteX259" fmla="*/ 32674 w 553385"/>
                  <a:gd name="connsiteY259" fmla="*/ 209223 h 363477"/>
                  <a:gd name="connsiteX260" fmla="*/ 25995 w 553385"/>
                  <a:gd name="connsiteY260" fmla="*/ 213285 h 363477"/>
                  <a:gd name="connsiteX261" fmla="*/ 16518 w 553385"/>
                  <a:gd name="connsiteY261" fmla="*/ 213014 h 363477"/>
                  <a:gd name="connsiteX262" fmla="*/ 13720 w 553385"/>
                  <a:gd name="connsiteY262" fmla="*/ 217888 h 363477"/>
                  <a:gd name="connsiteX263" fmla="*/ 5416 w 553385"/>
                  <a:gd name="connsiteY263" fmla="*/ 210035 h 363477"/>
                  <a:gd name="connsiteX264" fmla="*/ 5416 w 553385"/>
                  <a:gd name="connsiteY264" fmla="*/ 210035 h 363477"/>
                  <a:gd name="connsiteX265" fmla="*/ 2888 w 553385"/>
                  <a:gd name="connsiteY265" fmla="*/ 205251 h 363477"/>
                  <a:gd name="connsiteX266" fmla="*/ 3520 w 553385"/>
                  <a:gd name="connsiteY266" fmla="*/ 188283 h 363477"/>
                  <a:gd name="connsiteX267" fmla="*/ 0 w 553385"/>
                  <a:gd name="connsiteY267" fmla="*/ 185394 h 363477"/>
                  <a:gd name="connsiteX268" fmla="*/ 6589 w 553385"/>
                  <a:gd name="connsiteY268" fmla="*/ 180971 h 363477"/>
                  <a:gd name="connsiteX269" fmla="*/ 10922 w 553385"/>
                  <a:gd name="connsiteY269" fmla="*/ 181242 h 363477"/>
                  <a:gd name="connsiteX270" fmla="*/ 13720 w 553385"/>
                  <a:gd name="connsiteY270" fmla="*/ 176007 h 363477"/>
                  <a:gd name="connsiteX271" fmla="*/ 17691 w 553385"/>
                  <a:gd name="connsiteY271" fmla="*/ 175466 h 363477"/>
                  <a:gd name="connsiteX272" fmla="*/ 20489 w 553385"/>
                  <a:gd name="connsiteY272" fmla="*/ 172487 h 363477"/>
                  <a:gd name="connsiteX273" fmla="*/ 19948 w 553385"/>
                  <a:gd name="connsiteY273" fmla="*/ 160121 h 363477"/>
                  <a:gd name="connsiteX274" fmla="*/ 15796 w 553385"/>
                  <a:gd name="connsiteY274" fmla="*/ 154074 h 363477"/>
                  <a:gd name="connsiteX275" fmla="*/ 20489 w 553385"/>
                  <a:gd name="connsiteY275" fmla="*/ 142882 h 363477"/>
                  <a:gd name="connsiteX276" fmla="*/ 33938 w 553385"/>
                  <a:gd name="connsiteY276" fmla="*/ 142611 h 363477"/>
                  <a:gd name="connsiteX277" fmla="*/ 42332 w 553385"/>
                  <a:gd name="connsiteY277" fmla="*/ 146944 h 363477"/>
                  <a:gd name="connsiteX278" fmla="*/ 50456 w 553385"/>
                  <a:gd name="connsiteY278" fmla="*/ 145951 h 363477"/>
                  <a:gd name="connsiteX279" fmla="*/ 56232 w 553385"/>
                  <a:gd name="connsiteY279" fmla="*/ 139542 h 363477"/>
                  <a:gd name="connsiteX280" fmla="*/ 50546 w 553385"/>
                  <a:gd name="connsiteY280" fmla="*/ 126003 h 363477"/>
                  <a:gd name="connsiteX281" fmla="*/ 41610 w 553385"/>
                  <a:gd name="connsiteY281" fmla="*/ 120136 h 363477"/>
                  <a:gd name="connsiteX282" fmla="*/ 39173 w 553385"/>
                  <a:gd name="connsiteY282" fmla="*/ 122664 h 363477"/>
                  <a:gd name="connsiteX283" fmla="*/ 37368 w 553385"/>
                  <a:gd name="connsiteY283" fmla="*/ 115533 h 363477"/>
                  <a:gd name="connsiteX284" fmla="*/ 31681 w 553385"/>
                  <a:gd name="connsiteY284" fmla="*/ 116797 h 363477"/>
                  <a:gd name="connsiteX285" fmla="*/ 30147 w 553385"/>
                  <a:gd name="connsiteY285" fmla="*/ 114089 h 363477"/>
                  <a:gd name="connsiteX286" fmla="*/ 24461 w 553385"/>
                  <a:gd name="connsiteY286" fmla="*/ 112825 h 363477"/>
                  <a:gd name="connsiteX287" fmla="*/ 18233 w 553385"/>
                  <a:gd name="connsiteY287" fmla="*/ 107590 h 363477"/>
                  <a:gd name="connsiteX288" fmla="*/ 21572 w 553385"/>
                  <a:gd name="connsiteY288" fmla="*/ 101633 h 363477"/>
                  <a:gd name="connsiteX289" fmla="*/ 20760 w 553385"/>
                  <a:gd name="connsiteY289" fmla="*/ 95134 h 363477"/>
                  <a:gd name="connsiteX290" fmla="*/ 27439 w 553385"/>
                  <a:gd name="connsiteY290" fmla="*/ 97210 h 363477"/>
                  <a:gd name="connsiteX291" fmla="*/ 28522 w 553385"/>
                  <a:gd name="connsiteY291" fmla="*/ 95405 h 363477"/>
                  <a:gd name="connsiteX292" fmla="*/ 33487 w 553385"/>
                  <a:gd name="connsiteY292" fmla="*/ 95585 h 363477"/>
                  <a:gd name="connsiteX293" fmla="*/ 40256 w 553385"/>
                  <a:gd name="connsiteY293" fmla="*/ 92336 h 363477"/>
                  <a:gd name="connsiteX294" fmla="*/ 49733 w 553385"/>
                  <a:gd name="connsiteY294" fmla="*/ 92607 h 363477"/>
                  <a:gd name="connsiteX295" fmla="*/ 52080 w 553385"/>
                  <a:gd name="connsiteY295" fmla="*/ 86469 h 363477"/>
                  <a:gd name="connsiteX296" fmla="*/ 58669 w 553385"/>
                  <a:gd name="connsiteY296" fmla="*/ 82949 h 363477"/>
                  <a:gd name="connsiteX297" fmla="*/ 58669 w 553385"/>
                  <a:gd name="connsiteY297" fmla="*/ 82949 h 363477"/>
                  <a:gd name="connsiteX298" fmla="*/ 64897 w 553385"/>
                  <a:gd name="connsiteY298" fmla="*/ 81505 h 363477"/>
                  <a:gd name="connsiteX299" fmla="*/ 64897 w 553385"/>
                  <a:gd name="connsiteY299" fmla="*/ 81505 h 363477"/>
                  <a:gd name="connsiteX300" fmla="*/ 87011 w 553385"/>
                  <a:gd name="connsiteY300" fmla="*/ 77443 h 363477"/>
                  <a:gd name="connsiteX301" fmla="*/ 94683 w 553385"/>
                  <a:gd name="connsiteY301" fmla="*/ 80241 h 363477"/>
                  <a:gd name="connsiteX302" fmla="*/ 108132 w 553385"/>
                  <a:gd name="connsiteY302" fmla="*/ 75638 h 363477"/>
                  <a:gd name="connsiteX303" fmla="*/ 110840 w 553385"/>
                  <a:gd name="connsiteY303" fmla="*/ 80602 h 363477"/>
                  <a:gd name="connsiteX304" fmla="*/ 119866 w 553385"/>
                  <a:gd name="connsiteY304" fmla="*/ 85928 h 363477"/>
                  <a:gd name="connsiteX305" fmla="*/ 140535 w 553385"/>
                  <a:gd name="connsiteY305" fmla="*/ 71937 h 363477"/>
                  <a:gd name="connsiteX306" fmla="*/ 146763 w 553385"/>
                  <a:gd name="connsiteY306" fmla="*/ 65439 h 363477"/>
                  <a:gd name="connsiteX307" fmla="*/ 142701 w 553385"/>
                  <a:gd name="connsiteY307" fmla="*/ 59120 h 363477"/>
                  <a:gd name="connsiteX308" fmla="*/ 138369 w 553385"/>
                  <a:gd name="connsiteY308" fmla="*/ 57225 h 363477"/>
                  <a:gd name="connsiteX309" fmla="*/ 140986 w 553385"/>
                  <a:gd name="connsiteY309" fmla="*/ 50275 h 363477"/>
                  <a:gd name="connsiteX310" fmla="*/ 138369 w 553385"/>
                  <a:gd name="connsiteY310" fmla="*/ 52170 h 363477"/>
                  <a:gd name="connsiteX311" fmla="*/ 136564 w 553385"/>
                  <a:gd name="connsiteY311" fmla="*/ 49643 h 363477"/>
                  <a:gd name="connsiteX312" fmla="*/ 143784 w 553385"/>
                  <a:gd name="connsiteY312" fmla="*/ 43415 h 363477"/>
                  <a:gd name="connsiteX313" fmla="*/ 146944 w 553385"/>
                  <a:gd name="connsiteY313" fmla="*/ 48470 h 363477"/>
                  <a:gd name="connsiteX314" fmla="*/ 146944 w 553385"/>
                  <a:gd name="connsiteY314" fmla="*/ 45040 h 363477"/>
                  <a:gd name="connsiteX315" fmla="*/ 142070 w 553385"/>
                  <a:gd name="connsiteY315" fmla="*/ 39173 h 363477"/>
                  <a:gd name="connsiteX316" fmla="*/ 147666 w 553385"/>
                  <a:gd name="connsiteY316" fmla="*/ 37007 h 363477"/>
                  <a:gd name="connsiteX317" fmla="*/ 144687 w 553385"/>
                  <a:gd name="connsiteY317" fmla="*/ 35292 h 363477"/>
                  <a:gd name="connsiteX318" fmla="*/ 149110 w 553385"/>
                  <a:gd name="connsiteY318" fmla="*/ 32584 h 363477"/>
                  <a:gd name="connsiteX319" fmla="*/ 156601 w 553385"/>
                  <a:gd name="connsiteY319" fmla="*/ 22204 h 363477"/>
                  <a:gd name="connsiteX320" fmla="*/ 160753 w 553385"/>
                  <a:gd name="connsiteY320" fmla="*/ 21121 h 363477"/>
                  <a:gd name="connsiteX321" fmla="*/ 157414 w 553385"/>
                  <a:gd name="connsiteY321" fmla="*/ 16517 h 363477"/>
                  <a:gd name="connsiteX322" fmla="*/ 159851 w 553385"/>
                  <a:gd name="connsiteY322" fmla="*/ 15615 h 363477"/>
                  <a:gd name="connsiteX323" fmla="*/ 166350 w 553385"/>
                  <a:gd name="connsiteY323" fmla="*/ 3971 h 363477"/>
                  <a:gd name="connsiteX324" fmla="*/ 174563 w 553385"/>
                  <a:gd name="connsiteY324" fmla="*/ 90 h 363477"/>
                  <a:gd name="connsiteX325" fmla="*/ 174563 w 553385"/>
                  <a:gd name="connsiteY325" fmla="*/ 90 h 363477"/>
                  <a:gd name="connsiteX326" fmla="*/ 174744 w 553385"/>
                  <a:gd name="connsiteY326" fmla="*/ 0 h 36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553385" h="363477">
                    <a:moveTo>
                      <a:pt x="312481" y="95676"/>
                    </a:moveTo>
                    <a:lnTo>
                      <a:pt x="359326" y="131870"/>
                    </a:lnTo>
                    <a:lnTo>
                      <a:pt x="405358" y="174202"/>
                    </a:lnTo>
                    <a:lnTo>
                      <a:pt x="422417" y="185394"/>
                    </a:lnTo>
                    <a:lnTo>
                      <a:pt x="419529" y="190088"/>
                    </a:lnTo>
                    <a:lnTo>
                      <a:pt x="408698" y="192886"/>
                    </a:lnTo>
                    <a:lnTo>
                      <a:pt x="400574" y="190359"/>
                    </a:lnTo>
                    <a:lnTo>
                      <a:pt x="394617" y="185755"/>
                    </a:lnTo>
                    <a:lnTo>
                      <a:pt x="391097" y="191712"/>
                    </a:lnTo>
                    <a:lnTo>
                      <a:pt x="390826" y="188192"/>
                    </a:lnTo>
                    <a:lnTo>
                      <a:pt x="380537" y="173300"/>
                    </a:lnTo>
                    <a:lnTo>
                      <a:pt x="367630" y="161656"/>
                    </a:lnTo>
                    <a:lnTo>
                      <a:pt x="359957" y="151005"/>
                    </a:lnTo>
                    <a:lnTo>
                      <a:pt x="356076" y="150915"/>
                    </a:lnTo>
                    <a:lnTo>
                      <a:pt x="354181" y="148749"/>
                    </a:lnTo>
                    <a:lnTo>
                      <a:pt x="346960" y="134397"/>
                    </a:lnTo>
                    <a:lnTo>
                      <a:pt x="341093" y="130877"/>
                    </a:lnTo>
                    <a:lnTo>
                      <a:pt x="339559" y="122212"/>
                    </a:lnTo>
                    <a:lnTo>
                      <a:pt x="335136" y="118331"/>
                    </a:lnTo>
                    <a:lnTo>
                      <a:pt x="330533" y="118782"/>
                    </a:lnTo>
                    <a:lnTo>
                      <a:pt x="330804" y="113818"/>
                    </a:lnTo>
                    <a:lnTo>
                      <a:pt x="327464" y="110298"/>
                    </a:lnTo>
                    <a:lnTo>
                      <a:pt x="322138" y="105695"/>
                    </a:lnTo>
                    <a:lnTo>
                      <a:pt x="318889" y="106236"/>
                    </a:lnTo>
                    <a:lnTo>
                      <a:pt x="314196" y="99647"/>
                    </a:lnTo>
                    <a:lnTo>
                      <a:pt x="305170" y="95676"/>
                    </a:lnTo>
                    <a:lnTo>
                      <a:pt x="302281" y="90080"/>
                    </a:lnTo>
                    <a:lnTo>
                      <a:pt x="312481" y="95676"/>
                    </a:lnTo>
                    <a:close/>
                    <a:moveTo>
                      <a:pt x="288020" y="82769"/>
                    </a:moveTo>
                    <a:lnTo>
                      <a:pt x="296324" y="86108"/>
                    </a:lnTo>
                    <a:lnTo>
                      <a:pt x="300747" y="90802"/>
                    </a:lnTo>
                    <a:lnTo>
                      <a:pt x="298942" y="91614"/>
                    </a:lnTo>
                    <a:lnTo>
                      <a:pt x="286666" y="84844"/>
                    </a:lnTo>
                    <a:lnTo>
                      <a:pt x="286034" y="82588"/>
                    </a:lnTo>
                    <a:lnTo>
                      <a:pt x="288020" y="82769"/>
                    </a:lnTo>
                    <a:close/>
                    <a:moveTo>
                      <a:pt x="174744" y="0"/>
                    </a:moveTo>
                    <a:lnTo>
                      <a:pt x="236933" y="49914"/>
                    </a:lnTo>
                    <a:lnTo>
                      <a:pt x="276286" y="76721"/>
                    </a:lnTo>
                    <a:lnTo>
                      <a:pt x="282063" y="82678"/>
                    </a:lnTo>
                    <a:lnTo>
                      <a:pt x="277369" y="84574"/>
                    </a:lnTo>
                    <a:lnTo>
                      <a:pt x="270871" y="77263"/>
                    </a:lnTo>
                    <a:lnTo>
                      <a:pt x="263198" y="72389"/>
                    </a:lnTo>
                    <a:lnTo>
                      <a:pt x="229080" y="54698"/>
                    </a:lnTo>
                    <a:lnTo>
                      <a:pt x="223123" y="49733"/>
                    </a:lnTo>
                    <a:lnTo>
                      <a:pt x="215541" y="47477"/>
                    </a:lnTo>
                    <a:lnTo>
                      <a:pt x="206515" y="40437"/>
                    </a:lnTo>
                    <a:lnTo>
                      <a:pt x="201461" y="40076"/>
                    </a:lnTo>
                    <a:lnTo>
                      <a:pt x="198211" y="42964"/>
                    </a:lnTo>
                    <a:lnTo>
                      <a:pt x="194059" y="42964"/>
                    </a:lnTo>
                    <a:lnTo>
                      <a:pt x="191351" y="37007"/>
                    </a:lnTo>
                    <a:lnTo>
                      <a:pt x="191442" y="43596"/>
                    </a:lnTo>
                    <a:lnTo>
                      <a:pt x="195774" y="46845"/>
                    </a:lnTo>
                    <a:lnTo>
                      <a:pt x="195774" y="49102"/>
                    </a:lnTo>
                    <a:lnTo>
                      <a:pt x="206244" y="50365"/>
                    </a:lnTo>
                    <a:lnTo>
                      <a:pt x="212924" y="59391"/>
                    </a:lnTo>
                    <a:lnTo>
                      <a:pt x="216715" y="59301"/>
                    </a:lnTo>
                    <a:lnTo>
                      <a:pt x="224838" y="68869"/>
                    </a:lnTo>
                    <a:lnTo>
                      <a:pt x="238016" y="67515"/>
                    </a:lnTo>
                    <a:lnTo>
                      <a:pt x="238287" y="69952"/>
                    </a:lnTo>
                    <a:lnTo>
                      <a:pt x="245417" y="75457"/>
                    </a:lnTo>
                    <a:lnTo>
                      <a:pt x="250743" y="80061"/>
                    </a:lnTo>
                    <a:lnTo>
                      <a:pt x="255346" y="83039"/>
                    </a:lnTo>
                    <a:lnTo>
                      <a:pt x="262747" y="81956"/>
                    </a:lnTo>
                    <a:lnTo>
                      <a:pt x="264733" y="78887"/>
                    </a:lnTo>
                    <a:lnTo>
                      <a:pt x="268343" y="78436"/>
                    </a:lnTo>
                    <a:lnTo>
                      <a:pt x="269607" y="85476"/>
                    </a:lnTo>
                    <a:lnTo>
                      <a:pt x="276647" y="88996"/>
                    </a:lnTo>
                    <a:lnTo>
                      <a:pt x="280348" y="91163"/>
                    </a:lnTo>
                    <a:lnTo>
                      <a:pt x="284771" y="92246"/>
                    </a:lnTo>
                    <a:lnTo>
                      <a:pt x="286125" y="94954"/>
                    </a:lnTo>
                    <a:lnTo>
                      <a:pt x="294790" y="91343"/>
                    </a:lnTo>
                    <a:lnTo>
                      <a:pt x="295873" y="96037"/>
                    </a:lnTo>
                    <a:lnTo>
                      <a:pt x="286847" y="100911"/>
                    </a:lnTo>
                    <a:lnTo>
                      <a:pt x="286305" y="107951"/>
                    </a:lnTo>
                    <a:lnTo>
                      <a:pt x="288562" y="113637"/>
                    </a:lnTo>
                    <a:lnTo>
                      <a:pt x="291721" y="110117"/>
                    </a:lnTo>
                    <a:lnTo>
                      <a:pt x="298761" y="108673"/>
                    </a:lnTo>
                    <a:lnTo>
                      <a:pt x="296775" y="113096"/>
                    </a:lnTo>
                    <a:lnTo>
                      <a:pt x="294699" y="113547"/>
                    </a:lnTo>
                    <a:lnTo>
                      <a:pt x="296234" y="122844"/>
                    </a:lnTo>
                    <a:lnTo>
                      <a:pt x="313293" y="108222"/>
                    </a:lnTo>
                    <a:lnTo>
                      <a:pt x="319972" y="120136"/>
                    </a:lnTo>
                    <a:lnTo>
                      <a:pt x="325207" y="122032"/>
                    </a:lnTo>
                    <a:lnTo>
                      <a:pt x="334955" y="134217"/>
                    </a:lnTo>
                    <a:lnTo>
                      <a:pt x="346418" y="140445"/>
                    </a:lnTo>
                    <a:lnTo>
                      <a:pt x="350931" y="150464"/>
                    </a:lnTo>
                    <a:lnTo>
                      <a:pt x="358242" y="155879"/>
                    </a:lnTo>
                    <a:lnTo>
                      <a:pt x="371781" y="172668"/>
                    </a:lnTo>
                    <a:lnTo>
                      <a:pt x="379002" y="177271"/>
                    </a:lnTo>
                    <a:lnTo>
                      <a:pt x="383335" y="185394"/>
                    </a:lnTo>
                    <a:lnTo>
                      <a:pt x="382432" y="191442"/>
                    </a:lnTo>
                    <a:lnTo>
                      <a:pt x="367178" y="176458"/>
                    </a:lnTo>
                    <a:lnTo>
                      <a:pt x="362395" y="174292"/>
                    </a:lnTo>
                    <a:lnTo>
                      <a:pt x="360860" y="170501"/>
                    </a:lnTo>
                    <a:lnTo>
                      <a:pt x="357520" y="171585"/>
                    </a:lnTo>
                    <a:lnTo>
                      <a:pt x="359055" y="173751"/>
                    </a:lnTo>
                    <a:lnTo>
                      <a:pt x="355174" y="183228"/>
                    </a:lnTo>
                    <a:lnTo>
                      <a:pt x="358062" y="188914"/>
                    </a:lnTo>
                    <a:lnTo>
                      <a:pt x="352466" y="192705"/>
                    </a:lnTo>
                    <a:lnTo>
                      <a:pt x="361582" y="191352"/>
                    </a:lnTo>
                    <a:lnTo>
                      <a:pt x="363297" y="188644"/>
                    </a:lnTo>
                    <a:lnTo>
                      <a:pt x="366005" y="197670"/>
                    </a:lnTo>
                    <a:lnTo>
                      <a:pt x="362936" y="200107"/>
                    </a:lnTo>
                    <a:lnTo>
                      <a:pt x="364831" y="207508"/>
                    </a:lnTo>
                    <a:lnTo>
                      <a:pt x="375934" y="219422"/>
                    </a:lnTo>
                    <a:lnTo>
                      <a:pt x="389473" y="221137"/>
                    </a:lnTo>
                    <a:lnTo>
                      <a:pt x="396874" y="215902"/>
                    </a:lnTo>
                    <a:lnTo>
                      <a:pt x="395610" y="221408"/>
                    </a:lnTo>
                    <a:lnTo>
                      <a:pt x="399131" y="226011"/>
                    </a:lnTo>
                    <a:lnTo>
                      <a:pt x="405810" y="224657"/>
                    </a:lnTo>
                    <a:lnTo>
                      <a:pt x="408698" y="226372"/>
                    </a:lnTo>
                    <a:lnTo>
                      <a:pt x="415197" y="222130"/>
                    </a:lnTo>
                    <a:lnTo>
                      <a:pt x="418085" y="220144"/>
                    </a:lnTo>
                    <a:lnTo>
                      <a:pt x="421515" y="218430"/>
                    </a:lnTo>
                    <a:lnTo>
                      <a:pt x="421786" y="213285"/>
                    </a:lnTo>
                    <a:lnTo>
                      <a:pt x="425757" y="205974"/>
                    </a:lnTo>
                    <a:lnTo>
                      <a:pt x="426209" y="201370"/>
                    </a:lnTo>
                    <a:lnTo>
                      <a:pt x="422779" y="190720"/>
                    </a:lnTo>
                    <a:lnTo>
                      <a:pt x="424042" y="188553"/>
                    </a:lnTo>
                    <a:lnTo>
                      <a:pt x="431985" y="194781"/>
                    </a:lnTo>
                    <a:lnTo>
                      <a:pt x="435144" y="195052"/>
                    </a:lnTo>
                    <a:lnTo>
                      <a:pt x="436408" y="191261"/>
                    </a:lnTo>
                    <a:lnTo>
                      <a:pt x="440470" y="192796"/>
                    </a:lnTo>
                    <a:lnTo>
                      <a:pt x="446697" y="203085"/>
                    </a:lnTo>
                    <a:lnTo>
                      <a:pt x="452294" y="206605"/>
                    </a:lnTo>
                    <a:lnTo>
                      <a:pt x="461861" y="208681"/>
                    </a:lnTo>
                    <a:lnTo>
                      <a:pt x="469263" y="206966"/>
                    </a:lnTo>
                    <a:lnTo>
                      <a:pt x="474137" y="202183"/>
                    </a:lnTo>
                    <a:lnTo>
                      <a:pt x="469263" y="196406"/>
                    </a:lnTo>
                    <a:lnTo>
                      <a:pt x="471609" y="193066"/>
                    </a:lnTo>
                    <a:lnTo>
                      <a:pt x="478289" y="197670"/>
                    </a:lnTo>
                    <a:lnTo>
                      <a:pt x="481809" y="207147"/>
                    </a:lnTo>
                    <a:lnTo>
                      <a:pt x="479462" y="209133"/>
                    </a:lnTo>
                    <a:lnTo>
                      <a:pt x="480274" y="211841"/>
                    </a:lnTo>
                    <a:lnTo>
                      <a:pt x="503381" y="248396"/>
                    </a:lnTo>
                    <a:lnTo>
                      <a:pt x="502569" y="250562"/>
                    </a:lnTo>
                    <a:lnTo>
                      <a:pt x="494264" y="237836"/>
                    </a:lnTo>
                    <a:lnTo>
                      <a:pt x="489661" y="233954"/>
                    </a:lnTo>
                    <a:lnTo>
                      <a:pt x="484697" y="232149"/>
                    </a:lnTo>
                    <a:lnTo>
                      <a:pt x="479642" y="234044"/>
                    </a:lnTo>
                    <a:lnTo>
                      <a:pt x="478108" y="236572"/>
                    </a:lnTo>
                    <a:lnTo>
                      <a:pt x="481087" y="249298"/>
                    </a:lnTo>
                    <a:lnTo>
                      <a:pt x="485419" y="252277"/>
                    </a:lnTo>
                    <a:lnTo>
                      <a:pt x="489300" y="255075"/>
                    </a:lnTo>
                    <a:lnTo>
                      <a:pt x="495348" y="250923"/>
                    </a:lnTo>
                    <a:lnTo>
                      <a:pt x="504915" y="252548"/>
                    </a:lnTo>
                    <a:lnTo>
                      <a:pt x="505728" y="249208"/>
                    </a:lnTo>
                    <a:lnTo>
                      <a:pt x="518003" y="257151"/>
                    </a:lnTo>
                    <a:lnTo>
                      <a:pt x="524953" y="254714"/>
                    </a:lnTo>
                    <a:lnTo>
                      <a:pt x="528654" y="257061"/>
                    </a:lnTo>
                    <a:lnTo>
                      <a:pt x="531632" y="252909"/>
                    </a:lnTo>
                    <a:lnTo>
                      <a:pt x="542103" y="258956"/>
                    </a:lnTo>
                    <a:lnTo>
                      <a:pt x="547789" y="255797"/>
                    </a:lnTo>
                    <a:lnTo>
                      <a:pt x="553385" y="258234"/>
                    </a:lnTo>
                    <a:lnTo>
                      <a:pt x="553385" y="258234"/>
                    </a:lnTo>
                    <a:lnTo>
                      <a:pt x="543005" y="261754"/>
                    </a:lnTo>
                    <a:lnTo>
                      <a:pt x="535694" y="260581"/>
                    </a:lnTo>
                    <a:lnTo>
                      <a:pt x="518274" y="272405"/>
                    </a:lnTo>
                    <a:lnTo>
                      <a:pt x="509248" y="269787"/>
                    </a:lnTo>
                    <a:lnTo>
                      <a:pt x="505457" y="272947"/>
                    </a:lnTo>
                    <a:lnTo>
                      <a:pt x="492098" y="271051"/>
                    </a:lnTo>
                    <a:lnTo>
                      <a:pt x="489571" y="273488"/>
                    </a:lnTo>
                    <a:lnTo>
                      <a:pt x="479101" y="267531"/>
                    </a:lnTo>
                    <a:lnTo>
                      <a:pt x="468992" y="266358"/>
                    </a:lnTo>
                    <a:lnTo>
                      <a:pt x="464659" y="260852"/>
                    </a:lnTo>
                    <a:lnTo>
                      <a:pt x="456626" y="256519"/>
                    </a:lnTo>
                    <a:lnTo>
                      <a:pt x="447781" y="266177"/>
                    </a:lnTo>
                    <a:lnTo>
                      <a:pt x="441372" y="268614"/>
                    </a:lnTo>
                    <a:lnTo>
                      <a:pt x="429007" y="264462"/>
                    </a:lnTo>
                    <a:lnTo>
                      <a:pt x="420341" y="255797"/>
                    </a:lnTo>
                    <a:lnTo>
                      <a:pt x="412940" y="260852"/>
                    </a:lnTo>
                    <a:lnTo>
                      <a:pt x="410413" y="260220"/>
                    </a:lnTo>
                    <a:lnTo>
                      <a:pt x="408969" y="263560"/>
                    </a:lnTo>
                    <a:lnTo>
                      <a:pt x="403734" y="264823"/>
                    </a:lnTo>
                    <a:lnTo>
                      <a:pt x="404546" y="268524"/>
                    </a:lnTo>
                    <a:lnTo>
                      <a:pt x="399762" y="271593"/>
                    </a:lnTo>
                    <a:lnTo>
                      <a:pt x="402199" y="274030"/>
                    </a:lnTo>
                    <a:lnTo>
                      <a:pt x="402199" y="274030"/>
                    </a:lnTo>
                    <a:lnTo>
                      <a:pt x="403463" y="282243"/>
                    </a:lnTo>
                    <a:lnTo>
                      <a:pt x="403463" y="282243"/>
                    </a:lnTo>
                    <a:lnTo>
                      <a:pt x="396152" y="286034"/>
                    </a:lnTo>
                    <a:lnTo>
                      <a:pt x="394617" y="304989"/>
                    </a:lnTo>
                    <a:lnTo>
                      <a:pt x="383606" y="313564"/>
                    </a:lnTo>
                    <a:lnTo>
                      <a:pt x="378461" y="322590"/>
                    </a:lnTo>
                    <a:lnTo>
                      <a:pt x="378461" y="322590"/>
                    </a:lnTo>
                    <a:lnTo>
                      <a:pt x="379995" y="326020"/>
                    </a:lnTo>
                    <a:lnTo>
                      <a:pt x="377649" y="328818"/>
                    </a:lnTo>
                    <a:lnTo>
                      <a:pt x="377649" y="328818"/>
                    </a:lnTo>
                    <a:lnTo>
                      <a:pt x="377017" y="332067"/>
                    </a:lnTo>
                    <a:lnTo>
                      <a:pt x="377017" y="332067"/>
                    </a:lnTo>
                    <a:lnTo>
                      <a:pt x="375572" y="334504"/>
                    </a:lnTo>
                    <a:lnTo>
                      <a:pt x="372594" y="334684"/>
                    </a:lnTo>
                    <a:lnTo>
                      <a:pt x="363748" y="328728"/>
                    </a:lnTo>
                    <a:lnTo>
                      <a:pt x="359506" y="330352"/>
                    </a:lnTo>
                    <a:lnTo>
                      <a:pt x="355896" y="328096"/>
                    </a:lnTo>
                    <a:lnTo>
                      <a:pt x="356528" y="331796"/>
                    </a:lnTo>
                    <a:lnTo>
                      <a:pt x="353639" y="335497"/>
                    </a:lnTo>
                    <a:lnTo>
                      <a:pt x="350209" y="336490"/>
                    </a:lnTo>
                    <a:lnTo>
                      <a:pt x="348494" y="339468"/>
                    </a:lnTo>
                    <a:lnTo>
                      <a:pt x="344343" y="339829"/>
                    </a:lnTo>
                    <a:lnTo>
                      <a:pt x="344343" y="339829"/>
                    </a:lnTo>
                    <a:lnTo>
                      <a:pt x="344343" y="339829"/>
                    </a:lnTo>
                    <a:lnTo>
                      <a:pt x="344343" y="339829"/>
                    </a:lnTo>
                    <a:lnTo>
                      <a:pt x="333782" y="346148"/>
                    </a:lnTo>
                    <a:lnTo>
                      <a:pt x="334414" y="351653"/>
                    </a:lnTo>
                    <a:lnTo>
                      <a:pt x="332518" y="356618"/>
                    </a:lnTo>
                    <a:lnTo>
                      <a:pt x="324846" y="362665"/>
                    </a:lnTo>
                    <a:lnTo>
                      <a:pt x="319611" y="363478"/>
                    </a:lnTo>
                    <a:lnTo>
                      <a:pt x="310675" y="361311"/>
                    </a:lnTo>
                    <a:lnTo>
                      <a:pt x="307877" y="355083"/>
                    </a:lnTo>
                    <a:lnTo>
                      <a:pt x="304086" y="351924"/>
                    </a:lnTo>
                    <a:lnTo>
                      <a:pt x="298129" y="351383"/>
                    </a:lnTo>
                    <a:lnTo>
                      <a:pt x="289916" y="345967"/>
                    </a:lnTo>
                    <a:lnTo>
                      <a:pt x="283688" y="344884"/>
                    </a:lnTo>
                    <a:lnTo>
                      <a:pt x="286125" y="336761"/>
                    </a:lnTo>
                    <a:lnTo>
                      <a:pt x="283327" y="329901"/>
                    </a:lnTo>
                    <a:lnTo>
                      <a:pt x="271864" y="333511"/>
                    </a:lnTo>
                    <a:lnTo>
                      <a:pt x="260852" y="334053"/>
                    </a:lnTo>
                    <a:lnTo>
                      <a:pt x="252277" y="339198"/>
                    </a:lnTo>
                    <a:lnTo>
                      <a:pt x="255527" y="346057"/>
                    </a:lnTo>
                    <a:lnTo>
                      <a:pt x="255346" y="350300"/>
                    </a:lnTo>
                    <a:lnTo>
                      <a:pt x="249659" y="355535"/>
                    </a:lnTo>
                    <a:lnTo>
                      <a:pt x="232691" y="352827"/>
                    </a:lnTo>
                    <a:lnTo>
                      <a:pt x="228809" y="345425"/>
                    </a:lnTo>
                    <a:lnTo>
                      <a:pt x="222762" y="340912"/>
                    </a:lnTo>
                    <a:lnTo>
                      <a:pt x="215812" y="343981"/>
                    </a:lnTo>
                    <a:lnTo>
                      <a:pt x="211660" y="348675"/>
                    </a:lnTo>
                    <a:lnTo>
                      <a:pt x="211660" y="348675"/>
                    </a:lnTo>
                    <a:lnTo>
                      <a:pt x="202092" y="341725"/>
                    </a:lnTo>
                    <a:lnTo>
                      <a:pt x="203266" y="330803"/>
                    </a:lnTo>
                    <a:lnTo>
                      <a:pt x="208862" y="325478"/>
                    </a:lnTo>
                    <a:lnTo>
                      <a:pt x="203176" y="316452"/>
                    </a:lnTo>
                    <a:lnTo>
                      <a:pt x="200468" y="320604"/>
                    </a:lnTo>
                    <a:lnTo>
                      <a:pt x="196587" y="320333"/>
                    </a:lnTo>
                    <a:lnTo>
                      <a:pt x="192976" y="323041"/>
                    </a:lnTo>
                    <a:lnTo>
                      <a:pt x="185665" y="319882"/>
                    </a:lnTo>
                    <a:lnTo>
                      <a:pt x="181784" y="322951"/>
                    </a:lnTo>
                    <a:lnTo>
                      <a:pt x="179708" y="330533"/>
                    </a:lnTo>
                    <a:lnTo>
                      <a:pt x="175014" y="330623"/>
                    </a:lnTo>
                    <a:lnTo>
                      <a:pt x="169689" y="324937"/>
                    </a:lnTo>
                    <a:lnTo>
                      <a:pt x="164093" y="331164"/>
                    </a:lnTo>
                    <a:lnTo>
                      <a:pt x="154977" y="330623"/>
                    </a:lnTo>
                    <a:lnTo>
                      <a:pt x="151366" y="333963"/>
                    </a:lnTo>
                    <a:lnTo>
                      <a:pt x="136744" y="321507"/>
                    </a:lnTo>
                    <a:lnTo>
                      <a:pt x="122844" y="304718"/>
                    </a:lnTo>
                    <a:lnTo>
                      <a:pt x="117699" y="303184"/>
                    </a:lnTo>
                    <a:lnTo>
                      <a:pt x="115623" y="294429"/>
                    </a:lnTo>
                    <a:lnTo>
                      <a:pt x="111742" y="295060"/>
                    </a:lnTo>
                    <a:lnTo>
                      <a:pt x="106146" y="289194"/>
                    </a:lnTo>
                    <a:lnTo>
                      <a:pt x="92788" y="292352"/>
                    </a:lnTo>
                    <a:lnTo>
                      <a:pt x="85205" y="290999"/>
                    </a:lnTo>
                    <a:lnTo>
                      <a:pt x="78075" y="286937"/>
                    </a:lnTo>
                    <a:lnTo>
                      <a:pt x="72118" y="280077"/>
                    </a:lnTo>
                    <a:lnTo>
                      <a:pt x="67244" y="279355"/>
                    </a:lnTo>
                    <a:lnTo>
                      <a:pt x="62099" y="268434"/>
                    </a:lnTo>
                    <a:lnTo>
                      <a:pt x="59933" y="257061"/>
                    </a:lnTo>
                    <a:lnTo>
                      <a:pt x="62099" y="245508"/>
                    </a:lnTo>
                    <a:lnTo>
                      <a:pt x="65800" y="236391"/>
                    </a:lnTo>
                    <a:lnTo>
                      <a:pt x="60384" y="229351"/>
                    </a:lnTo>
                    <a:lnTo>
                      <a:pt x="32674" y="209223"/>
                    </a:lnTo>
                    <a:lnTo>
                      <a:pt x="25995" y="213285"/>
                    </a:lnTo>
                    <a:lnTo>
                      <a:pt x="16518" y="213014"/>
                    </a:lnTo>
                    <a:lnTo>
                      <a:pt x="13720" y="217888"/>
                    </a:lnTo>
                    <a:lnTo>
                      <a:pt x="5416" y="210035"/>
                    </a:lnTo>
                    <a:lnTo>
                      <a:pt x="5416" y="210035"/>
                    </a:lnTo>
                    <a:lnTo>
                      <a:pt x="2888" y="205251"/>
                    </a:lnTo>
                    <a:lnTo>
                      <a:pt x="3520" y="188283"/>
                    </a:lnTo>
                    <a:lnTo>
                      <a:pt x="0" y="185394"/>
                    </a:lnTo>
                    <a:lnTo>
                      <a:pt x="6589" y="180971"/>
                    </a:lnTo>
                    <a:lnTo>
                      <a:pt x="10922" y="181242"/>
                    </a:lnTo>
                    <a:lnTo>
                      <a:pt x="13720" y="176007"/>
                    </a:lnTo>
                    <a:lnTo>
                      <a:pt x="17691" y="175466"/>
                    </a:lnTo>
                    <a:lnTo>
                      <a:pt x="20489" y="172487"/>
                    </a:lnTo>
                    <a:lnTo>
                      <a:pt x="19948" y="160121"/>
                    </a:lnTo>
                    <a:lnTo>
                      <a:pt x="15796" y="154074"/>
                    </a:lnTo>
                    <a:lnTo>
                      <a:pt x="20489" y="142882"/>
                    </a:lnTo>
                    <a:lnTo>
                      <a:pt x="33938" y="142611"/>
                    </a:lnTo>
                    <a:lnTo>
                      <a:pt x="42332" y="146944"/>
                    </a:lnTo>
                    <a:lnTo>
                      <a:pt x="50456" y="145951"/>
                    </a:lnTo>
                    <a:lnTo>
                      <a:pt x="56232" y="139542"/>
                    </a:lnTo>
                    <a:lnTo>
                      <a:pt x="50546" y="126003"/>
                    </a:lnTo>
                    <a:lnTo>
                      <a:pt x="41610" y="120136"/>
                    </a:lnTo>
                    <a:lnTo>
                      <a:pt x="39173" y="122664"/>
                    </a:lnTo>
                    <a:lnTo>
                      <a:pt x="37368" y="115533"/>
                    </a:lnTo>
                    <a:lnTo>
                      <a:pt x="31681" y="116797"/>
                    </a:lnTo>
                    <a:lnTo>
                      <a:pt x="30147" y="114089"/>
                    </a:lnTo>
                    <a:lnTo>
                      <a:pt x="24461" y="112825"/>
                    </a:lnTo>
                    <a:lnTo>
                      <a:pt x="18233" y="107590"/>
                    </a:lnTo>
                    <a:lnTo>
                      <a:pt x="21572" y="101633"/>
                    </a:lnTo>
                    <a:lnTo>
                      <a:pt x="20760" y="95134"/>
                    </a:lnTo>
                    <a:lnTo>
                      <a:pt x="27439" y="97210"/>
                    </a:lnTo>
                    <a:lnTo>
                      <a:pt x="28522" y="95405"/>
                    </a:lnTo>
                    <a:lnTo>
                      <a:pt x="33487" y="95585"/>
                    </a:lnTo>
                    <a:lnTo>
                      <a:pt x="40256" y="92336"/>
                    </a:lnTo>
                    <a:lnTo>
                      <a:pt x="49733" y="92607"/>
                    </a:lnTo>
                    <a:lnTo>
                      <a:pt x="52080" y="86469"/>
                    </a:lnTo>
                    <a:lnTo>
                      <a:pt x="58669" y="82949"/>
                    </a:lnTo>
                    <a:lnTo>
                      <a:pt x="58669" y="82949"/>
                    </a:lnTo>
                    <a:lnTo>
                      <a:pt x="64897" y="81505"/>
                    </a:lnTo>
                    <a:lnTo>
                      <a:pt x="64897" y="81505"/>
                    </a:lnTo>
                    <a:lnTo>
                      <a:pt x="87011" y="77443"/>
                    </a:lnTo>
                    <a:lnTo>
                      <a:pt x="94683" y="80241"/>
                    </a:lnTo>
                    <a:lnTo>
                      <a:pt x="108132" y="75638"/>
                    </a:lnTo>
                    <a:lnTo>
                      <a:pt x="110840" y="80602"/>
                    </a:lnTo>
                    <a:lnTo>
                      <a:pt x="119866" y="85928"/>
                    </a:lnTo>
                    <a:lnTo>
                      <a:pt x="140535" y="71937"/>
                    </a:lnTo>
                    <a:lnTo>
                      <a:pt x="146763" y="65439"/>
                    </a:lnTo>
                    <a:lnTo>
                      <a:pt x="142701" y="59120"/>
                    </a:lnTo>
                    <a:lnTo>
                      <a:pt x="138369" y="57225"/>
                    </a:lnTo>
                    <a:lnTo>
                      <a:pt x="140986" y="50275"/>
                    </a:lnTo>
                    <a:lnTo>
                      <a:pt x="138369" y="52170"/>
                    </a:lnTo>
                    <a:lnTo>
                      <a:pt x="136564" y="49643"/>
                    </a:lnTo>
                    <a:lnTo>
                      <a:pt x="143784" y="43415"/>
                    </a:lnTo>
                    <a:lnTo>
                      <a:pt x="146944" y="48470"/>
                    </a:lnTo>
                    <a:lnTo>
                      <a:pt x="146944" y="45040"/>
                    </a:lnTo>
                    <a:lnTo>
                      <a:pt x="142070" y="39173"/>
                    </a:lnTo>
                    <a:lnTo>
                      <a:pt x="147666" y="37007"/>
                    </a:lnTo>
                    <a:lnTo>
                      <a:pt x="144687" y="35292"/>
                    </a:lnTo>
                    <a:lnTo>
                      <a:pt x="149110" y="32584"/>
                    </a:lnTo>
                    <a:lnTo>
                      <a:pt x="156601" y="22204"/>
                    </a:lnTo>
                    <a:lnTo>
                      <a:pt x="160753" y="21121"/>
                    </a:lnTo>
                    <a:lnTo>
                      <a:pt x="157414" y="16517"/>
                    </a:lnTo>
                    <a:lnTo>
                      <a:pt x="159851" y="15615"/>
                    </a:lnTo>
                    <a:lnTo>
                      <a:pt x="166350" y="3971"/>
                    </a:lnTo>
                    <a:lnTo>
                      <a:pt x="174563" y="90"/>
                    </a:lnTo>
                    <a:lnTo>
                      <a:pt x="174563" y="90"/>
                    </a:lnTo>
                    <a:lnTo>
                      <a:pt x="174744" y="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2" name="Freeform: Shape 154">
                <a:extLst>
                  <a:ext uri="{FF2B5EF4-FFF2-40B4-BE49-F238E27FC236}">
                    <a16:creationId xmlns="" xmlns:a16="http://schemas.microsoft.com/office/drawing/2014/main" id="{0434B99A-0863-4441-B953-8D1328234627}"/>
                  </a:ext>
                </a:extLst>
              </p:cNvPr>
              <p:cNvSpPr/>
              <p:nvPr/>
            </p:nvSpPr>
            <p:spPr>
              <a:xfrm>
                <a:off x="3115266" y="3466512"/>
                <a:ext cx="756127" cy="535964"/>
              </a:xfrm>
              <a:custGeom>
                <a:avLst/>
                <a:gdLst>
                  <a:gd name="connsiteX0" fmla="*/ 608083 w 716213"/>
                  <a:gd name="connsiteY0" fmla="*/ 45491 h 540567"/>
                  <a:gd name="connsiteX1" fmla="*/ 609166 w 716213"/>
                  <a:gd name="connsiteY1" fmla="*/ 50004 h 540567"/>
                  <a:gd name="connsiteX2" fmla="*/ 621441 w 716213"/>
                  <a:gd name="connsiteY2" fmla="*/ 54246 h 540567"/>
                  <a:gd name="connsiteX3" fmla="*/ 620809 w 716213"/>
                  <a:gd name="connsiteY3" fmla="*/ 66883 h 540567"/>
                  <a:gd name="connsiteX4" fmla="*/ 622253 w 716213"/>
                  <a:gd name="connsiteY4" fmla="*/ 70222 h 540567"/>
                  <a:gd name="connsiteX5" fmla="*/ 619275 w 716213"/>
                  <a:gd name="connsiteY5" fmla="*/ 70403 h 540567"/>
                  <a:gd name="connsiteX6" fmla="*/ 617109 w 716213"/>
                  <a:gd name="connsiteY6" fmla="*/ 66431 h 540567"/>
                  <a:gd name="connsiteX7" fmla="*/ 609707 w 716213"/>
                  <a:gd name="connsiteY7" fmla="*/ 62641 h 540567"/>
                  <a:gd name="connsiteX8" fmla="*/ 606548 w 716213"/>
                  <a:gd name="connsiteY8" fmla="*/ 53615 h 540567"/>
                  <a:gd name="connsiteX9" fmla="*/ 602938 w 716213"/>
                  <a:gd name="connsiteY9" fmla="*/ 52261 h 540567"/>
                  <a:gd name="connsiteX10" fmla="*/ 600230 w 716213"/>
                  <a:gd name="connsiteY10" fmla="*/ 54156 h 540567"/>
                  <a:gd name="connsiteX11" fmla="*/ 598605 w 716213"/>
                  <a:gd name="connsiteY11" fmla="*/ 50636 h 540567"/>
                  <a:gd name="connsiteX12" fmla="*/ 595897 w 716213"/>
                  <a:gd name="connsiteY12" fmla="*/ 49733 h 540567"/>
                  <a:gd name="connsiteX13" fmla="*/ 604833 w 716213"/>
                  <a:gd name="connsiteY13" fmla="*/ 43144 h 540567"/>
                  <a:gd name="connsiteX14" fmla="*/ 608083 w 716213"/>
                  <a:gd name="connsiteY14" fmla="*/ 45491 h 540567"/>
                  <a:gd name="connsiteX15" fmla="*/ 118602 w 716213"/>
                  <a:gd name="connsiteY15" fmla="*/ 20579 h 540567"/>
                  <a:gd name="connsiteX16" fmla="*/ 122754 w 716213"/>
                  <a:gd name="connsiteY16" fmla="*/ 15886 h 540567"/>
                  <a:gd name="connsiteX17" fmla="*/ 129704 w 716213"/>
                  <a:gd name="connsiteY17" fmla="*/ 12817 h 540567"/>
                  <a:gd name="connsiteX18" fmla="*/ 135751 w 716213"/>
                  <a:gd name="connsiteY18" fmla="*/ 17330 h 540567"/>
                  <a:gd name="connsiteX19" fmla="*/ 139632 w 716213"/>
                  <a:gd name="connsiteY19" fmla="*/ 24731 h 540567"/>
                  <a:gd name="connsiteX20" fmla="*/ 156601 w 716213"/>
                  <a:gd name="connsiteY20" fmla="*/ 27439 h 540567"/>
                  <a:gd name="connsiteX21" fmla="*/ 162288 w 716213"/>
                  <a:gd name="connsiteY21" fmla="*/ 22204 h 540567"/>
                  <a:gd name="connsiteX22" fmla="*/ 162558 w 716213"/>
                  <a:gd name="connsiteY22" fmla="*/ 17962 h 540567"/>
                  <a:gd name="connsiteX23" fmla="*/ 159309 w 716213"/>
                  <a:gd name="connsiteY23" fmla="*/ 11102 h 540567"/>
                  <a:gd name="connsiteX24" fmla="*/ 167884 w 716213"/>
                  <a:gd name="connsiteY24" fmla="*/ 5957 h 540567"/>
                  <a:gd name="connsiteX25" fmla="*/ 178895 w 716213"/>
                  <a:gd name="connsiteY25" fmla="*/ 5416 h 540567"/>
                  <a:gd name="connsiteX26" fmla="*/ 190359 w 716213"/>
                  <a:gd name="connsiteY26" fmla="*/ 1805 h 540567"/>
                  <a:gd name="connsiteX27" fmla="*/ 193157 w 716213"/>
                  <a:gd name="connsiteY27" fmla="*/ 8665 h 540567"/>
                  <a:gd name="connsiteX28" fmla="*/ 190719 w 716213"/>
                  <a:gd name="connsiteY28" fmla="*/ 16788 h 540567"/>
                  <a:gd name="connsiteX29" fmla="*/ 196947 w 716213"/>
                  <a:gd name="connsiteY29" fmla="*/ 17872 h 540567"/>
                  <a:gd name="connsiteX30" fmla="*/ 205161 w 716213"/>
                  <a:gd name="connsiteY30" fmla="*/ 23287 h 540567"/>
                  <a:gd name="connsiteX31" fmla="*/ 211118 w 716213"/>
                  <a:gd name="connsiteY31" fmla="*/ 23829 h 540567"/>
                  <a:gd name="connsiteX32" fmla="*/ 214909 w 716213"/>
                  <a:gd name="connsiteY32" fmla="*/ 26988 h 540567"/>
                  <a:gd name="connsiteX33" fmla="*/ 217707 w 716213"/>
                  <a:gd name="connsiteY33" fmla="*/ 33216 h 540567"/>
                  <a:gd name="connsiteX34" fmla="*/ 226643 w 716213"/>
                  <a:gd name="connsiteY34" fmla="*/ 35382 h 540567"/>
                  <a:gd name="connsiteX35" fmla="*/ 231878 w 716213"/>
                  <a:gd name="connsiteY35" fmla="*/ 34570 h 540567"/>
                  <a:gd name="connsiteX36" fmla="*/ 239550 w 716213"/>
                  <a:gd name="connsiteY36" fmla="*/ 28522 h 540567"/>
                  <a:gd name="connsiteX37" fmla="*/ 241446 w 716213"/>
                  <a:gd name="connsiteY37" fmla="*/ 23558 h 540567"/>
                  <a:gd name="connsiteX38" fmla="*/ 240814 w 716213"/>
                  <a:gd name="connsiteY38" fmla="*/ 18052 h 540567"/>
                  <a:gd name="connsiteX39" fmla="*/ 260761 w 716213"/>
                  <a:gd name="connsiteY39" fmla="*/ 7401 h 540567"/>
                  <a:gd name="connsiteX40" fmla="*/ 263650 w 716213"/>
                  <a:gd name="connsiteY40" fmla="*/ 3701 h 540567"/>
                  <a:gd name="connsiteX41" fmla="*/ 263018 w 716213"/>
                  <a:gd name="connsiteY41" fmla="*/ 0 h 540567"/>
                  <a:gd name="connsiteX42" fmla="*/ 266628 w 716213"/>
                  <a:gd name="connsiteY42" fmla="*/ 2347 h 540567"/>
                  <a:gd name="connsiteX43" fmla="*/ 270871 w 716213"/>
                  <a:gd name="connsiteY43" fmla="*/ 812 h 540567"/>
                  <a:gd name="connsiteX44" fmla="*/ 279716 w 716213"/>
                  <a:gd name="connsiteY44" fmla="*/ 6860 h 540567"/>
                  <a:gd name="connsiteX45" fmla="*/ 282695 w 716213"/>
                  <a:gd name="connsiteY45" fmla="*/ 6679 h 540567"/>
                  <a:gd name="connsiteX46" fmla="*/ 284139 w 716213"/>
                  <a:gd name="connsiteY46" fmla="*/ 4242 h 540567"/>
                  <a:gd name="connsiteX47" fmla="*/ 284139 w 716213"/>
                  <a:gd name="connsiteY47" fmla="*/ 4242 h 540567"/>
                  <a:gd name="connsiteX48" fmla="*/ 290367 w 716213"/>
                  <a:gd name="connsiteY48" fmla="*/ 6228 h 540567"/>
                  <a:gd name="connsiteX49" fmla="*/ 294158 w 716213"/>
                  <a:gd name="connsiteY49" fmla="*/ 3430 h 540567"/>
                  <a:gd name="connsiteX50" fmla="*/ 304718 w 716213"/>
                  <a:gd name="connsiteY50" fmla="*/ 2618 h 540567"/>
                  <a:gd name="connsiteX51" fmla="*/ 310224 w 716213"/>
                  <a:gd name="connsiteY51" fmla="*/ 7221 h 540567"/>
                  <a:gd name="connsiteX52" fmla="*/ 318709 w 716213"/>
                  <a:gd name="connsiteY52" fmla="*/ 9568 h 540567"/>
                  <a:gd name="connsiteX53" fmla="*/ 319340 w 716213"/>
                  <a:gd name="connsiteY53" fmla="*/ 12997 h 540567"/>
                  <a:gd name="connsiteX54" fmla="*/ 323312 w 716213"/>
                  <a:gd name="connsiteY54" fmla="*/ 16247 h 540567"/>
                  <a:gd name="connsiteX55" fmla="*/ 340732 w 716213"/>
                  <a:gd name="connsiteY55" fmla="*/ 4784 h 540567"/>
                  <a:gd name="connsiteX56" fmla="*/ 350931 w 716213"/>
                  <a:gd name="connsiteY56" fmla="*/ 1444 h 540567"/>
                  <a:gd name="connsiteX57" fmla="*/ 349577 w 716213"/>
                  <a:gd name="connsiteY57" fmla="*/ 14983 h 540567"/>
                  <a:gd name="connsiteX58" fmla="*/ 354542 w 716213"/>
                  <a:gd name="connsiteY58" fmla="*/ 19135 h 540567"/>
                  <a:gd name="connsiteX59" fmla="*/ 354993 w 716213"/>
                  <a:gd name="connsiteY59" fmla="*/ 23016 h 540567"/>
                  <a:gd name="connsiteX60" fmla="*/ 361582 w 716213"/>
                  <a:gd name="connsiteY60" fmla="*/ 26988 h 540567"/>
                  <a:gd name="connsiteX61" fmla="*/ 360228 w 716213"/>
                  <a:gd name="connsiteY61" fmla="*/ 38451 h 540567"/>
                  <a:gd name="connsiteX62" fmla="*/ 348945 w 716213"/>
                  <a:gd name="connsiteY62" fmla="*/ 48289 h 540567"/>
                  <a:gd name="connsiteX63" fmla="*/ 348585 w 716213"/>
                  <a:gd name="connsiteY63" fmla="*/ 52983 h 540567"/>
                  <a:gd name="connsiteX64" fmla="*/ 345516 w 716213"/>
                  <a:gd name="connsiteY64" fmla="*/ 57496 h 540567"/>
                  <a:gd name="connsiteX65" fmla="*/ 362755 w 716213"/>
                  <a:gd name="connsiteY65" fmla="*/ 72118 h 540567"/>
                  <a:gd name="connsiteX66" fmla="*/ 371872 w 716213"/>
                  <a:gd name="connsiteY66" fmla="*/ 70854 h 540567"/>
                  <a:gd name="connsiteX67" fmla="*/ 378731 w 716213"/>
                  <a:gd name="connsiteY67" fmla="*/ 66612 h 540567"/>
                  <a:gd name="connsiteX68" fmla="*/ 388570 w 716213"/>
                  <a:gd name="connsiteY68" fmla="*/ 64265 h 540567"/>
                  <a:gd name="connsiteX69" fmla="*/ 397686 w 716213"/>
                  <a:gd name="connsiteY69" fmla="*/ 64807 h 540567"/>
                  <a:gd name="connsiteX70" fmla="*/ 401297 w 716213"/>
                  <a:gd name="connsiteY70" fmla="*/ 68237 h 540567"/>
                  <a:gd name="connsiteX71" fmla="*/ 407344 w 716213"/>
                  <a:gd name="connsiteY71" fmla="*/ 68869 h 540567"/>
                  <a:gd name="connsiteX72" fmla="*/ 420793 w 716213"/>
                  <a:gd name="connsiteY72" fmla="*/ 57857 h 540567"/>
                  <a:gd name="connsiteX73" fmla="*/ 434151 w 716213"/>
                  <a:gd name="connsiteY73" fmla="*/ 66341 h 540567"/>
                  <a:gd name="connsiteX74" fmla="*/ 438303 w 716213"/>
                  <a:gd name="connsiteY74" fmla="*/ 64897 h 540567"/>
                  <a:gd name="connsiteX75" fmla="*/ 441552 w 716213"/>
                  <a:gd name="connsiteY75" fmla="*/ 55330 h 540567"/>
                  <a:gd name="connsiteX76" fmla="*/ 446968 w 716213"/>
                  <a:gd name="connsiteY76" fmla="*/ 56142 h 540567"/>
                  <a:gd name="connsiteX77" fmla="*/ 448593 w 716213"/>
                  <a:gd name="connsiteY77" fmla="*/ 60835 h 540567"/>
                  <a:gd name="connsiteX78" fmla="*/ 453286 w 716213"/>
                  <a:gd name="connsiteY78" fmla="*/ 61828 h 540567"/>
                  <a:gd name="connsiteX79" fmla="*/ 455814 w 716213"/>
                  <a:gd name="connsiteY79" fmla="*/ 49463 h 540567"/>
                  <a:gd name="connsiteX80" fmla="*/ 458883 w 716213"/>
                  <a:gd name="connsiteY80" fmla="*/ 51358 h 540567"/>
                  <a:gd name="connsiteX81" fmla="*/ 461861 w 716213"/>
                  <a:gd name="connsiteY81" fmla="*/ 49733 h 540567"/>
                  <a:gd name="connsiteX82" fmla="*/ 466103 w 716213"/>
                  <a:gd name="connsiteY82" fmla="*/ 51268 h 540567"/>
                  <a:gd name="connsiteX83" fmla="*/ 464479 w 716213"/>
                  <a:gd name="connsiteY83" fmla="*/ 53885 h 540567"/>
                  <a:gd name="connsiteX84" fmla="*/ 468269 w 716213"/>
                  <a:gd name="connsiteY84" fmla="*/ 60474 h 540567"/>
                  <a:gd name="connsiteX85" fmla="*/ 471067 w 716213"/>
                  <a:gd name="connsiteY85" fmla="*/ 57857 h 540567"/>
                  <a:gd name="connsiteX86" fmla="*/ 473956 w 716213"/>
                  <a:gd name="connsiteY86" fmla="*/ 58398 h 540567"/>
                  <a:gd name="connsiteX87" fmla="*/ 474949 w 716213"/>
                  <a:gd name="connsiteY87" fmla="*/ 53795 h 540567"/>
                  <a:gd name="connsiteX88" fmla="*/ 477657 w 716213"/>
                  <a:gd name="connsiteY88" fmla="*/ 53344 h 540567"/>
                  <a:gd name="connsiteX89" fmla="*/ 477747 w 716213"/>
                  <a:gd name="connsiteY89" fmla="*/ 51087 h 540567"/>
                  <a:gd name="connsiteX90" fmla="*/ 485419 w 716213"/>
                  <a:gd name="connsiteY90" fmla="*/ 45040 h 540567"/>
                  <a:gd name="connsiteX91" fmla="*/ 490112 w 716213"/>
                  <a:gd name="connsiteY91" fmla="*/ 45040 h 540567"/>
                  <a:gd name="connsiteX92" fmla="*/ 492279 w 716213"/>
                  <a:gd name="connsiteY92" fmla="*/ 49372 h 540567"/>
                  <a:gd name="connsiteX93" fmla="*/ 495618 w 716213"/>
                  <a:gd name="connsiteY93" fmla="*/ 48740 h 540567"/>
                  <a:gd name="connsiteX94" fmla="*/ 496340 w 716213"/>
                  <a:gd name="connsiteY94" fmla="*/ 52170 h 540567"/>
                  <a:gd name="connsiteX95" fmla="*/ 505366 w 716213"/>
                  <a:gd name="connsiteY95" fmla="*/ 48650 h 540567"/>
                  <a:gd name="connsiteX96" fmla="*/ 505366 w 716213"/>
                  <a:gd name="connsiteY96" fmla="*/ 48650 h 540567"/>
                  <a:gd name="connsiteX97" fmla="*/ 511053 w 716213"/>
                  <a:gd name="connsiteY97" fmla="*/ 57586 h 540567"/>
                  <a:gd name="connsiteX98" fmla="*/ 523689 w 716213"/>
                  <a:gd name="connsiteY98" fmla="*/ 70403 h 540567"/>
                  <a:gd name="connsiteX99" fmla="*/ 552843 w 716213"/>
                  <a:gd name="connsiteY99" fmla="*/ 88365 h 540567"/>
                  <a:gd name="connsiteX100" fmla="*/ 552482 w 716213"/>
                  <a:gd name="connsiteY100" fmla="*/ 93058 h 540567"/>
                  <a:gd name="connsiteX101" fmla="*/ 550226 w 716213"/>
                  <a:gd name="connsiteY101" fmla="*/ 91975 h 540567"/>
                  <a:gd name="connsiteX102" fmla="*/ 544630 w 716213"/>
                  <a:gd name="connsiteY102" fmla="*/ 96037 h 540567"/>
                  <a:gd name="connsiteX103" fmla="*/ 546615 w 716213"/>
                  <a:gd name="connsiteY103" fmla="*/ 99828 h 540567"/>
                  <a:gd name="connsiteX104" fmla="*/ 558169 w 716213"/>
                  <a:gd name="connsiteY104" fmla="*/ 95044 h 540567"/>
                  <a:gd name="connsiteX105" fmla="*/ 562230 w 716213"/>
                  <a:gd name="connsiteY105" fmla="*/ 117609 h 540567"/>
                  <a:gd name="connsiteX106" fmla="*/ 566563 w 716213"/>
                  <a:gd name="connsiteY106" fmla="*/ 129704 h 540567"/>
                  <a:gd name="connsiteX107" fmla="*/ 602306 w 716213"/>
                  <a:gd name="connsiteY107" fmla="*/ 191352 h 540567"/>
                  <a:gd name="connsiteX108" fmla="*/ 639854 w 716213"/>
                  <a:gd name="connsiteY108" fmla="*/ 246049 h 540567"/>
                  <a:gd name="connsiteX109" fmla="*/ 659260 w 716213"/>
                  <a:gd name="connsiteY109" fmla="*/ 267531 h 540567"/>
                  <a:gd name="connsiteX110" fmla="*/ 674604 w 716213"/>
                  <a:gd name="connsiteY110" fmla="*/ 277008 h 540567"/>
                  <a:gd name="connsiteX111" fmla="*/ 670091 w 716213"/>
                  <a:gd name="connsiteY111" fmla="*/ 277370 h 540567"/>
                  <a:gd name="connsiteX112" fmla="*/ 649783 w 716213"/>
                  <a:gd name="connsiteY112" fmla="*/ 263108 h 540567"/>
                  <a:gd name="connsiteX113" fmla="*/ 646624 w 716213"/>
                  <a:gd name="connsiteY113" fmla="*/ 262928 h 540567"/>
                  <a:gd name="connsiteX114" fmla="*/ 641749 w 716213"/>
                  <a:gd name="connsiteY114" fmla="*/ 259769 h 540567"/>
                  <a:gd name="connsiteX115" fmla="*/ 640666 w 716213"/>
                  <a:gd name="connsiteY115" fmla="*/ 261032 h 540567"/>
                  <a:gd name="connsiteX116" fmla="*/ 646624 w 716213"/>
                  <a:gd name="connsiteY116" fmla="*/ 266087 h 540567"/>
                  <a:gd name="connsiteX117" fmla="*/ 640125 w 716213"/>
                  <a:gd name="connsiteY117" fmla="*/ 271322 h 540567"/>
                  <a:gd name="connsiteX118" fmla="*/ 645360 w 716213"/>
                  <a:gd name="connsiteY118" fmla="*/ 284951 h 540567"/>
                  <a:gd name="connsiteX119" fmla="*/ 650685 w 716213"/>
                  <a:gd name="connsiteY119" fmla="*/ 289194 h 540567"/>
                  <a:gd name="connsiteX120" fmla="*/ 656011 w 716213"/>
                  <a:gd name="connsiteY120" fmla="*/ 283417 h 540567"/>
                  <a:gd name="connsiteX121" fmla="*/ 659170 w 716213"/>
                  <a:gd name="connsiteY121" fmla="*/ 286486 h 540567"/>
                  <a:gd name="connsiteX122" fmla="*/ 664766 w 716213"/>
                  <a:gd name="connsiteY122" fmla="*/ 287298 h 540567"/>
                  <a:gd name="connsiteX123" fmla="*/ 665037 w 716213"/>
                  <a:gd name="connsiteY123" fmla="*/ 293526 h 540567"/>
                  <a:gd name="connsiteX124" fmla="*/ 662239 w 716213"/>
                  <a:gd name="connsiteY124" fmla="*/ 294067 h 540567"/>
                  <a:gd name="connsiteX125" fmla="*/ 662419 w 716213"/>
                  <a:gd name="connsiteY125" fmla="*/ 297678 h 540567"/>
                  <a:gd name="connsiteX126" fmla="*/ 671084 w 716213"/>
                  <a:gd name="connsiteY126" fmla="*/ 304628 h 540567"/>
                  <a:gd name="connsiteX127" fmla="*/ 675055 w 716213"/>
                  <a:gd name="connsiteY127" fmla="*/ 303725 h 540567"/>
                  <a:gd name="connsiteX128" fmla="*/ 680652 w 716213"/>
                  <a:gd name="connsiteY128" fmla="*/ 307246 h 540567"/>
                  <a:gd name="connsiteX129" fmla="*/ 684352 w 716213"/>
                  <a:gd name="connsiteY129" fmla="*/ 302823 h 540567"/>
                  <a:gd name="connsiteX130" fmla="*/ 687511 w 716213"/>
                  <a:gd name="connsiteY130" fmla="*/ 301830 h 540567"/>
                  <a:gd name="connsiteX131" fmla="*/ 687150 w 716213"/>
                  <a:gd name="connsiteY131" fmla="*/ 293616 h 540567"/>
                  <a:gd name="connsiteX132" fmla="*/ 683359 w 716213"/>
                  <a:gd name="connsiteY132" fmla="*/ 293887 h 540567"/>
                  <a:gd name="connsiteX133" fmla="*/ 691122 w 716213"/>
                  <a:gd name="connsiteY133" fmla="*/ 288111 h 540567"/>
                  <a:gd name="connsiteX134" fmla="*/ 690851 w 716213"/>
                  <a:gd name="connsiteY134" fmla="*/ 283326 h 540567"/>
                  <a:gd name="connsiteX135" fmla="*/ 693378 w 716213"/>
                  <a:gd name="connsiteY135" fmla="*/ 282243 h 540567"/>
                  <a:gd name="connsiteX136" fmla="*/ 695003 w 716213"/>
                  <a:gd name="connsiteY136" fmla="*/ 284139 h 540567"/>
                  <a:gd name="connsiteX137" fmla="*/ 693830 w 716213"/>
                  <a:gd name="connsiteY137" fmla="*/ 286847 h 540567"/>
                  <a:gd name="connsiteX138" fmla="*/ 697169 w 716213"/>
                  <a:gd name="connsiteY138" fmla="*/ 289825 h 540567"/>
                  <a:gd name="connsiteX139" fmla="*/ 699155 w 716213"/>
                  <a:gd name="connsiteY139" fmla="*/ 295782 h 540567"/>
                  <a:gd name="connsiteX140" fmla="*/ 696808 w 716213"/>
                  <a:gd name="connsiteY140" fmla="*/ 303996 h 540567"/>
                  <a:gd name="connsiteX141" fmla="*/ 716214 w 716213"/>
                  <a:gd name="connsiteY141" fmla="*/ 324575 h 540567"/>
                  <a:gd name="connsiteX142" fmla="*/ 716214 w 716213"/>
                  <a:gd name="connsiteY142" fmla="*/ 324575 h 540567"/>
                  <a:gd name="connsiteX143" fmla="*/ 710799 w 716213"/>
                  <a:gd name="connsiteY143" fmla="*/ 334775 h 540567"/>
                  <a:gd name="connsiteX144" fmla="*/ 706466 w 716213"/>
                  <a:gd name="connsiteY144" fmla="*/ 337031 h 540567"/>
                  <a:gd name="connsiteX145" fmla="*/ 687241 w 716213"/>
                  <a:gd name="connsiteY145" fmla="*/ 339017 h 540567"/>
                  <a:gd name="connsiteX146" fmla="*/ 684804 w 716213"/>
                  <a:gd name="connsiteY146" fmla="*/ 341003 h 540567"/>
                  <a:gd name="connsiteX147" fmla="*/ 680291 w 716213"/>
                  <a:gd name="connsiteY147" fmla="*/ 338385 h 540567"/>
                  <a:gd name="connsiteX148" fmla="*/ 678846 w 716213"/>
                  <a:gd name="connsiteY148" fmla="*/ 340371 h 540567"/>
                  <a:gd name="connsiteX149" fmla="*/ 670813 w 716213"/>
                  <a:gd name="connsiteY149" fmla="*/ 339288 h 540567"/>
                  <a:gd name="connsiteX150" fmla="*/ 665127 w 716213"/>
                  <a:gd name="connsiteY150" fmla="*/ 344342 h 540567"/>
                  <a:gd name="connsiteX151" fmla="*/ 652310 w 716213"/>
                  <a:gd name="connsiteY151" fmla="*/ 346870 h 540567"/>
                  <a:gd name="connsiteX152" fmla="*/ 651768 w 716213"/>
                  <a:gd name="connsiteY152" fmla="*/ 350209 h 540567"/>
                  <a:gd name="connsiteX153" fmla="*/ 645089 w 716213"/>
                  <a:gd name="connsiteY153" fmla="*/ 351924 h 540567"/>
                  <a:gd name="connsiteX154" fmla="*/ 642381 w 716213"/>
                  <a:gd name="connsiteY154" fmla="*/ 350570 h 540567"/>
                  <a:gd name="connsiteX155" fmla="*/ 632272 w 716213"/>
                  <a:gd name="connsiteY155" fmla="*/ 355715 h 540567"/>
                  <a:gd name="connsiteX156" fmla="*/ 625142 w 716213"/>
                  <a:gd name="connsiteY156" fmla="*/ 355174 h 540567"/>
                  <a:gd name="connsiteX157" fmla="*/ 616386 w 716213"/>
                  <a:gd name="connsiteY157" fmla="*/ 362394 h 540567"/>
                  <a:gd name="connsiteX158" fmla="*/ 606458 w 716213"/>
                  <a:gd name="connsiteY158" fmla="*/ 359416 h 540567"/>
                  <a:gd name="connsiteX159" fmla="*/ 597161 w 716213"/>
                  <a:gd name="connsiteY159" fmla="*/ 368442 h 540567"/>
                  <a:gd name="connsiteX160" fmla="*/ 575679 w 716213"/>
                  <a:gd name="connsiteY160" fmla="*/ 366185 h 540567"/>
                  <a:gd name="connsiteX161" fmla="*/ 571978 w 716213"/>
                  <a:gd name="connsiteY161" fmla="*/ 359777 h 540567"/>
                  <a:gd name="connsiteX162" fmla="*/ 565480 w 716213"/>
                  <a:gd name="connsiteY162" fmla="*/ 368984 h 540567"/>
                  <a:gd name="connsiteX163" fmla="*/ 559252 w 716213"/>
                  <a:gd name="connsiteY163" fmla="*/ 367720 h 540567"/>
                  <a:gd name="connsiteX164" fmla="*/ 559252 w 716213"/>
                  <a:gd name="connsiteY164" fmla="*/ 371872 h 540567"/>
                  <a:gd name="connsiteX165" fmla="*/ 554287 w 716213"/>
                  <a:gd name="connsiteY165" fmla="*/ 373135 h 540567"/>
                  <a:gd name="connsiteX166" fmla="*/ 548601 w 716213"/>
                  <a:gd name="connsiteY166" fmla="*/ 370518 h 540567"/>
                  <a:gd name="connsiteX167" fmla="*/ 540929 w 716213"/>
                  <a:gd name="connsiteY167" fmla="*/ 374850 h 540567"/>
                  <a:gd name="connsiteX168" fmla="*/ 519718 w 716213"/>
                  <a:gd name="connsiteY168" fmla="*/ 371691 h 540567"/>
                  <a:gd name="connsiteX169" fmla="*/ 510872 w 716213"/>
                  <a:gd name="connsiteY169" fmla="*/ 379995 h 540567"/>
                  <a:gd name="connsiteX170" fmla="*/ 513580 w 716213"/>
                  <a:gd name="connsiteY170" fmla="*/ 387487 h 540567"/>
                  <a:gd name="connsiteX171" fmla="*/ 512046 w 716213"/>
                  <a:gd name="connsiteY171" fmla="*/ 392361 h 540567"/>
                  <a:gd name="connsiteX172" fmla="*/ 501937 w 716213"/>
                  <a:gd name="connsiteY172" fmla="*/ 399491 h 540567"/>
                  <a:gd name="connsiteX173" fmla="*/ 505998 w 716213"/>
                  <a:gd name="connsiteY173" fmla="*/ 404546 h 540567"/>
                  <a:gd name="connsiteX174" fmla="*/ 504464 w 716213"/>
                  <a:gd name="connsiteY174" fmla="*/ 407434 h 540567"/>
                  <a:gd name="connsiteX175" fmla="*/ 508796 w 716213"/>
                  <a:gd name="connsiteY175" fmla="*/ 406622 h 540567"/>
                  <a:gd name="connsiteX176" fmla="*/ 508796 w 716213"/>
                  <a:gd name="connsiteY176" fmla="*/ 406622 h 540567"/>
                  <a:gd name="connsiteX177" fmla="*/ 513851 w 716213"/>
                  <a:gd name="connsiteY177" fmla="*/ 407886 h 540567"/>
                  <a:gd name="connsiteX178" fmla="*/ 513851 w 716213"/>
                  <a:gd name="connsiteY178" fmla="*/ 407886 h 540567"/>
                  <a:gd name="connsiteX179" fmla="*/ 512678 w 716213"/>
                  <a:gd name="connsiteY179" fmla="*/ 416009 h 540567"/>
                  <a:gd name="connsiteX180" fmla="*/ 505547 w 716213"/>
                  <a:gd name="connsiteY180" fmla="*/ 419619 h 540567"/>
                  <a:gd name="connsiteX181" fmla="*/ 508074 w 716213"/>
                  <a:gd name="connsiteY181" fmla="*/ 423049 h 540567"/>
                  <a:gd name="connsiteX182" fmla="*/ 512046 w 716213"/>
                  <a:gd name="connsiteY182" fmla="*/ 424132 h 540567"/>
                  <a:gd name="connsiteX183" fmla="*/ 510782 w 716213"/>
                  <a:gd name="connsiteY183" fmla="*/ 429097 h 540567"/>
                  <a:gd name="connsiteX184" fmla="*/ 513580 w 716213"/>
                  <a:gd name="connsiteY184" fmla="*/ 432978 h 540567"/>
                  <a:gd name="connsiteX185" fmla="*/ 508345 w 716213"/>
                  <a:gd name="connsiteY185" fmla="*/ 435956 h 540567"/>
                  <a:gd name="connsiteX186" fmla="*/ 502929 w 716213"/>
                  <a:gd name="connsiteY186" fmla="*/ 442997 h 540567"/>
                  <a:gd name="connsiteX187" fmla="*/ 502027 w 716213"/>
                  <a:gd name="connsiteY187" fmla="*/ 447329 h 540567"/>
                  <a:gd name="connsiteX188" fmla="*/ 499680 w 716213"/>
                  <a:gd name="connsiteY188" fmla="*/ 447961 h 540567"/>
                  <a:gd name="connsiteX189" fmla="*/ 500944 w 716213"/>
                  <a:gd name="connsiteY189" fmla="*/ 449405 h 540567"/>
                  <a:gd name="connsiteX190" fmla="*/ 498958 w 716213"/>
                  <a:gd name="connsiteY190" fmla="*/ 450940 h 540567"/>
                  <a:gd name="connsiteX191" fmla="*/ 499319 w 716213"/>
                  <a:gd name="connsiteY191" fmla="*/ 453648 h 540567"/>
                  <a:gd name="connsiteX192" fmla="*/ 491105 w 716213"/>
                  <a:gd name="connsiteY192" fmla="*/ 460959 h 540567"/>
                  <a:gd name="connsiteX193" fmla="*/ 490654 w 716213"/>
                  <a:gd name="connsiteY193" fmla="*/ 473415 h 540567"/>
                  <a:gd name="connsiteX194" fmla="*/ 480545 w 716213"/>
                  <a:gd name="connsiteY194" fmla="*/ 479281 h 540567"/>
                  <a:gd name="connsiteX195" fmla="*/ 483614 w 716213"/>
                  <a:gd name="connsiteY195" fmla="*/ 485870 h 540567"/>
                  <a:gd name="connsiteX196" fmla="*/ 481448 w 716213"/>
                  <a:gd name="connsiteY196" fmla="*/ 494265 h 540567"/>
                  <a:gd name="connsiteX197" fmla="*/ 484155 w 716213"/>
                  <a:gd name="connsiteY197" fmla="*/ 497333 h 540567"/>
                  <a:gd name="connsiteX198" fmla="*/ 482170 w 716213"/>
                  <a:gd name="connsiteY198" fmla="*/ 502027 h 540567"/>
                  <a:gd name="connsiteX199" fmla="*/ 482170 w 716213"/>
                  <a:gd name="connsiteY199" fmla="*/ 502027 h 540567"/>
                  <a:gd name="connsiteX200" fmla="*/ 469804 w 716213"/>
                  <a:gd name="connsiteY200" fmla="*/ 501576 h 540567"/>
                  <a:gd name="connsiteX201" fmla="*/ 463576 w 716213"/>
                  <a:gd name="connsiteY201" fmla="*/ 495709 h 540567"/>
                  <a:gd name="connsiteX202" fmla="*/ 461229 w 716213"/>
                  <a:gd name="connsiteY202" fmla="*/ 497514 h 540567"/>
                  <a:gd name="connsiteX203" fmla="*/ 460056 w 716213"/>
                  <a:gd name="connsiteY203" fmla="*/ 493542 h 540567"/>
                  <a:gd name="connsiteX204" fmla="*/ 453015 w 716213"/>
                  <a:gd name="connsiteY204" fmla="*/ 487946 h 540567"/>
                  <a:gd name="connsiteX205" fmla="*/ 446156 w 716213"/>
                  <a:gd name="connsiteY205" fmla="*/ 487495 h 540567"/>
                  <a:gd name="connsiteX206" fmla="*/ 438664 w 716213"/>
                  <a:gd name="connsiteY206" fmla="*/ 494987 h 540567"/>
                  <a:gd name="connsiteX207" fmla="*/ 441733 w 716213"/>
                  <a:gd name="connsiteY207" fmla="*/ 503651 h 540567"/>
                  <a:gd name="connsiteX208" fmla="*/ 440018 w 716213"/>
                  <a:gd name="connsiteY208" fmla="*/ 506359 h 540567"/>
                  <a:gd name="connsiteX209" fmla="*/ 440469 w 716213"/>
                  <a:gd name="connsiteY209" fmla="*/ 516198 h 540567"/>
                  <a:gd name="connsiteX210" fmla="*/ 442997 w 716213"/>
                  <a:gd name="connsiteY210" fmla="*/ 518274 h 540567"/>
                  <a:gd name="connsiteX211" fmla="*/ 446517 w 716213"/>
                  <a:gd name="connsiteY211" fmla="*/ 529376 h 540567"/>
                  <a:gd name="connsiteX212" fmla="*/ 440199 w 716213"/>
                  <a:gd name="connsiteY212" fmla="*/ 535152 h 540567"/>
                  <a:gd name="connsiteX213" fmla="*/ 426028 w 716213"/>
                  <a:gd name="connsiteY213" fmla="*/ 536597 h 540567"/>
                  <a:gd name="connsiteX214" fmla="*/ 420251 w 716213"/>
                  <a:gd name="connsiteY214" fmla="*/ 540568 h 540567"/>
                  <a:gd name="connsiteX215" fmla="*/ 411315 w 716213"/>
                  <a:gd name="connsiteY215" fmla="*/ 540568 h 540567"/>
                  <a:gd name="connsiteX216" fmla="*/ 410864 w 716213"/>
                  <a:gd name="connsiteY216" fmla="*/ 535152 h 540567"/>
                  <a:gd name="connsiteX217" fmla="*/ 405900 w 716213"/>
                  <a:gd name="connsiteY217" fmla="*/ 532354 h 540567"/>
                  <a:gd name="connsiteX218" fmla="*/ 399672 w 716213"/>
                  <a:gd name="connsiteY218" fmla="*/ 532264 h 540567"/>
                  <a:gd name="connsiteX219" fmla="*/ 392000 w 716213"/>
                  <a:gd name="connsiteY219" fmla="*/ 520801 h 540567"/>
                  <a:gd name="connsiteX220" fmla="*/ 378100 w 716213"/>
                  <a:gd name="connsiteY220" fmla="*/ 516198 h 540567"/>
                  <a:gd name="connsiteX221" fmla="*/ 374038 w 716213"/>
                  <a:gd name="connsiteY221" fmla="*/ 518454 h 540567"/>
                  <a:gd name="connsiteX222" fmla="*/ 371511 w 716213"/>
                  <a:gd name="connsiteY222" fmla="*/ 516198 h 540567"/>
                  <a:gd name="connsiteX223" fmla="*/ 365283 w 716213"/>
                  <a:gd name="connsiteY223" fmla="*/ 517822 h 540567"/>
                  <a:gd name="connsiteX224" fmla="*/ 361943 w 716213"/>
                  <a:gd name="connsiteY224" fmla="*/ 512587 h 540567"/>
                  <a:gd name="connsiteX225" fmla="*/ 356798 w 716213"/>
                  <a:gd name="connsiteY225" fmla="*/ 511324 h 540567"/>
                  <a:gd name="connsiteX226" fmla="*/ 347231 w 716213"/>
                  <a:gd name="connsiteY226" fmla="*/ 491286 h 540567"/>
                  <a:gd name="connsiteX227" fmla="*/ 353278 w 716213"/>
                  <a:gd name="connsiteY227" fmla="*/ 485509 h 540567"/>
                  <a:gd name="connsiteX228" fmla="*/ 358694 w 716213"/>
                  <a:gd name="connsiteY228" fmla="*/ 483794 h 540567"/>
                  <a:gd name="connsiteX229" fmla="*/ 359957 w 716213"/>
                  <a:gd name="connsiteY229" fmla="*/ 478740 h 540567"/>
                  <a:gd name="connsiteX230" fmla="*/ 358513 w 716213"/>
                  <a:gd name="connsiteY230" fmla="*/ 475942 h 540567"/>
                  <a:gd name="connsiteX231" fmla="*/ 358513 w 716213"/>
                  <a:gd name="connsiteY231" fmla="*/ 475942 h 540567"/>
                  <a:gd name="connsiteX232" fmla="*/ 362304 w 716213"/>
                  <a:gd name="connsiteY232" fmla="*/ 475129 h 540567"/>
                  <a:gd name="connsiteX233" fmla="*/ 362304 w 716213"/>
                  <a:gd name="connsiteY233" fmla="*/ 475129 h 540567"/>
                  <a:gd name="connsiteX234" fmla="*/ 366817 w 716213"/>
                  <a:gd name="connsiteY234" fmla="*/ 463847 h 540567"/>
                  <a:gd name="connsiteX235" fmla="*/ 370247 w 716213"/>
                  <a:gd name="connsiteY235" fmla="*/ 460146 h 540567"/>
                  <a:gd name="connsiteX236" fmla="*/ 369164 w 716213"/>
                  <a:gd name="connsiteY236" fmla="*/ 455543 h 540567"/>
                  <a:gd name="connsiteX237" fmla="*/ 371691 w 716213"/>
                  <a:gd name="connsiteY237" fmla="*/ 449495 h 540567"/>
                  <a:gd name="connsiteX238" fmla="*/ 369796 w 716213"/>
                  <a:gd name="connsiteY238" fmla="*/ 441733 h 540567"/>
                  <a:gd name="connsiteX239" fmla="*/ 364380 w 716213"/>
                  <a:gd name="connsiteY239" fmla="*/ 440831 h 540567"/>
                  <a:gd name="connsiteX240" fmla="*/ 361311 w 716213"/>
                  <a:gd name="connsiteY240" fmla="*/ 436769 h 540567"/>
                  <a:gd name="connsiteX241" fmla="*/ 346689 w 716213"/>
                  <a:gd name="connsiteY241" fmla="*/ 432707 h 540567"/>
                  <a:gd name="connsiteX242" fmla="*/ 345967 w 716213"/>
                  <a:gd name="connsiteY242" fmla="*/ 427291 h 540567"/>
                  <a:gd name="connsiteX243" fmla="*/ 340461 w 716213"/>
                  <a:gd name="connsiteY243" fmla="*/ 425125 h 540567"/>
                  <a:gd name="connsiteX244" fmla="*/ 337573 w 716213"/>
                  <a:gd name="connsiteY244" fmla="*/ 417363 h 540567"/>
                  <a:gd name="connsiteX245" fmla="*/ 329810 w 716213"/>
                  <a:gd name="connsiteY245" fmla="*/ 414836 h 540567"/>
                  <a:gd name="connsiteX246" fmla="*/ 329178 w 716213"/>
                  <a:gd name="connsiteY246" fmla="*/ 416189 h 540567"/>
                  <a:gd name="connsiteX247" fmla="*/ 329178 w 716213"/>
                  <a:gd name="connsiteY247" fmla="*/ 416189 h 540567"/>
                  <a:gd name="connsiteX248" fmla="*/ 323582 w 716213"/>
                  <a:gd name="connsiteY248" fmla="*/ 417814 h 540567"/>
                  <a:gd name="connsiteX249" fmla="*/ 323582 w 716213"/>
                  <a:gd name="connsiteY249" fmla="*/ 417814 h 540567"/>
                  <a:gd name="connsiteX250" fmla="*/ 318979 w 716213"/>
                  <a:gd name="connsiteY250" fmla="*/ 424042 h 540567"/>
                  <a:gd name="connsiteX251" fmla="*/ 314827 w 716213"/>
                  <a:gd name="connsiteY251" fmla="*/ 422327 h 540567"/>
                  <a:gd name="connsiteX252" fmla="*/ 309412 w 716213"/>
                  <a:gd name="connsiteY252" fmla="*/ 415558 h 540567"/>
                  <a:gd name="connsiteX253" fmla="*/ 291269 w 716213"/>
                  <a:gd name="connsiteY253" fmla="*/ 416821 h 540567"/>
                  <a:gd name="connsiteX254" fmla="*/ 284951 w 716213"/>
                  <a:gd name="connsiteY254" fmla="*/ 412850 h 540567"/>
                  <a:gd name="connsiteX255" fmla="*/ 280348 w 716213"/>
                  <a:gd name="connsiteY255" fmla="*/ 414926 h 540567"/>
                  <a:gd name="connsiteX256" fmla="*/ 270419 w 716213"/>
                  <a:gd name="connsiteY256" fmla="*/ 411676 h 540567"/>
                  <a:gd name="connsiteX257" fmla="*/ 266177 w 716213"/>
                  <a:gd name="connsiteY257" fmla="*/ 412128 h 540567"/>
                  <a:gd name="connsiteX258" fmla="*/ 262476 w 716213"/>
                  <a:gd name="connsiteY258" fmla="*/ 409691 h 540567"/>
                  <a:gd name="connsiteX259" fmla="*/ 262567 w 716213"/>
                  <a:gd name="connsiteY259" fmla="*/ 406351 h 540567"/>
                  <a:gd name="connsiteX260" fmla="*/ 255165 w 716213"/>
                  <a:gd name="connsiteY260" fmla="*/ 403011 h 540567"/>
                  <a:gd name="connsiteX261" fmla="*/ 249389 w 716213"/>
                  <a:gd name="connsiteY261" fmla="*/ 405900 h 540567"/>
                  <a:gd name="connsiteX262" fmla="*/ 249389 w 716213"/>
                  <a:gd name="connsiteY262" fmla="*/ 405900 h 540567"/>
                  <a:gd name="connsiteX263" fmla="*/ 245869 w 716213"/>
                  <a:gd name="connsiteY263" fmla="*/ 406080 h 540567"/>
                  <a:gd name="connsiteX264" fmla="*/ 245869 w 716213"/>
                  <a:gd name="connsiteY264" fmla="*/ 406080 h 540567"/>
                  <a:gd name="connsiteX265" fmla="*/ 244785 w 716213"/>
                  <a:gd name="connsiteY265" fmla="*/ 403824 h 540567"/>
                  <a:gd name="connsiteX266" fmla="*/ 247584 w 716213"/>
                  <a:gd name="connsiteY266" fmla="*/ 402831 h 540567"/>
                  <a:gd name="connsiteX267" fmla="*/ 244424 w 716213"/>
                  <a:gd name="connsiteY267" fmla="*/ 391007 h 540567"/>
                  <a:gd name="connsiteX268" fmla="*/ 241626 w 716213"/>
                  <a:gd name="connsiteY268" fmla="*/ 387757 h 540567"/>
                  <a:gd name="connsiteX269" fmla="*/ 243341 w 716213"/>
                  <a:gd name="connsiteY269" fmla="*/ 386584 h 540567"/>
                  <a:gd name="connsiteX270" fmla="*/ 242077 w 716213"/>
                  <a:gd name="connsiteY270" fmla="*/ 370879 h 540567"/>
                  <a:gd name="connsiteX271" fmla="*/ 244063 w 716213"/>
                  <a:gd name="connsiteY271" fmla="*/ 369435 h 540567"/>
                  <a:gd name="connsiteX272" fmla="*/ 236301 w 716213"/>
                  <a:gd name="connsiteY272" fmla="*/ 368622 h 540567"/>
                  <a:gd name="connsiteX273" fmla="*/ 232781 w 716213"/>
                  <a:gd name="connsiteY273" fmla="*/ 370698 h 540567"/>
                  <a:gd name="connsiteX274" fmla="*/ 219332 w 716213"/>
                  <a:gd name="connsiteY274" fmla="*/ 355625 h 540567"/>
                  <a:gd name="connsiteX275" fmla="*/ 218429 w 716213"/>
                  <a:gd name="connsiteY275" fmla="*/ 351293 h 540567"/>
                  <a:gd name="connsiteX276" fmla="*/ 214729 w 716213"/>
                  <a:gd name="connsiteY276" fmla="*/ 350390 h 540567"/>
                  <a:gd name="connsiteX277" fmla="*/ 211840 w 716213"/>
                  <a:gd name="connsiteY277" fmla="*/ 346057 h 540567"/>
                  <a:gd name="connsiteX278" fmla="*/ 212563 w 716213"/>
                  <a:gd name="connsiteY278" fmla="*/ 342537 h 540567"/>
                  <a:gd name="connsiteX279" fmla="*/ 212563 w 716213"/>
                  <a:gd name="connsiteY279" fmla="*/ 342537 h 540567"/>
                  <a:gd name="connsiteX280" fmla="*/ 212382 w 716213"/>
                  <a:gd name="connsiteY280" fmla="*/ 340822 h 540567"/>
                  <a:gd name="connsiteX281" fmla="*/ 212382 w 716213"/>
                  <a:gd name="connsiteY281" fmla="*/ 340822 h 540567"/>
                  <a:gd name="connsiteX282" fmla="*/ 210306 w 716213"/>
                  <a:gd name="connsiteY282" fmla="*/ 337031 h 540567"/>
                  <a:gd name="connsiteX283" fmla="*/ 211299 w 716213"/>
                  <a:gd name="connsiteY283" fmla="*/ 331616 h 540567"/>
                  <a:gd name="connsiteX284" fmla="*/ 208140 w 716213"/>
                  <a:gd name="connsiteY284" fmla="*/ 325478 h 540567"/>
                  <a:gd name="connsiteX285" fmla="*/ 202183 w 716213"/>
                  <a:gd name="connsiteY285" fmla="*/ 320965 h 540567"/>
                  <a:gd name="connsiteX286" fmla="*/ 200016 w 716213"/>
                  <a:gd name="connsiteY286" fmla="*/ 316452 h 540567"/>
                  <a:gd name="connsiteX287" fmla="*/ 193879 w 716213"/>
                  <a:gd name="connsiteY287" fmla="*/ 316994 h 540567"/>
                  <a:gd name="connsiteX288" fmla="*/ 193879 w 716213"/>
                  <a:gd name="connsiteY288" fmla="*/ 316994 h 540567"/>
                  <a:gd name="connsiteX289" fmla="*/ 183860 w 716213"/>
                  <a:gd name="connsiteY289" fmla="*/ 314015 h 540567"/>
                  <a:gd name="connsiteX290" fmla="*/ 176910 w 716213"/>
                  <a:gd name="connsiteY290" fmla="*/ 318167 h 540567"/>
                  <a:gd name="connsiteX291" fmla="*/ 168786 w 716213"/>
                  <a:gd name="connsiteY291" fmla="*/ 325298 h 540567"/>
                  <a:gd name="connsiteX292" fmla="*/ 163641 w 716213"/>
                  <a:gd name="connsiteY292" fmla="*/ 326922 h 540567"/>
                  <a:gd name="connsiteX293" fmla="*/ 156601 w 716213"/>
                  <a:gd name="connsiteY293" fmla="*/ 321597 h 540567"/>
                  <a:gd name="connsiteX294" fmla="*/ 145319 w 716213"/>
                  <a:gd name="connsiteY294" fmla="*/ 318077 h 540567"/>
                  <a:gd name="connsiteX295" fmla="*/ 143694 w 716213"/>
                  <a:gd name="connsiteY295" fmla="*/ 315369 h 540567"/>
                  <a:gd name="connsiteX296" fmla="*/ 148027 w 716213"/>
                  <a:gd name="connsiteY296" fmla="*/ 303725 h 540567"/>
                  <a:gd name="connsiteX297" fmla="*/ 142611 w 716213"/>
                  <a:gd name="connsiteY297" fmla="*/ 294970 h 540567"/>
                  <a:gd name="connsiteX298" fmla="*/ 141979 w 716213"/>
                  <a:gd name="connsiteY298" fmla="*/ 289103 h 540567"/>
                  <a:gd name="connsiteX299" fmla="*/ 132141 w 716213"/>
                  <a:gd name="connsiteY299" fmla="*/ 285944 h 540567"/>
                  <a:gd name="connsiteX300" fmla="*/ 127357 w 716213"/>
                  <a:gd name="connsiteY300" fmla="*/ 281792 h 540567"/>
                  <a:gd name="connsiteX301" fmla="*/ 121941 w 716213"/>
                  <a:gd name="connsiteY301" fmla="*/ 277460 h 540567"/>
                  <a:gd name="connsiteX302" fmla="*/ 114089 w 716213"/>
                  <a:gd name="connsiteY302" fmla="*/ 274210 h 540567"/>
                  <a:gd name="connsiteX303" fmla="*/ 105063 w 716213"/>
                  <a:gd name="connsiteY303" fmla="*/ 274030 h 540567"/>
                  <a:gd name="connsiteX304" fmla="*/ 102716 w 716213"/>
                  <a:gd name="connsiteY304" fmla="*/ 276015 h 540567"/>
                  <a:gd name="connsiteX305" fmla="*/ 102897 w 716213"/>
                  <a:gd name="connsiteY305" fmla="*/ 280709 h 540567"/>
                  <a:gd name="connsiteX306" fmla="*/ 96669 w 716213"/>
                  <a:gd name="connsiteY306" fmla="*/ 280619 h 540567"/>
                  <a:gd name="connsiteX307" fmla="*/ 80331 w 716213"/>
                  <a:gd name="connsiteY307" fmla="*/ 278994 h 540567"/>
                  <a:gd name="connsiteX308" fmla="*/ 77172 w 716213"/>
                  <a:gd name="connsiteY308" fmla="*/ 261303 h 540567"/>
                  <a:gd name="connsiteX309" fmla="*/ 72389 w 716213"/>
                  <a:gd name="connsiteY309" fmla="*/ 252999 h 540567"/>
                  <a:gd name="connsiteX310" fmla="*/ 72298 w 716213"/>
                  <a:gd name="connsiteY310" fmla="*/ 242078 h 540567"/>
                  <a:gd name="connsiteX311" fmla="*/ 66612 w 716213"/>
                  <a:gd name="connsiteY311" fmla="*/ 242439 h 540567"/>
                  <a:gd name="connsiteX312" fmla="*/ 62009 w 716213"/>
                  <a:gd name="connsiteY312" fmla="*/ 239189 h 540567"/>
                  <a:gd name="connsiteX313" fmla="*/ 64626 w 716213"/>
                  <a:gd name="connsiteY313" fmla="*/ 233503 h 540567"/>
                  <a:gd name="connsiteX314" fmla="*/ 61828 w 716213"/>
                  <a:gd name="connsiteY314" fmla="*/ 225741 h 540567"/>
                  <a:gd name="connsiteX315" fmla="*/ 62279 w 716213"/>
                  <a:gd name="connsiteY315" fmla="*/ 220686 h 540567"/>
                  <a:gd name="connsiteX316" fmla="*/ 58398 w 716213"/>
                  <a:gd name="connsiteY316" fmla="*/ 216805 h 540567"/>
                  <a:gd name="connsiteX317" fmla="*/ 49733 w 716213"/>
                  <a:gd name="connsiteY317" fmla="*/ 214729 h 540567"/>
                  <a:gd name="connsiteX318" fmla="*/ 37548 w 716213"/>
                  <a:gd name="connsiteY318" fmla="*/ 215902 h 540567"/>
                  <a:gd name="connsiteX319" fmla="*/ 31320 w 716213"/>
                  <a:gd name="connsiteY319" fmla="*/ 211479 h 540567"/>
                  <a:gd name="connsiteX320" fmla="*/ 29876 w 716213"/>
                  <a:gd name="connsiteY320" fmla="*/ 206064 h 540567"/>
                  <a:gd name="connsiteX321" fmla="*/ 25634 w 716213"/>
                  <a:gd name="connsiteY321" fmla="*/ 201280 h 540567"/>
                  <a:gd name="connsiteX322" fmla="*/ 24912 w 716213"/>
                  <a:gd name="connsiteY322" fmla="*/ 199114 h 540567"/>
                  <a:gd name="connsiteX323" fmla="*/ 30508 w 716213"/>
                  <a:gd name="connsiteY323" fmla="*/ 187741 h 540567"/>
                  <a:gd name="connsiteX324" fmla="*/ 31049 w 716213"/>
                  <a:gd name="connsiteY324" fmla="*/ 181062 h 540567"/>
                  <a:gd name="connsiteX325" fmla="*/ 30327 w 716213"/>
                  <a:gd name="connsiteY325" fmla="*/ 177090 h 540567"/>
                  <a:gd name="connsiteX326" fmla="*/ 26536 w 716213"/>
                  <a:gd name="connsiteY326" fmla="*/ 174022 h 540567"/>
                  <a:gd name="connsiteX327" fmla="*/ 20760 w 716213"/>
                  <a:gd name="connsiteY327" fmla="*/ 168696 h 540567"/>
                  <a:gd name="connsiteX328" fmla="*/ 17962 w 716213"/>
                  <a:gd name="connsiteY328" fmla="*/ 165988 h 540567"/>
                  <a:gd name="connsiteX329" fmla="*/ 20489 w 716213"/>
                  <a:gd name="connsiteY329" fmla="*/ 160663 h 540567"/>
                  <a:gd name="connsiteX330" fmla="*/ 18142 w 716213"/>
                  <a:gd name="connsiteY330" fmla="*/ 157414 h 540567"/>
                  <a:gd name="connsiteX331" fmla="*/ 1083 w 716213"/>
                  <a:gd name="connsiteY331" fmla="*/ 160212 h 540567"/>
                  <a:gd name="connsiteX332" fmla="*/ 271 w 716213"/>
                  <a:gd name="connsiteY332" fmla="*/ 151276 h 540567"/>
                  <a:gd name="connsiteX333" fmla="*/ 3881 w 716213"/>
                  <a:gd name="connsiteY333" fmla="*/ 141618 h 540567"/>
                  <a:gd name="connsiteX334" fmla="*/ 8665 w 716213"/>
                  <a:gd name="connsiteY334" fmla="*/ 138279 h 540567"/>
                  <a:gd name="connsiteX335" fmla="*/ 8123 w 716213"/>
                  <a:gd name="connsiteY335" fmla="*/ 128891 h 540567"/>
                  <a:gd name="connsiteX336" fmla="*/ 0 w 716213"/>
                  <a:gd name="connsiteY336" fmla="*/ 117880 h 540567"/>
                  <a:gd name="connsiteX337" fmla="*/ 5055 w 716213"/>
                  <a:gd name="connsiteY337" fmla="*/ 113096 h 540567"/>
                  <a:gd name="connsiteX338" fmla="*/ 10741 w 716213"/>
                  <a:gd name="connsiteY338" fmla="*/ 109215 h 540567"/>
                  <a:gd name="connsiteX339" fmla="*/ 17420 w 716213"/>
                  <a:gd name="connsiteY339" fmla="*/ 112284 h 540567"/>
                  <a:gd name="connsiteX340" fmla="*/ 21482 w 716213"/>
                  <a:gd name="connsiteY340" fmla="*/ 107139 h 540567"/>
                  <a:gd name="connsiteX341" fmla="*/ 27529 w 716213"/>
                  <a:gd name="connsiteY341" fmla="*/ 104882 h 540567"/>
                  <a:gd name="connsiteX342" fmla="*/ 33035 w 716213"/>
                  <a:gd name="connsiteY342" fmla="*/ 102535 h 540567"/>
                  <a:gd name="connsiteX343" fmla="*/ 41068 w 716213"/>
                  <a:gd name="connsiteY343" fmla="*/ 97391 h 540567"/>
                  <a:gd name="connsiteX344" fmla="*/ 48109 w 716213"/>
                  <a:gd name="connsiteY344" fmla="*/ 97662 h 540567"/>
                  <a:gd name="connsiteX345" fmla="*/ 50185 w 716213"/>
                  <a:gd name="connsiteY345" fmla="*/ 91524 h 540567"/>
                  <a:gd name="connsiteX346" fmla="*/ 55600 w 716213"/>
                  <a:gd name="connsiteY346" fmla="*/ 88365 h 540567"/>
                  <a:gd name="connsiteX347" fmla="*/ 64084 w 716213"/>
                  <a:gd name="connsiteY347" fmla="*/ 85115 h 540567"/>
                  <a:gd name="connsiteX348" fmla="*/ 75006 w 716213"/>
                  <a:gd name="connsiteY348" fmla="*/ 86469 h 540567"/>
                  <a:gd name="connsiteX349" fmla="*/ 80602 w 716213"/>
                  <a:gd name="connsiteY349" fmla="*/ 89538 h 540567"/>
                  <a:gd name="connsiteX350" fmla="*/ 87552 w 716213"/>
                  <a:gd name="connsiteY350" fmla="*/ 87011 h 540567"/>
                  <a:gd name="connsiteX351" fmla="*/ 93058 w 716213"/>
                  <a:gd name="connsiteY351" fmla="*/ 77804 h 540567"/>
                  <a:gd name="connsiteX352" fmla="*/ 97752 w 716213"/>
                  <a:gd name="connsiteY352" fmla="*/ 69500 h 540567"/>
                  <a:gd name="connsiteX353" fmla="*/ 101904 w 716213"/>
                  <a:gd name="connsiteY353" fmla="*/ 67154 h 540567"/>
                  <a:gd name="connsiteX354" fmla="*/ 104792 w 716213"/>
                  <a:gd name="connsiteY354" fmla="*/ 52802 h 540567"/>
                  <a:gd name="connsiteX355" fmla="*/ 110839 w 716213"/>
                  <a:gd name="connsiteY355" fmla="*/ 42693 h 540567"/>
                  <a:gd name="connsiteX356" fmla="*/ 113096 w 716213"/>
                  <a:gd name="connsiteY356" fmla="*/ 38541 h 540567"/>
                  <a:gd name="connsiteX357" fmla="*/ 114630 w 716213"/>
                  <a:gd name="connsiteY357" fmla="*/ 31320 h 540567"/>
                  <a:gd name="connsiteX358" fmla="*/ 118602 w 716213"/>
                  <a:gd name="connsiteY358" fmla="*/ 20579 h 5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</a:cxnLst>
                <a:rect l="l" t="t" r="r" b="b"/>
                <a:pathLst>
                  <a:path w="716213" h="540567">
                    <a:moveTo>
                      <a:pt x="608083" y="45491"/>
                    </a:moveTo>
                    <a:lnTo>
                      <a:pt x="609166" y="50004"/>
                    </a:lnTo>
                    <a:lnTo>
                      <a:pt x="621441" y="54246"/>
                    </a:lnTo>
                    <a:lnTo>
                      <a:pt x="620809" y="66883"/>
                    </a:lnTo>
                    <a:lnTo>
                      <a:pt x="622253" y="70222"/>
                    </a:lnTo>
                    <a:lnTo>
                      <a:pt x="619275" y="70403"/>
                    </a:lnTo>
                    <a:lnTo>
                      <a:pt x="617109" y="66431"/>
                    </a:lnTo>
                    <a:lnTo>
                      <a:pt x="609707" y="62641"/>
                    </a:lnTo>
                    <a:lnTo>
                      <a:pt x="606548" y="53615"/>
                    </a:lnTo>
                    <a:lnTo>
                      <a:pt x="602938" y="52261"/>
                    </a:lnTo>
                    <a:lnTo>
                      <a:pt x="600230" y="54156"/>
                    </a:lnTo>
                    <a:lnTo>
                      <a:pt x="598605" y="50636"/>
                    </a:lnTo>
                    <a:lnTo>
                      <a:pt x="595897" y="49733"/>
                    </a:lnTo>
                    <a:lnTo>
                      <a:pt x="604833" y="43144"/>
                    </a:lnTo>
                    <a:lnTo>
                      <a:pt x="608083" y="45491"/>
                    </a:lnTo>
                    <a:close/>
                    <a:moveTo>
                      <a:pt x="118602" y="20579"/>
                    </a:moveTo>
                    <a:lnTo>
                      <a:pt x="122754" y="15886"/>
                    </a:lnTo>
                    <a:lnTo>
                      <a:pt x="129704" y="12817"/>
                    </a:lnTo>
                    <a:lnTo>
                      <a:pt x="135751" y="17330"/>
                    </a:lnTo>
                    <a:lnTo>
                      <a:pt x="139632" y="24731"/>
                    </a:lnTo>
                    <a:lnTo>
                      <a:pt x="156601" y="27439"/>
                    </a:lnTo>
                    <a:lnTo>
                      <a:pt x="162288" y="22204"/>
                    </a:lnTo>
                    <a:lnTo>
                      <a:pt x="162558" y="17962"/>
                    </a:lnTo>
                    <a:lnTo>
                      <a:pt x="159309" y="11102"/>
                    </a:lnTo>
                    <a:lnTo>
                      <a:pt x="167884" y="5957"/>
                    </a:lnTo>
                    <a:lnTo>
                      <a:pt x="178895" y="5416"/>
                    </a:lnTo>
                    <a:lnTo>
                      <a:pt x="190359" y="1805"/>
                    </a:lnTo>
                    <a:lnTo>
                      <a:pt x="193157" y="8665"/>
                    </a:lnTo>
                    <a:lnTo>
                      <a:pt x="190719" y="16788"/>
                    </a:lnTo>
                    <a:lnTo>
                      <a:pt x="196947" y="17872"/>
                    </a:lnTo>
                    <a:lnTo>
                      <a:pt x="205161" y="23287"/>
                    </a:lnTo>
                    <a:lnTo>
                      <a:pt x="211118" y="23829"/>
                    </a:lnTo>
                    <a:lnTo>
                      <a:pt x="214909" y="26988"/>
                    </a:lnTo>
                    <a:lnTo>
                      <a:pt x="217707" y="33216"/>
                    </a:lnTo>
                    <a:lnTo>
                      <a:pt x="226643" y="35382"/>
                    </a:lnTo>
                    <a:lnTo>
                      <a:pt x="231878" y="34570"/>
                    </a:lnTo>
                    <a:lnTo>
                      <a:pt x="239550" y="28522"/>
                    </a:lnTo>
                    <a:lnTo>
                      <a:pt x="241446" y="23558"/>
                    </a:lnTo>
                    <a:lnTo>
                      <a:pt x="240814" y="18052"/>
                    </a:lnTo>
                    <a:lnTo>
                      <a:pt x="260761" y="7401"/>
                    </a:lnTo>
                    <a:lnTo>
                      <a:pt x="263650" y="3701"/>
                    </a:lnTo>
                    <a:lnTo>
                      <a:pt x="263018" y="0"/>
                    </a:lnTo>
                    <a:lnTo>
                      <a:pt x="266628" y="2347"/>
                    </a:lnTo>
                    <a:lnTo>
                      <a:pt x="270871" y="812"/>
                    </a:lnTo>
                    <a:lnTo>
                      <a:pt x="279716" y="6860"/>
                    </a:lnTo>
                    <a:lnTo>
                      <a:pt x="282695" y="6679"/>
                    </a:lnTo>
                    <a:lnTo>
                      <a:pt x="284139" y="4242"/>
                    </a:lnTo>
                    <a:lnTo>
                      <a:pt x="284139" y="4242"/>
                    </a:lnTo>
                    <a:lnTo>
                      <a:pt x="290367" y="6228"/>
                    </a:lnTo>
                    <a:lnTo>
                      <a:pt x="294158" y="3430"/>
                    </a:lnTo>
                    <a:lnTo>
                      <a:pt x="304718" y="2618"/>
                    </a:lnTo>
                    <a:lnTo>
                      <a:pt x="310224" y="7221"/>
                    </a:lnTo>
                    <a:lnTo>
                      <a:pt x="318709" y="9568"/>
                    </a:lnTo>
                    <a:lnTo>
                      <a:pt x="319340" y="12997"/>
                    </a:lnTo>
                    <a:lnTo>
                      <a:pt x="323312" y="16247"/>
                    </a:lnTo>
                    <a:lnTo>
                      <a:pt x="340732" y="4784"/>
                    </a:lnTo>
                    <a:lnTo>
                      <a:pt x="350931" y="1444"/>
                    </a:lnTo>
                    <a:lnTo>
                      <a:pt x="349577" y="14983"/>
                    </a:lnTo>
                    <a:lnTo>
                      <a:pt x="354542" y="19135"/>
                    </a:lnTo>
                    <a:lnTo>
                      <a:pt x="354993" y="23016"/>
                    </a:lnTo>
                    <a:lnTo>
                      <a:pt x="361582" y="26988"/>
                    </a:lnTo>
                    <a:lnTo>
                      <a:pt x="360228" y="38451"/>
                    </a:lnTo>
                    <a:lnTo>
                      <a:pt x="348945" y="48289"/>
                    </a:lnTo>
                    <a:lnTo>
                      <a:pt x="348585" y="52983"/>
                    </a:lnTo>
                    <a:lnTo>
                      <a:pt x="345516" y="57496"/>
                    </a:lnTo>
                    <a:lnTo>
                      <a:pt x="362755" y="72118"/>
                    </a:lnTo>
                    <a:lnTo>
                      <a:pt x="371872" y="70854"/>
                    </a:lnTo>
                    <a:lnTo>
                      <a:pt x="378731" y="66612"/>
                    </a:lnTo>
                    <a:lnTo>
                      <a:pt x="388570" y="64265"/>
                    </a:lnTo>
                    <a:lnTo>
                      <a:pt x="397686" y="64807"/>
                    </a:lnTo>
                    <a:lnTo>
                      <a:pt x="401297" y="68237"/>
                    </a:lnTo>
                    <a:lnTo>
                      <a:pt x="407344" y="68869"/>
                    </a:lnTo>
                    <a:lnTo>
                      <a:pt x="420793" y="57857"/>
                    </a:lnTo>
                    <a:lnTo>
                      <a:pt x="434151" y="66341"/>
                    </a:lnTo>
                    <a:lnTo>
                      <a:pt x="438303" y="64897"/>
                    </a:lnTo>
                    <a:lnTo>
                      <a:pt x="441552" y="55330"/>
                    </a:lnTo>
                    <a:lnTo>
                      <a:pt x="446968" y="56142"/>
                    </a:lnTo>
                    <a:lnTo>
                      <a:pt x="448593" y="60835"/>
                    </a:lnTo>
                    <a:lnTo>
                      <a:pt x="453286" y="61828"/>
                    </a:lnTo>
                    <a:lnTo>
                      <a:pt x="455814" y="49463"/>
                    </a:lnTo>
                    <a:lnTo>
                      <a:pt x="458883" y="51358"/>
                    </a:lnTo>
                    <a:lnTo>
                      <a:pt x="461861" y="49733"/>
                    </a:lnTo>
                    <a:lnTo>
                      <a:pt x="466103" y="51268"/>
                    </a:lnTo>
                    <a:lnTo>
                      <a:pt x="464479" y="53885"/>
                    </a:lnTo>
                    <a:lnTo>
                      <a:pt x="468269" y="60474"/>
                    </a:lnTo>
                    <a:lnTo>
                      <a:pt x="471067" y="57857"/>
                    </a:lnTo>
                    <a:lnTo>
                      <a:pt x="473956" y="58398"/>
                    </a:lnTo>
                    <a:lnTo>
                      <a:pt x="474949" y="53795"/>
                    </a:lnTo>
                    <a:lnTo>
                      <a:pt x="477657" y="53344"/>
                    </a:lnTo>
                    <a:lnTo>
                      <a:pt x="477747" y="51087"/>
                    </a:lnTo>
                    <a:lnTo>
                      <a:pt x="485419" y="45040"/>
                    </a:lnTo>
                    <a:lnTo>
                      <a:pt x="490112" y="45040"/>
                    </a:lnTo>
                    <a:lnTo>
                      <a:pt x="492279" y="49372"/>
                    </a:lnTo>
                    <a:lnTo>
                      <a:pt x="495618" y="48740"/>
                    </a:lnTo>
                    <a:lnTo>
                      <a:pt x="496340" y="52170"/>
                    </a:lnTo>
                    <a:lnTo>
                      <a:pt x="505366" y="48650"/>
                    </a:lnTo>
                    <a:lnTo>
                      <a:pt x="505366" y="48650"/>
                    </a:lnTo>
                    <a:lnTo>
                      <a:pt x="511053" y="57586"/>
                    </a:lnTo>
                    <a:lnTo>
                      <a:pt x="523689" y="70403"/>
                    </a:lnTo>
                    <a:lnTo>
                      <a:pt x="552843" y="88365"/>
                    </a:lnTo>
                    <a:lnTo>
                      <a:pt x="552482" y="93058"/>
                    </a:lnTo>
                    <a:lnTo>
                      <a:pt x="550226" y="91975"/>
                    </a:lnTo>
                    <a:lnTo>
                      <a:pt x="544630" y="96037"/>
                    </a:lnTo>
                    <a:lnTo>
                      <a:pt x="546615" y="99828"/>
                    </a:lnTo>
                    <a:lnTo>
                      <a:pt x="558169" y="95044"/>
                    </a:lnTo>
                    <a:lnTo>
                      <a:pt x="562230" y="117609"/>
                    </a:lnTo>
                    <a:lnTo>
                      <a:pt x="566563" y="129704"/>
                    </a:lnTo>
                    <a:lnTo>
                      <a:pt x="602306" y="191352"/>
                    </a:lnTo>
                    <a:lnTo>
                      <a:pt x="639854" y="246049"/>
                    </a:lnTo>
                    <a:lnTo>
                      <a:pt x="659260" y="267531"/>
                    </a:lnTo>
                    <a:lnTo>
                      <a:pt x="674604" y="277008"/>
                    </a:lnTo>
                    <a:lnTo>
                      <a:pt x="670091" y="277370"/>
                    </a:lnTo>
                    <a:lnTo>
                      <a:pt x="649783" y="263108"/>
                    </a:lnTo>
                    <a:lnTo>
                      <a:pt x="646624" y="262928"/>
                    </a:lnTo>
                    <a:lnTo>
                      <a:pt x="641749" y="259769"/>
                    </a:lnTo>
                    <a:lnTo>
                      <a:pt x="640666" y="261032"/>
                    </a:lnTo>
                    <a:lnTo>
                      <a:pt x="646624" y="266087"/>
                    </a:lnTo>
                    <a:lnTo>
                      <a:pt x="640125" y="271322"/>
                    </a:lnTo>
                    <a:lnTo>
                      <a:pt x="645360" y="284951"/>
                    </a:lnTo>
                    <a:lnTo>
                      <a:pt x="650685" y="289194"/>
                    </a:lnTo>
                    <a:lnTo>
                      <a:pt x="656011" y="283417"/>
                    </a:lnTo>
                    <a:lnTo>
                      <a:pt x="659170" y="286486"/>
                    </a:lnTo>
                    <a:lnTo>
                      <a:pt x="664766" y="287298"/>
                    </a:lnTo>
                    <a:lnTo>
                      <a:pt x="665037" y="293526"/>
                    </a:lnTo>
                    <a:lnTo>
                      <a:pt x="662239" y="294067"/>
                    </a:lnTo>
                    <a:lnTo>
                      <a:pt x="662419" y="297678"/>
                    </a:lnTo>
                    <a:lnTo>
                      <a:pt x="671084" y="304628"/>
                    </a:lnTo>
                    <a:lnTo>
                      <a:pt x="675055" y="303725"/>
                    </a:lnTo>
                    <a:lnTo>
                      <a:pt x="680652" y="307246"/>
                    </a:lnTo>
                    <a:lnTo>
                      <a:pt x="684352" y="302823"/>
                    </a:lnTo>
                    <a:lnTo>
                      <a:pt x="687511" y="301830"/>
                    </a:lnTo>
                    <a:lnTo>
                      <a:pt x="687150" y="293616"/>
                    </a:lnTo>
                    <a:lnTo>
                      <a:pt x="683359" y="293887"/>
                    </a:lnTo>
                    <a:lnTo>
                      <a:pt x="691122" y="288111"/>
                    </a:lnTo>
                    <a:lnTo>
                      <a:pt x="690851" y="283326"/>
                    </a:lnTo>
                    <a:lnTo>
                      <a:pt x="693378" y="282243"/>
                    </a:lnTo>
                    <a:lnTo>
                      <a:pt x="695003" y="284139"/>
                    </a:lnTo>
                    <a:lnTo>
                      <a:pt x="693830" y="286847"/>
                    </a:lnTo>
                    <a:lnTo>
                      <a:pt x="697169" y="289825"/>
                    </a:lnTo>
                    <a:lnTo>
                      <a:pt x="699155" y="295782"/>
                    </a:lnTo>
                    <a:lnTo>
                      <a:pt x="696808" y="303996"/>
                    </a:lnTo>
                    <a:lnTo>
                      <a:pt x="716214" y="324575"/>
                    </a:lnTo>
                    <a:lnTo>
                      <a:pt x="716214" y="324575"/>
                    </a:lnTo>
                    <a:lnTo>
                      <a:pt x="710799" y="334775"/>
                    </a:lnTo>
                    <a:lnTo>
                      <a:pt x="706466" y="337031"/>
                    </a:lnTo>
                    <a:lnTo>
                      <a:pt x="687241" y="339017"/>
                    </a:lnTo>
                    <a:lnTo>
                      <a:pt x="684804" y="341003"/>
                    </a:lnTo>
                    <a:lnTo>
                      <a:pt x="680291" y="338385"/>
                    </a:lnTo>
                    <a:lnTo>
                      <a:pt x="678846" y="340371"/>
                    </a:lnTo>
                    <a:lnTo>
                      <a:pt x="670813" y="339288"/>
                    </a:lnTo>
                    <a:lnTo>
                      <a:pt x="665127" y="344342"/>
                    </a:lnTo>
                    <a:lnTo>
                      <a:pt x="652310" y="346870"/>
                    </a:lnTo>
                    <a:lnTo>
                      <a:pt x="651768" y="350209"/>
                    </a:lnTo>
                    <a:lnTo>
                      <a:pt x="645089" y="351924"/>
                    </a:lnTo>
                    <a:lnTo>
                      <a:pt x="642381" y="350570"/>
                    </a:lnTo>
                    <a:lnTo>
                      <a:pt x="632272" y="355715"/>
                    </a:lnTo>
                    <a:lnTo>
                      <a:pt x="625142" y="355174"/>
                    </a:lnTo>
                    <a:lnTo>
                      <a:pt x="616386" y="362394"/>
                    </a:lnTo>
                    <a:lnTo>
                      <a:pt x="606458" y="359416"/>
                    </a:lnTo>
                    <a:lnTo>
                      <a:pt x="597161" y="368442"/>
                    </a:lnTo>
                    <a:lnTo>
                      <a:pt x="575679" y="366185"/>
                    </a:lnTo>
                    <a:lnTo>
                      <a:pt x="571978" y="359777"/>
                    </a:lnTo>
                    <a:lnTo>
                      <a:pt x="565480" y="368984"/>
                    </a:lnTo>
                    <a:lnTo>
                      <a:pt x="559252" y="367720"/>
                    </a:lnTo>
                    <a:lnTo>
                      <a:pt x="559252" y="371872"/>
                    </a:lnTo>
                    <a:lnTo>
                      <a:pt x="554287" y="373135"/>
                    </a:lnTo>
                    <a:lnTo>
                      <a:pt x="548601" y="370518"/>
                    </a:lnTo>
                    <a:lnTo>
                      <a:pt x="540929" y="374850"/>
                    </a:lnTo>
                    <a:lnTo>
                      <a:pt x="519718" y="371691"/>
                    </a:lnTo>
                    <a:lnTo>
                      <a:pt x="510872" y="379995"/>
                    </a:lnTo>
                    <a:lnTo>
                      <a:pt x="513580" y="387487"/>
                    </a:lnTo>
                    <a:lnTo>
                      <a:pt x="512046" y="392361"/>
                    </a:lnTo>
                    <a:lnTo>
                      <a:pt x="501937" y="399491"/>
                    </a:lnTo>
                    <a:lnTo>
                      <a:pt x="505998" y="404546"/>
                    </a:lnTo>
                    <a:lnTo>
                      <a:pt x="504464" y="407434"/>
                    </a:lnTo>
                    <a:lnTo>
                      <a:pt x="508796" y="406622"/>
                    </a:lnTo>
                    <a:lnTo>
                      <a:pt x="508796" y="406622"/>
                    </a:lnTo>
                    <a:lnTo>
                      <a:pt x="513851" y="407886"/>
                    </a:lnTo>
                    <a:lnTo>
                      <a:pt x="513851" y="407886"/>
                    </a:lnTo>
                    <a:lnTo>
                      <a:pt x="512678" y="416009"/>
                    </a:lnTo>
                    <a:lnTo>
                      <a:pt x="505547" y="419619"/>
                    </a:lnTo>
                    <a:lnTo>
                      <a:pt x="508074" y="423049"/>
                    </a:lnTo>
                    <a:lnTo>
                      <a:pt x="512046" y="424132"/>
                    </a:lnTo>
                    <a:lnTo>
                      <a:pt x="510782" y="429097"/>
                    </a:lnTo>
                    <a:lnTo>
                      <a:pt x="513580" y="432978"/>
                    </a:lnTo>
                    <a:lnTo>
                      <a:pt x="508345" y="435956"/>
                    </a:lnTo>
                    <a:lnTo>
                      <a:pt x="502929" y="442997"/>
                    </a:lnTo>
                    <a:lnTo>
                      <a:pt x="502027" y="447329"/>
                    </a:lnTo>
                    <a:lnTo>
                      <a:pt x="499680" y="447961"/>
                    </a:lnTo>
                    <a:lnTo>
                      <a:pt x="500944" y="449405"/>
                    </a:lnTo>
                    <a:lnTo>
                      <a:pt x="498958" y="450940"/>
                    </a:lnTo>
                    <a:lnTo>
                      <a:pt x="499319" y="453648"/>
                    </a:lnTo>
                    <a:lnTo>
                      <a:pt x="491105" y="460959"/>
                    </a:lnTo>
                    <a:lnTo>
                      <a:pt x="490654" y="473415"/>
                    </a:lnTo>
                    <a:lnTo>
                      <a:pt x="480545" y="479281"/>
                    </a:lnTo>
                    <a:lnTo>
                      <a:pt x="483614" y="485870"/>
                    </a:lnTo>
                    <a:lnTo>
                      <a:pt x="481448" y="494265"/>
                    </a:lnTo>
                    <a:lnTo>
                      <a:pt x="484155" y="497333"/>
                    </a:lnTo>
                    <a:lnTo>
                      <a:pt x="482170" y="502027"/>
                    </a:lnTo>
                    <a:lnTo>
                      <a:pt x="482170" y="502027"/>
                    </a:lnTo>
                    <a:lnTo>
                      <a:pt x="469804" y="501576"/>
                    </a:lnTo>
                    <a:lnTo>
                      <a:pt x="463576" y="495709"/>
                    </a:lnTo>
                    <a:lnTo>
                      <a:pt x="461229" y="497514"/>
                    </a:lnTo>
                    <a:lnTo>
                      <a:pt x="460056" y="493542"/>
                    </a:lnTo>
                    <a:lnTo>
                      <a:pt x="453015" y="487946"/>
                    </a:lnTo>
                    <a:lnTo>
                      <a:pt x="446156" y="487495"/>
                    </a:lnTo>
                    <a:lnTo>
                      <a:pt x="438664" y="494987"/>
                    </a:lnTo>
                    <a:lnTo>
                      <a:pt x="441733" y="503651"/>
                    </a:lnTo>
                    <a:lnTo>
                      <a:pt x="440018" y="506359"/>
                    </a:lnTo>
                    <a:lnTo>
                      <a:pt x="440469" y="516198"/>
                    </a:lnTo>
                    <a:lnTo>
                      <a:pt x="442997" y="518274"/>
                    </a:lnTo>
                    <a:lnTo>
                      <a:pt x="446517" y="529376"/>
                    </a:lnTo>
                    <a:lnTo>
                      <a:pt x="440199" y="535152"/>
                    </a:lnTo>
                    <a:lnTo>
                      <a:pt x="426028" y="536597"/>
                    </a:lnTo>
                    <a:lnTo>
                      <a:pt x="420251" y="540568"/>
                    </a:lnTo>
                    <a:lnTo>
                      <a:pt x="411315" y="540568"/>
                    </a:lnTo>
                    <a:lnTo>
                      <a:pt x="410864" y="535152"/>
                    </a:lnTo>
                    <a:lnTo>
                      <a:pt x="405900" y="532354"/>
                    </a:lnTo>
                    <a:lnTo>
                      <a:pt x="399672" y="532264"/>
                    </a:lnTo>
                    <a:lnTo>
                      <a:pt x="392000" y="520801"/>
                    </a:lnTo>
                    <a:lnTo>
                      <a:pt x="378100" y="516198"/>
                    </a:lnTo>
                    <a:lnTo>
                      <a:pt x="374038" y="518454"/>
                    </a:lnTo>
                    <a:lnTo>
                      <a:pt x="371511" y="516198"/>
                    </a:lnTo>
                    <a:lnTo>
                      <a:pt x="365283" y="517822"/>
                    </a:lnTo>
                    <a:lnTo>
                      <a:pt x="361943" y="512587"/>
                    </a:lnTo>
                    <a:lnTo>
                      <a:pt x="356798" y="511324"/>
                    </a:lnTo>
                    <a:lnTo>
                      <a:pt x="347231" y="491286"/>
                    </a:lnTo>
                    <a:lnTo>
                      <a:pt x="353278" y="485509"/>
                    </a:lnTo>
                    <a:lnTo>
                      <a:pt x="358694" y="483794"/>
                    </a:lnTo>
                    <a:lnTo>
                      <a:pt x="359957" y="478740"/>
                    </a:lnTo>
                    <a:lnTo>
                      <a:pt x="358513" y="475942"/>
                    </a:lnTo>
                    <a:lnTo>
                      <a:pt x="358513" y="475942"/>
                    </a:lnTo>
                    <a:lnTo>
                      <a:pt x="362304" y="475129"/>
                    </a:lnTo>
                    <a:lnTo>
                      <a:pt x="362304" y="475129"/>
                    </a:lnTo>
                    <a:lnTo>
                      <a:pt x="366817" y="463847"/>
                    </a:lnTo>
                    <a:lnTo>
                      <a:pt x="370247" y="460146"/>
                    </a:lnTo>
                    <a:lnTo>
                      <a:pt x="369164" y="455543"/>
                    </a:lnTo>
                    <a:lnTo>
                      <a:pt x="371691" y="449495"/>
                    </a:lnTo>
                    <a:lnTo>
                      <a:pt x="369796" y="441733"/>
                    </a:lnTo>
                    <a:lnTo>
                      <a:pt x="364380" y="440831"/>
                    </a:lnTo>
                    <a:lnTo>
                      <a:pt x="361311" y="436769"/>
                    </a:lnTo>
                    <a:lnTo>
                      <a:pt x="346689" y="432707"/>
                    </a:lnTo>
                    <a:lnTo>
                      <a:pt x="345967" y="427291"/>
                    </a:lnTo>
                    <a:lnTo>
                      <a:pt x="340461" y="425125"/>
                    </a:lnTo>
                    <a:lnTo>
                      <a:pt x="337573" y="417363"/>
                    </a:lnTo>
                    <a:lnTo>
                      <a:pt x="329810" y="414836"/>
                    </a:lnTo>
                    <a:lnTo>
                      <a:pt x="329178" y="416189"/>
                    </a:lnTo>
                    <a:lnTo>
                      <a:pt x="329178" y="416189"/>
                    </a:lnTo>
                    <a:lnTo>
                      <a:pt x="323582" y="417814"/>
                    </a:lnTo>
                    <a:lnTo>
                      <a:pt x="323582" y="417814"/>
                    </a:lnTo>
                    <a:lnTo>
                      <a:pt x="318979" y="424042"/>
                    </a:lnTo>
                    <a:lnTo>
                      <a:pt x="314827" y="422327"/>
                    </a:lnTo>
                    <a:lnTo>
                      <a:pt x="309412" y="415558"/>
                    </a:lnTo>
                    <a:lnTo>
                      <a:pt x="291269" y="416821"/>
                    </a:lnTo>
                    <a:lnTo>
                      <a:pt x="284951" y="412850"/>
                    </a:lnTo>
                    <a:lnTo>
                      <a:pt x="280348" y="414926"/>
                    </a:lnTo>
                    <a:lnTo>
                      <a:pt x="270419" y="411676"/>
                    </a:lnTo>
                    <a:lnTo>
                      <a:pt x="266177" y="412128"/>
                    </a:lnTo>
                    <a:lnTo>
                      <a:pt x="262476" y="409691"/>
                    </a:lnTo>
                    <a:lnTo>
                      <a:pt x="262567" y="406351"/>
                    </a:lnTo>
                    <a:lnTo>
                      <a:pt x="255165" y="403011"/>
                    </a:lnTo>
                    <a:lnTo>
                      <a:pt x="249389" y="405900"/>
                    </a:lnTo>
                    <a:lnTo>
                      <a:pt x="249389" y="405900"/>
                    </a:lnTo>
                    <a:lnTo>
                      <a:pt x="245869" y="406080"/>
                    </a:lnTo>
                    <a:lnTo>
                      <a:pt x="245869" y="406080"/>
                    </a:lnTo>
                    <a:lnTo>
                      <a:pt x="244785" y="403824"/>
                    </a:lnTo>
                    <a:lnTo>
                      <a:pt x="247584" y="402831"/>
                    </a:lnTo>
                    <a:lnTo>
                      <a:pt x="244424" y="391007"/>
                    </a:lnTo>
                    <a:lnTo>
                      <a:pt x="241626" y="387757"/>
                    </a:lnTo>
                    <a:lnTo>
                      <a:pt x="243341" y="386584"/>
                    </a:lnTo>
                    <a:lnTo>
                      <a:pt x="242077" y="370879"/>
                    </a:lnTo>
                    <a:lnTo>
                      <a:pt x="244063" y="369435"/>
                    </a:lnTo>
                    <a:lnTo>
                      <a:pt x="236301" y="368622"/>
                    </a:lnTo>
                    <a:lnTo>
                      <a:pt x="232781" y="370698"/>
                    </a:lnTo>
                    <a:lnTo>
                      <a:pt x="219332" y="355625"/>
                    </a:lnTo>
                    <a:lnTo>
                      <a:pt x="218429" y="351293"/>
                    </a:lnTo>
                    <a:lnTo>
                      <a:pt x="214729" y="350390"/>
                    </a:lnTo>
                    <a:lnTo>
                      <a:pt x="211840" y="346057"/>
                    </a:lnTo>
                    <a:lnTo>
                      <a:pt x="212563" y="342537"/>
                    </a:lnTo>
                    <a:lnTo>
                      <a:pt x="212563" y="342537"/>
                    </a:lnTo>
                    <a:lnTo>
                      <a:pt x="212382" y="340822"/>
                    </a:lnTo>
                    <a:lnTo>
                      <a:pt x="212382" y="340822"/>
                    </a:lnTo>
                    <a:lnTo>
                      <a:pt x="210306" y="337031"/>
                    </a:lnTo>
                    <a:lnTo>
                      <a:pt x="211299" y="331616"/>
                    </a:lnTo>
                    <a:lnTo>
                      <a:pt x="208140" y="325478"/>
                    </a:lnTo>
                    <a:lnTo>
                      <a:pt x="202183" y="320965"/>
                    </a:lnTo>
                    <a:lnTo>
                      <a:pt x="200016" y="316452"/>
                    </a:lnTo>
                    <a:lnTo>
                      <a:pt x="193879" y="316994"/>
                    </a:lnTo>
                    <a:lnTo>
                      <a:pt x="193879" y="316994"/>
                    </a:lnTo>
                    <a:lnTo>
                      <a:pt x="183860" y="314015"/>
                    </a:lnTo>
                    <a:lnTo>
                      <a:pt x="176910" y="318167"/>
                    </a:lnTo>
                    <a:lnTo>
                      <a:pt x="168786" y="325298"/>
                    </a:lnTo>
                    <a:lnTo>
                      <a:pt x="163641" y="326922"/>
                    </a:lnTo>
                    <a:lnTo>
                      <a:pt x="156601" y="321597"/>
                    </a:lnTo>
                    <a:lnTo>
                      <a:pt x="145319" y="318077"/>
                    </a:lnTo>
                    <a:lnTo>
                      <a:pt x="143694" y="315369"/>
                    </a:lnTo>
                    <a:lnTo>
                      <a:pt x="148027" y="303725"/>
                    </a:lnTo>
                    <a:lnTo>
                      <a:pt x="142611" y="294970"/>
                    </a:lnTo>
                    <a:lnTo>
                      <a:pt x="141979" y="289103"/>
                    </a:lnTo>
                    <a:lnTo>
                      <a:pt x="132141" y="285944"/>
                    </a:lnTo>
                    <a:lnTo>
                      <a:pt x="127357" y="281792"/>
                    </a:lnTo>
                    <a:lnTo>
                      <a:pt x="121941" y="277460"/>
                    </a:lnTo>
                    <a:lnTo>
                      <a:pt x="114089" y="274210"/>
                    </a:lnTo>
                    <a:lnTo>
                      <a:pt x="105063" y="274030"/>
                    </a:lnTo>
                    <a:lnTo>
                      <a:pt x="102716" y="276015"/>
                    </a:lnTo>
                    <a:lnTo>
                      <a:pt x="102897" y="280709"/>
                    </a:lnTo>
                    <a:lnTo>
                      <a:pt x="96669" y="280619"/>
                    </a:lnTo>
                    <a:lnTo>
                      <a:pt x="80331" y="278994"/>
                    </a:lnTo>
                    <a:lnTo>
                      <a:pt x="77172" y="261303"/>
                    </a:lnTo>
                    <a:lnTo>
                      <a:pt x="72389" y="252999"/>
                    </a:lnTo>
                    <a:lnTo>
                      <a:pt x="72298" y="242078"/>
                    </a:lnTo>
                    <a:lnTo>
                      <a:pt x="66612" y="242439"/>
                    </a:lnTo>
                    <a:lnTo>
                      <a:pt x="62009" y="239189"/>
                    </a:lnTo>
                    <a:lnTo>
                      <a:pt x="64626" y="233503"/>
                    </a:lnTo>
                    <a:lnTo>
                      <a:pt x="61828" y="225741"/>
                    </a:lnTo>
                    <a:lnTo>
                      <a:pt x="62279" y="220686"/>
                    </a:lnTo>
                    <a:lnTo>
                      <a:pt x="58398" y="216805"/>
                    </a:lnTo>
                    <a:lnTo>
                      <a:pt x="49733" y="214729"/>
                    </a:lnTo>
                    <a:lnTo>
                      <a:pt x="37548" y="215902"/>
                    </a:lnTo>
                    <a:lnTo>
                      <a:pt x="31320" y="211479"/>
                    </a:lnTo>
                    <a:lnTo>
                      <a:pt x="29876" y="206064"/>
                    </a:lnTo>
                    <a:lnTo>
                      <a:pt x="25634" y="201280"/>
                    </a:lnTo>
                    <a:lnTo>
                      <a:pt x="24912" y="199114"/>
                    </a:lnTo>
                    <a:lnTo>
                      <a:pt x="30508" y="187741"/>
                    </a:lnTo>
                    <a:lnTo>
                      <a:pt x="31049" y="181062"/>
                    </a:lnTo>
                    <a:lnTo>
                      <a:pt x="30327" y="177090"/>
                    </a:lnTo>
                    <a:lnTo>
                      <a:pt x="26536" y="174022"/>
                    </a:lnTo>
                    <a:lnTo>
                      <a:pt x="20760" y="168696"/>
                    </a:lnTo>
                    <a:lnTo>
                      <a:pt x="17962" y="165988"/>
                    </a:lnTo>
                    <a:lnTo>
                      <a:pt x="20489" y="160663"/>
                    </a:lnTo>
                    <a:lnTo>
                      <a:pt x="18142" y="157414"/>
                    </a:lnTo>
                    <a:lnTo>
                      <a:pt x="1083" y="160212"/>
                    </a:lnTo>
                    <a:lnTo>
                      <a:pt x="271" y="151276"/>
                    </a:lnTo>
                    <a:lnTo>
                      <a:pt x="3881" y="141618"/>
                    </a:lnTo>
                    <a:lnTo>
                      <a:pt x="8665" y="138279"/>
                    </a:lnTo>
                    <a:lnTo>
                      <a:pt x="8123" y="128891"/>
                    </a:lnTo>
                    <a:lnTo>
                      <a:pt x="0" y="117880"/>
                    </a:lnTo>
                    <a:lnTo>
                      <a:pt x="5055" y="113096"/>
                    </a:lnTo>
                    <a:lnTo>
                      <a:pt x="10741" y="109215"/>
                    </a:lnTo>
                    <a:lnTo>
                      <a:pt x="17420" y="112284"/>
                    </a:lnTo>
                    <a:lnTo>
                      <a:pt x="21482" y="107139"/>
                    </a:lnTo>
                    <a:lnTo>
                      <a:pt x="27529" y="104882"/>
                    </a:lnTo>
                    <a:lnTo>
                      <a:pt x="33035" y="102535"/>
                    </a:lnTo>
                    <a:lnTo>
                      <a:pt x="41068" y="97391"/>
                    </a:lnTo>
                    <a:lnTo>
                      <a:pt x="48109" y="97662"/>
                    </a:lnTo>
                    <a:lnTo>
                      <a:pt x="50185" y="91524"/>
                    </a:lnTo>
                    <a:lnTo>
                      <a:pt x="55600" y="88365"/>
                    </a:lnTo>
                    <a:lnTo>
                      <a:pt x="64084" y="85115"/>
                    </a:lnTo>
                    <a:lnTo>
                      <a:pt x="75006" y="86469"/>
                    </a:lnTo>
                    <a:lnTo>
                      <a:pt x="80602" y="89538"/>
                    </a:lnTo>
                    <a:lnTo>
                      <a:pt x="87552" y="87011"/>
                    </a:lnTo>
                    <a:lnTo>
                      <a:pt x="93058" y="77804"/>
                    </a:lnTo>
                    <a:lnTo>
                      <a:pt x="97752" y="69500"/>
                    </a:lnTo>
                    <a:lnTo>
                      <a:pt x="101904" y="67154"/>
                    </a:lnTo>
                    <a:lnTo>
                      <a:pt x="104792" y="52802"/>
                    </a:lnTo>
                    <a:lnTo>
                      <a:pt x="110839" y="42693"/>
                    </a:lnTo>
                    <a:lnTo>
                      <a:pt x="113096" y="38541"/>
                    </a:lnTo>
                    <a:lnTo>
                      <a:pt x="114630" y="31320"/>
                    </a:lnTo>
                    <a:lnTo>
                      <a:pt x="118602" y="20579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55">
                <a:extLst>
                  <a:ext uri="{FF2B5EF4-FFF2-40B4-BE49-F238E27FC236}">
                    <a16:creationId xmlns="" xmlns:a16="http://schemas.microsoft.com/office/drawing/2014/main" id="{555944F9-E45A-48AA-88EB-71D1DE1638EF}"/>
                  </a:ext>
                </a:extLst>
              </p:cNvPr>
              <p:cNvSpPr/>
              <p:nvPr/>
            </p:nvSpPr>
            <p:spPr>
              <a:xfrm>
                <a:off x="3247489" y="3778258"/>
                <a:ext cx="517211" cy="535295"/>
              </a:xfrm>
              <a:custGeom>
                <a:avLst/>
                <a:gdLst>
                  <a:gd name="connsiteX0" fmla="*/ 74104 w 507171"/>
                  <a:gd name="connsiteY0" fmla="*/ 451 h 585607"/>
                  <a:gd name="connsiteX1" fmla="*/ 80241 w 507171"/>
                  <a:gd name="connsiteY1" fmla="*/ 0 h 585607"/>
                  <a:gd name="connsiteX2" fmla="*/ 82408 w 507171"/>
                  <a:gd name="connsiteY2" fmla="*/ 4513 h 585607"/>
                  <a:gd name="connsiteX3" fmla="*/ 88455 w 507171"/>
                  <a:gd name="connsiteY3" fmla="*/ 9026 h 585607"/>
                  <a:gd name="connsiteX4" fmla="*/ 91524 w 507171"/>
                  <a:gd name="connsiteY4" fmla="*/ 15164 h 585607"/>
                  <a:gd name="connsiteX5" fmla="*/ 90531 w 507171"/>
                  <a:gd name="connsiteY5" fmla="*/ 20579 h 585607"/>
                  <a:gd name="connsiteX6" fmla="*/ 92697 w 507171"/>
                  <a:gd name="connsiteY6" fmla="*/ 24460 h 585607"/>
                  <a:gd name="connsiteX7" fmla="*/ 92697 w 507171"/>
                  <a:gd name="connsiteY7" fmla="*/ 24460 h 585607"/>
                  <a:gd name="connsiteX8" fmla="*/ 92878 w 507171"/>
                  <a:gd name="connsiteY8" fmla="*/ 26175 h 585607"/>
                  <a:gd name="connsiteX9" fmla="*/ 92878 w 507171"/>
                  <a:gd name="connsiteY9" fmla="*/ 26175 h 585607"/>
                  <a:gd name="connsiteX10" fmla="*/ 92156 w 507171"/>
                  <a:gd name="connsiteY10" fmla="*/ 29695 h 585607"/>
                  <a:gd name="connsiteX11" fmla="*/ 95044 w 507171"/>
                  <a:gd name="connsiteY11" fmla="*/ 33938 h 585607"/>
                  <a:gd name="connsiteX12" fmla="*/ 98745 w 507171"/>
                  <a:gd name="connsiteY12" fmla="*/ 34931 h 585607"/>
                  <a:gd name="connsiteX13" fmla="*/ 99647 w 507171"/>
                  <a:gd name="connsiteY13" fmla="*/ 39263 h 585607"/>
                  <a:gd name="connsiteX14" fmla="*/ 113096 w 507171"/>
                  <a:gd name="connsiteY14" fmla="*/ 54337 h 585607"/>
                  <a:gd name="connsiteX15" fmla="*/ 116706 w 507171"/>
                  <a:gd name="connsiteY15" fmla="*/ 52260 h 585607"/>
                  <a:gd name="connsiteX16" fmla="*/ 124378 w 507171"/>
                  <a:gd name="connsiteY16" fmla="*/ 53073 h 585607"/>
                  <a:gd name="connsiteX17" fmla="*/ 122393 w 507171"/>
                  <a:gd name="connsiteY17" fmla="*/ 54517 h 585607"/>
                  <a:gd name="connsiteX18" fmla="*/ 123747 w 507171"/>
                  <a:gd name="connsiteY18" fmla="*/ 70222 h 585607"/>
                  <a:gd name="connsiteX19" fmla="*/ 122032 w 507171"/>
                  <a:gd name="connsiteY19" fmla="*/ 71305 h 585607"/>
                  <a:gd name="connsiteX20" fmla="*/ 124920 w 507171"/>
                  <a:gd name="connsiteY20" fmla="*/ 74645 h 585607"/>
                  <a:gd name="connsiteX21" fmla="*/ 127989 w 507171"/>
                  <a:gd name="connsiteY21" fmla="*/ 86379 h 585607"/>
                  <a:gd name="connsiteX22" fmla="*/ 125191 w 507171"/>
                  <a:gd name="connsiteY22" fmla="*/ 87372 h 585607"/>
                  <a:gd name="connsiteX23" fmla="*/ 126274 w 507171"/>
                  <a:gd name="connsiteY23" fmla="*/ 89628 h 585607"/>
                  <a:gd name="connsiteX24" fmla="*/ 126274 w 507171"/>
                  <a:gd name="connsiteY24" fmla="*/ 89628 h 585607"/>
                  <a:gd name="connsiteX25" fmla="*/ 129884 w 507171"/>
                  <a:gd name="connsiteY25" fmla="*/ 89448 h 585607"/>
                  <a:gd name="connsiteX26" fmla="*/ 129884 w 507171"/>
                  <a:gd name="connsiteY26" fmla="*/ 89448 h 585607"/>
                  <a:gd name="connsiteX27" fmla="*/ 135571 w 507171"/>
                  <a:gd name="connsiteY27" fmla="*/ 86559 h 585607"/>
                  <a:gd name="connsiteX28" fmla="*/ 142972 w 507171"/>
                  <a:gd name="connsiteY28" fmla="*/ 89899 h 585607"/>
                  <a:gd name="connsiteX29" fmla="*/ 142882 w 507171"/>
                  <a:gd name="connsiteY29" fmla="*/ 93239 h 585607"/>
                  <a:gd name="connsiteX30" fmla="*/ 146582 w 507171"/>
                  <a:gd name="connsiteY30" fmla="*/ 95676 h 585607"/>
                  <a:gd name="connsiteX31" fmla="*/ 150915 w 507171"/>
                  <a:gd name="connsiteY31" fmla="*/ 95224 h 585607"/>
                  <a:gd name="connsiteX32" fmla="*/ 160753 w 507171"/>
                  <a:gd name="connsiteY32" fmla="*/ 98474 h 585607"/>
                  <a:gd name="connsiteX33" fmla="*/ 165357 w 507171"/>
                  <a:gd name="connsiteY33" fmla="*/ 96398 h 585607"/>
                  <a:gd name="connsiteX34" fmla="*/ 171675 w 507171"/>
                  <a:gd name="connsiteY34" fmla="*/ 100369 h 585607"/>
                  <a:gd name="connsiteX35" fmla="*/ 189817 w 507171"/>
                  <a:gd name="connsiteY35" fmla="*/ 99196 h 585607"/>
                  <a:gd name="connsiteX36" fmla="*/ 195233 w 507171"/>
                  <a:gd name="connsiteY36" fmla="*/ 105965 h 585607"/>
                  <a:gd name="connsiteX37" fmla="*/ 199385 w 507171"/>
                  <a:gd name="connsiteY37" fmla="*/ 107680 h 585607"/>
                  <a:gd name="connsiteX38" fmla="*/ 203898 w 507171"/>
                  <a:gd name="connsiteY38" fmla="*/ 101452 h 585607"/>
                  <a:gd name="connsiteX39" fmla="*/ 203898 w 507171"/>
                  <a:gd name="connsiteY39" fmla="*/ 101452 h 585607"/>
                  <a:gd name="connsiteX40" fmla="*/ 209584 w 507171"/>
                  <a:gd name="connsiteY40" fmla="*/ 99918 h 585607"/>
                  <a:gd name="connsiteX41" fmla="*/ 209584 w 507171"/>
                  <a:gd name="connsiteY41" fmla="*/ 99918 h 585607"/>
                  <a:gd name="connsiteX42" fmla="*/ 210216 w 507171"/>
                  <a:gd name="connsiteY42" fmla="*/ 98474 h 585607"/>
                  <a:gd name="connsiteX43" fmla="*/ 217978 w 507171"/>
                  <a:gd name="connsiteY43" fmla="*/ 101001 h 585607"/>
                  <a:gd name="connsiteX44" fmla="*/ 220867 w 507171"/>
                  <a:gd name="connsiteY44" fmla="*/ 108763 h 585607"/>
                  <a:gd name="connsiteX45" fmla="*/ 226372 w 507171"/>
                  <a:gd name="connsiteY45" fmla="*/ 110930 h 585607"/>
                  <a:gd name="connsiteX46" fmla="*/ 227095 w 507171"/>
                  <a:gd name="connsiteY46" fmla="*/ 116345 h 585607"/>
                  <a:gd name="connsiteX47" fmla="*/ 241807 w 507171"/>
                  <a:gd name="connsiteY47" fmla="*/ 120407 h 585607"/>
                  <a:gd name="connsiteX48" fmla="*/ 244876 w 507171"/>
                  <a:gd name="connsiteY48" fmla="*/ 124559 h 585607"/>
                  <a:gd name="connsiteX49" fmla="*/ 250291 w 507171"/>
                  <a:gd name="connsiteY49" fmla="*/ 125462 h 585607"/>
                  <a:gd name="connsiteX50" fmla="*/ 252187 w 507171"/>
                  <a:gd name="connsiteY50" fmla="*/ 133224 h 585607"/>
                  <a:gd name="connsiteX51" fmla="*/ 249660 w 507171"/>
                  <a:gd name="connsiteY51" fmla="*/ 139271 h 585607"/>
                  <a:gd name="connsiteX52" fmla="*/ 250743 w 507171"/>
                  <a:gd name="connsiteY52" fmla="*/ 143875 h 585607"/>
                  <a:gd name="connsiteX53" fmla="*/ 247223 w 507171"/>
                  <a:gd name="connsiteY53" fmla="*/ 147575 h 585607"/>
                  <a:gd name="connsiteX54" fmla="*/ 242710 w 507171"/>
                  <a:gd name="connsiteY54" fmla="*/ 158858 h 585607"/>
                  <a:gd name="connsiteX55" fmla="*/ 242710 w 507171"/>
                  <a:gd name="connsiteY55" fmla="*/ 158858 h 585607"/>
                  <a:gd name="connsiteX56" fmla="*/ 238919 w 507171"/>
                  <a:gd name="connsiteY56" fmla="*/ 159670 h 585607"/>
                  <a:gd name="connsiteX57" fmla="*/ 238919 w 507171"/>
                  <a:gd name="connsiteY57" fmla="*/ 159670 h 585607"/>
                  <a:gd name="connsiteX58" fmla="*/ 240363 w 507171"/>
                  <a:gd name="connsiteY58" fmla="*/ 162468 h 585607"/>
                  <a:gd name="connsiteX59" fmla="*/ 239099 w 507171"/>
                  <a:gd name="connsiteY59" fmla="*/ 167523 h 585607"/>
                  <a:gd name="connsiteX60" fmla="*/ 233684 w 507171"/>
                  <a:gd name="connsiteY60" fmla="*/ 169328 h 585607"/>
                  <a:gd name="connsiteX61" fmla="*/ 227636 w 507171"/>
                  <a:gd name="connsiteY61" fmla="*/ 175105 h 585607"/>
                  <a:gd name="connsiteX62" fmla="*/ 237204 w 507171"/>
                  <a:gd name="connsiteY62" fmla="*/ 195142 h 585607"/>
                  <a:gd name="connsiteX63" fmla="*/ 242439 w 507171"/>
                  <a:gd name="connsiteY63" fmla="*/ 196406 h 585607"/>
                  <a:gd name="connsiteX64" fmla="*/ 245688 w 507171"/>
                  <a:gd name="connsiteY64" fmla="*/ 201641 h 585607"/>
                  <a:gd name="connsiteX65" fmla="*/ 251916 w 507171"/>
                  <a:gd name="connsiteY65" fmla="*/ 200017 h 585607"/>
                  <a:gd name="connsiteX66" fmla="*/ 254443 w 507171"/>
                  <a:gd name="connsiteY66" fmla="*/ 202273 h 585607"/>
                  <a:gd name="connsiteX67" fmla="*/ 258505 w 507171"/>
                  <a:gd name="connsiteY67" fmla="*/ 200017 h 585607"/>
                  <a:gd name="connsiteX68" fmla="*/ 272495 w 507171"/>
                  <a:gd name="connsiteY68" fmla="*/ 204620 h 585607"/>
                  <a:gd name="connsiteX69" fmla="*/ 280077 w 507171"/>
                  <a:gd name="connsiteY69" fmla="*/ 216173 h 585607"/>
                  <a:gd name="connsiteX70" fmla="*/ 286396 w 507171"/>
                  <a:gd name="connsiteY70" fmla="*/ 216263 h 585607"/>
                  <a:gd name="connsiteX71" fmla="*/ 291269 w 507171"/>
                  <a:gd name="connsiteY71" fmla="*/ 219061 h 585607"/>
                  <a:gd name="connsiteX72" fmla="*/ 291721 w 507171"/>
                  <a:gd name="connsiteY72" fmla="*/ 224387 h 585607"/>
                  <a:gd name="connsiteX73" fmla="*/ 300657 w 507171"/>
                  <a:gd name="connsiteY73" fmla="*/ 224477 h 585607"/>
                  <a:gd name="connsiteX74" fmla="*/ 306433 w 507171"/>
                  <a:gd name="connsiteY74" fmla="*/ 220415 h 585607"/>
                  <a:gd name="connsiteX75" fmla="*/ 320604 w 507171"/>
                  <a:gd name="connsiteY75" fmla="*/ 219061 h 585607"/>
                  <a:gd name="connsiteX76" fmla="*/ 326922 w 507171"/>
                  <a:gd name="connsiteY76" fmla="*/ 213284 h 585607"/>
                  <a:gd name="connsiteX77" fmla="*/ 323402 w 507171"/>
                  <a:gd name="connsiteY77" fmla="*/ 202183 h 585607"/>
                  <a:gd name="connsiteX78" fmla="*/ 320785 w 507171"/>
                  <a:gd name="connsiteY78" fmla="*/ 200107 h 585607"/>
                  <a:gd name="connsiteX79" fmla="*/ 320424 w 507171"/>
                  <a:gd name="connsiteY79" fmla="*/ 190268 h 585607"/>
                  <a:gd name="connsiteX80" fmla="*/ 322138 w 507171"/>
                  <a:gd name="connsiteY80" fmla="*/ 187561 h 585607"/>
                  <a:gd name="connsiteX81" fmla="*/ 319070 w 507171"/>
                  <a:gd name="connsiteY81" fmla="*/ 178895 h 585607"/>
                  <a:gd name="connsiteX82" fmla="*/ 326561 w 507171"/>
                  <a:gd name="connsiteY82" fmla="*/ 171404 h 585607"/>
                  <a:gd name="connsiteX83" fmla="*/ 333421 w 507171"/>
                  <a:gd name="connsiteY83" fmla="*/ 171855 h 585607"/>
                  <a:gd name="connsiteX84" fmla="*/ 340461 w 507171"/>
                  <a:gd name="connsiteY84" fmla="*/ 177451 h 585607"/>
                  <a:gd name="connsiteX85" fmla="*/ 341635 w 507171"/>
                  <a:gd name="connsiteY85" fmla="*/ 181423 h 585607"/>
                  <a:gd name="connsiteX86" fmla="*/ 343982 w 507171"/>
                  <a:gd name="connsiteY86" fmla="*/ 179618 h 585607"/>
                  <a:gd name="connsiteX87" fmla="*/ 350209 w 507171"/>
                  <a:gd name="connsiteY87" fmla="*/ 185484 h 585607"/>
                  <a:gd name="connsiteX88" fmla="*/ 362665 w 507171"/>
                  <a:gd name="connsiteY88" fmla="*/ 185936 h 585607"/>
                  <a:gd name="connsiteX89" fmla="*/ 362665 w 507171"/>
                  <a:gd name="connsiteY89" fmla="*/ 185936 h 585607"/>
                  <a:gd name="connsiteX90" fmla="*/ 367810 w 507171"/>
                  <a:gd name="connsiteY90" fmla="*/ 188283 h 585607"/>
                  <a:gd name="connsiteX91" fmla="*/ 369705 w 507171"/>
                  <a:gd name="connsiteY91" fmla="*/ 198121 h 585607"/>
                  <a:gd name="connsiteX92" fmla="*/ 373948 w 507171"/>
                  <a:gd name="connsiteY92" fmla="*/ 201912 h 585607"/>
                  <a:gd name="connsiteX93" fmla="*/ 376565 w 507171"/>
                  <a:gd name="connsiteY93" fmla="*/ 209494 h 585607"/>
                  <a:gd name="connsiteX94" fmla="*/ 378461 w 507171"/>
                  <a:gd name="connsiteY94" fmla="*/ 209133 h 585607"/>
                  <a:gd name="connsiteX95" fmla="*/ 381169 w 507171"/>
                  <a:gd name="connsiteY95" fmla="*/ 212292 h 585607"/>
                  <a:gd name="connsiteX96" fmla="*/ 381169 w 507171"/>
                  <a:gd name="connsiteY96" fmla="*/ 212292 h 585607"/>
                  <a:gd name="connsiteX97" fmla="*/ 383696 w 507171"/>
                  <a:gd name="connsiteY97" fmla="*/ 213646 h 585607"/>
                  <a:gd name="connsiteX98" fmla="*/ 383696 w 507171"/>
                  <a:gd name="connsiteY98" fmla="*/ 213646 h 585607"/>
                  <a:gd name="connsiteX99" fmla="*/ 383515 w 507171"/>
                  <a:gd name="connsiteY99" fmla="*/ 217888 h 585607"/>
                  <a:gd name="connsiteX100" fmla="*/ 397054 w 507171"/>
                  <a:gd name="connsiteY100" fmla="*/ 226914 h 585607"/>
                  <a:gd name="connsiteX101" fmla="*/ 398950 w 507171"/>
                  <a:gd name="connsiteY101" fmla="*/ 230705 h 585607"/>
                  <a:gd name="connsiteX102" fmla="*/ 397957 w 507171"/>
                  <a:gd name="connsiteY102" fmla="*/ 232510 h 585607"/>
                  <a:gd name="connsiteX103" fmla="*/ 399943 w 507171"/>
                  <a:gd name="connsiteY103" fmla="*/ 235850 h 585607"/>
                  <a:gd name="connsiteX104" fmla="*/ 401567 w 507171"/>
                  <a:gd name="connsiteY104" fmla="*/ 235489 h 585607"/>
                  <a:gd name="connsiteX105" fmla="*/ 400123 w 507171"/>
                  <a:gd name="connsiteY105" fmla="*/ 237113 h 585607"/>
                  <a:gd name="connsiteX106" fmla="*/ 401206 w 507171"/>
                  <a:gd name="connsiteY106" fmla="*/ 242890 h 585607"/>
                  <a:gd name="connsiteX107" fmla="*/ 409330 w 507171"/>
                  <a:gd name="connsiteY107" fmla="*/ 245327 h 585607"/>
                  <a:gd name="connsiteX108" fmla="*/ 414384 w 507171"/>
                  <a:gd name="connsiteY108" fmla="*/ 250382 h 585607"/>
                  <a:gd name="connsiteX109" fmla="*/ 415558 w 507171"/>
                  <a:gd name="connsiteY109" fmla="*/ 258956 h 585607"/>
                  <a:gd name="connsiteX110" fmla="*/ 420432 w 507171"/>
                  <a:gd name="connsiteY110" fmla="*/ 257783 h 585607"/>
                  <a:gd name="connsiteX111" fmla="*/ 422237 w 507171"/>
                  <a:gd name="connsiteY111" fmla="*/ 259317 h 585607"/>
                  <a:gd name="connsiteX112" fmla="*/ 425125 w 507171"/>
                  <a:gd name="connsiteY112" fmla="*/ 270149 h 585607"/>
                  <a:gd name="connsiteX113" fmla="*/ 425125 w 507171"/>
                  <a:gd name="connsiteY113" fmla="*/ 270149 h 585607"/>
                  <a:gd name="connsiteX114" fmla="*/ 427291 w 507171"/>
                  <a:gd name="connsiteY114" fmla="*/ 275564 h 585607"/>
                  <a:gd name="connsiteX115" fmla="*/ 435505 w 507171"/>
                  <a:gd name="connsiteY115" fmla="*/ 284680 h 585607"/>
                  <a:gd name="connsiteX116" fmla="*/ 435505 w 507171"/>
                  <a:gd name="connsiteY116" fmla="*/ 284680 h 585607"/>
                  <a:gd name="connsiteX117" fmla="*/ 440109 w 507171"/>
                  <a:gd name="connsiteY117" fmla="*/ 287569 h 585607"/>
                  <a:gd name="connsiteX118" fmla="*/ 440109 w 507171"/>
                  <a:gd name="connsiteY118" fmla="*/ 287569 h 585607"/>
                  <a:gd name="connsiteX119" fmla="*/ 450940 w 507171"/>
                  <a:gd name="connsiteY119" fmla="*/ 289013 h 585607"/>
                  <a:gd name="connsiteX120" fmla="*/ 450940 w 507171"/>
                  <a:gd name="connsiteY120" fmla="*/ 289013 h 585607"/>
                  <a:gd name="connsiteX121" fmla="*/ 454821 w 507171"/>
                  <a:gd name="connsiteY121" fmla="*/ 294790 h 585607"/>
                  <a:gd name="connsiteX122" fmla="*/ 462583 w 507171"/>
                  <a:gd name="connsiteY122" fmla="*/ 296595 h 585607"/>
                  <a:gd name="connsiteX123" fmla="*/ 465020 w 507171"/>
                  <a:gd name="connsiteY123" fmla="*/ 302191 h 585607"/>
                  <a:gd name="connsiteX124" fmla="*/ 482260 w 507171"/>
                  <a:gd name="connsiteY124" fmla="*/ 297227 h 585607"/>
                  <a:gd name="connsiteX125" fmla="*/ 485961 w 507171"/>
                  <a:gd name="connsiteY125" fmla="*/ 303003 h 585607"/>
                  <a:gd name="connsiteX126" fmla="*/ 485058 w 507171"/>
                  <a:gd name="connsiteY126" fmla="*/ 304628 h 585607"/>
                  <a:gd name="connsiteX127" fmla="*/ 485058 w 507171"/>
                  <a:gd name="connsiteY127" fmla="*/ 304628 h 585607"/>
                  <a:gd name="connsiteX128" fmla="*/ 486502 w 507171"/>
                  <a:gd name="connsiteY128" fmla="*/ 307516 h 585607"/>
                  <a:gd name="connsiteX129" fmla="*/ 492820 w 507171"/>
                  <a:gd name="connsiteY129" fmla="*/ 310134 h 585607"/>
                  <a:gd name="connsiteX130" fmla="*/ 495889 w 507171"/>
                  <a:gd name="connsiteY130" fmla="*/ 317986 h 585607"/>
                  <a:gd name="connsiteX131" fmla="*/ 495889 w 507171"/>
                  <a:gd name="connsiteY131" fmla="*/ 317986 h 585607"/>
                  <a:gd name="connsiteX132" fmla="*/ 497965 w 507171"/>
                  <a:gd name="connsiteY132" fmla="*/ 319521 h 585607"/>
                  <a:gd name="connsiteX133" fmla="*/ 498597 w 507171"/>
                  <a:gd name="connsiteY133" fmla="*/ 323853 h 585607"/>
                  <a:gd name="connsiteX134" fmla="*/ 495077 w 507171"/>
                  <a:gd name="connsiteY134" fmla="*/ 326832 h 585607"/>
                  <a:gd name="connsiteX135" fmla="*/ 493813 w 507171"/>
                  <a:gd name="connsiteY135" fmla="*/ 335497 h 585607"/>
                  <a:gd name="connsiteX136" fmla="*/ 484607 w 507171"/>
                  <a:gd name="connsiteY136" fmla="*/ 344433 h 585607"/>
                  <a:gd name="connsiteX137" fmla="*/ 484607 w 507171"/>
                  <a:gd name="connsiteY137" fmla="*/ 344433 h 585607"/>
                  <a:gd name="connsiteX138" fmla="*/ 483524 w 507171"/>
                  <a:gd name="connsiteY138" fmla="*/ 346870 h 585607"/>
                  <a:gd name="connsiteX139" fmla="*/ 486141 w 507171"/>
                  <a:gd name="connsiteY139" fmla="*/ 347682 h 585607"/>
                  <a:gd name="connsiteX140" fmla="*/ 486141 w 507171"/>
                  <a:gd name="connsiteY140" fmla="*/ 347682 h 585607"/>
                  <a:gd name="connsiteX141" fmla="*/ 491105 w 507171"/>
                  <a:gd name="connsiteY141" fmla="*/ 353459 h 585607"/>
                  <a:gd name="connsiteX142" fmla="*/ 488217 w 507171"/>
                  <a:gd name="connsiteY142" fmla="*/ 361763 h 585607"/>
                  <a:gd name="connsiteX143" fmla="*/ 482982 w 507171"/>
                  <a:gd name="connsiteY143" fmla="*/ 366276 h 585607"/>
                  <a:gd name="connsiteX144" fmla="*/ 481086 w 507171"/>
                  <a:gd name="connsiteY144" fmla="*/ 372142 h 585607"/>
                  <a:gd name="connsiteX145" fmla="*/ 477837 w 507171"/>
                  <a:gd name="connsiteY145" fmla="*/ 372684 h 585607"/>
                  <a:gd name="connsiteX146" fmla="*/ 476122 w 507171"/>
                  <a:gd name="connsiteY146" fmla="*/ 380266 h 585607"/>
                  <a:gd name="connsiteX147" fmla="*/ 481628 w 507171"/>
                  <a:gd name="connsiteY147" fmla="*/ 383696 h 585607"/>
                  <a:gd name="connsiteX148" fmla="*/ 486502 w 507171"/>
                  <a:gd name="connsiteY148" fmla="*/ 381800 h 585607"/>
                  <a:gd name="connsiteX149" fmla="*/ 488307 w 507171"/>
                  <a:gd name="connsiteY149" fmla="*/ 384057 h 585607"/>
                  <a:gd name="connsiteX150" fmla="*/ 497695 w 507171"/>
                  <a:gd name="connsiteY150" fmla="*/ 382613 h 585607"/>
                  <a:gd name="connsiteX151" fmla="*/ 501034 w 507171"/>
                  <a:gd name="connsiteY151" fmla="*/ 391729 h 585607"/>
                  <a:gd name="connsiteX152" fmla="*/ 507172 w 507171"/>
                  <a:gd name="connsiteY152" fmla="*/ 399040 h 585607"/>
                  <a:gd name="connsiteX153" fmla="*/ 507172 w 507171"/>
                  <a:gd name="connsiteY153" fmla="*/ 399040 h 585607"/>
                  <a:gd name="connsiteX154" fmla="*/ 500041 w 507171"/>
                  <a:gd name="connsiteY154" fmla="*/ 404275 h 585607"/>
                  <a:gd name="connsiteX155" fmla="*/ 498326 w 507171"/>
                  <a:gd name="connsiteY155" fmla="*/ 415287 h 585607"/>
                  <a:gd name="connsiteX156" fmla="*/ 482079 w 507171"/>
                  <a:gd name="connsiteY156" fmla="*/ 421064 h 585607"/>
                  <a:gd name="connsiteX157" fmla="*/ 457348 w 507171"/>
                  <a:gd name="connsiteY157" fmla="*/ 415558 h 585607"/>
                  <a:gd name="connsiteX158" fmla="*/ 446066 w 507171"/>
                  <a:gd name="connsiteY158" fmla="*/ 408066 h 585607"/>
                  <a:gd name="connsiteX159" fmla="*/ 439567 w 507171"/>
                  <a:gd name="connsiteY159" fmla="*/ 394888 h 585607"/>
                  <a:gd name="connsiteX160" fmla="*/ 435596 w 507171"/>
                  <a:gd name="connsiteY160" fmla="*/ 392451 h 585607"/>
                  <a:gd name="connsiteX161" fmla="*/ 434693 w 507171"/>
                  <a:gd name="connsiteY161" fmla="*/ 393985 h 585607"/>
                  <a:gd name="connsiteX162" fmla="*/ 426570 w 507171"/>
                  <a:gd name="connsiteY162" fmla="*/ 393624 h 585607"/>
                  <a:gd name="connsiteX163" fmla="*/ 422778 w 507171"/>
                  <a:gd name="connsiteY163" fmla="*/ 401387 h 585607"/>
                  <a:gd name="connsiteX164" fmla="*/ 418175 w 507171"/>
                  <a:gd name="connsiteY164" fmla="*/ 403553 h 585607"/>
                  <a:gd name="connsiteX165" fmla="*/ 417904 w 507171"/>
                  <a:gd name="connsiteY165" fmla="*/ 407886 h 585607"/>
                  <a:gd name="connsiteX166" fmla="*/ 418897 w 507171"/>
                  <a:gd name="connsiteY166" fmla="*/ 411406 h 585607"/>
                  <a:gd name="connsiteX167" fmla="*/ 425847 w 507171"/>
                  <a:gd name="connsiteY167" fmla="*/ 418626 h 585607"/>
                  <a:gd name="connsiteX168" fmla="*/ 424042 w 507171"/>
                  <a:gd name="connsiteY168" fmla="*/ 426840 h 585607"/>
                  <a:gd name="connsiteX169" fmla="*/ 430451 w 507171"/>
                  <a:gd name="connsiteY169" fmla="*/ 429548 h 585607"/>
                  <a:gd name="connsiteX170" fmla="*/ 429548 w 507171"/>
                  <a:gd name="connsiteY170" fmla="*/ 436588 h 585607"/>
                  <a:gd name="connsiteX171" fmla="*/ 426479 w 507171"/>
                  <a:gd name="connsiteY171" fmla="*/ 437310 h 585607"/>
                  <a:gd name="connsiteX172" fmla="*/ 426479 w 507171"/>
                  <a:gd name="connsiteY172" fmla="*/ 437310 h 585607"/>
                  <a:gd name="connsiteX173" fmla="*/ 423862 w 507171"/>
                  <a:gd name="connsiteY173" fmla="*/ 440650 h 585607"/>
                  <a:gd name="connsiteX174" fmla="*/ 423862 w 507171"/>
                  <a:gd name="connsiteY174" fmla="*/ 440650 h 585607"/>
                  <a:gd name="connsiteX175" fmla="*/ 403643 w 507171"/>
                  <a:gd name="connsiteY175" fmla="*/ 462222 h 585607"/>
                  <a:gd name="connsiteX176" fmla="*/ 401928 w 507171"/>
                  <a:gd name="connsiteY176" fmla="*/ 469894 h 585607"/>
                  <a:gd name="connsiteX177" fmla="*/ 394708 w 507171"/>
                  <a:gd name="connsiteY177" fmla="*/ 479281 h 585607"/>
                  <a:gd name="connsiteX178" fmla="*/ 390375 w 507171"/>
                  <a:gd name="connsiteY178" fmla="*/ 480996 h 585607"/>
                  <a:gd name="connsiteX179" fmla="*/ 387216 w 507171"/>
                  <a:gd name="connsiteY179" fmla="*/ 487134 h 585607"/>
                  <a:gd name="connsiteX180" fmla="*/ 389563 w 507171"/>
                  <a:gd name="connsiteY180" fmla="*/ 494445 h 585607"/>
                  <a:gd name="connsiteX181" fmla="*/ 379544 w 507171"/>
                  <a:gd name="connsiteY181" fmla="*/ 496882 h 585607"/>
                  <a:gd name="connsiteX182" fmla="*/ 368803 w 507171"/>
                  <a:gd name="connsiteY182" fmla="*/ 494716 h 585607"/>
                  <a:gd name="connsiteX183" fmla="*/ 365734 w 507171"/>
                  <a:gd name="connsiteY183" fmla="*/ 492008 h 585607"/>
                  <a:gd name="connsiteX184" fmla="*/ 359596 w 507171"/>
                  <a:gd name="connsiteY184" fmla="*/ 495347 h 585607"/>
                  <a:gd name="connsiteX185" fmla="*/ 354091 w 507171"/>
                  <a:gd name="connsiteY185" fmla="*/ 494535 h 585607"/>
                  <a:gd name="connsiteX186" fmla="*/ 348675 w 507171"/>
                  <a:gd name="connsiteY186" fmla="*/ 496792 h 585607"/>
                  <a:gd name="connsiteX187" fmla="*/ 345877 w 507171"/>
                  <a:gd name="connsiteY187" fmla="*/ 502478 h 585607"/>
                  <a:gd name="connsiteX188" fmla="*/ 343620 w 507171"/>
                  <a:gd name="connsiteY188" fmla="*/ 501485 h 585607"/>
                  <a:gd name="connsiteX189" fmla="*/ 343711 w 507171"/>
                  <a:gd name="connsiteY189" fmla="*/ 503381 h 585607"/>
                  <a:gd name="connsiteX190" fmla="*/ 340822 w 507171"/>
                  <a:gd name="connsiteY190" fmla="*/ 502930 h 585607"/>
                  <a:gd name="connsiteX191" fmla="*/ 339469 w 507171"/>
                  <a:gd name="connsiteY191" fmla="*/ 505457 h 585607"/>
                  <a:gd name="connsiteX192" fmla="*/ 330352 w 507171"/>
                  <a:gd name="connsiteY192" fmla="*/ 505728 h 585607"/>
                  <a:gd name="connsiteX193" fmla="*/ 325749 w 507171"/>
                  <a:gd name="connsiteY193" fmla="*/ 508345 h 585607"/>
                  <a:gd name="connsiteX194" fmla="*/ 323763 w 507171"/>
                  <a:gd name="connsiteY194" fmla="*/ 512768 h 585607"/>
                  <a:gd name="connsiteX195" fmla="*/ 321507 w 507171"/>
                  <a:gd name="connsiteY195" fmla="*/ 513219 h 585607"/>
                  <a:gd name="connsiteX196" fmla="*/ 322951 w 507171"/>
                  <a:gd name="connsiteY196" fmla="*/ 514844 h 585607"/>
                  <a:gd name="connsiteX197" fmla="*/ 319702 w 507171"/>
                  <a:gd name="connsiteY197" fmla="*/ 515656 h 585607"/>
                  <a:gd name="connsiteX198" fmla="*/ 317174 w 507171"/>
                  <a:gd name="connsiteY198" fmla="*/ 512768 h 585607"/>
                  <a:gd name="connsiteX199" fmla="*/ 320604 w 507171"/>
                  <a:gd name="connsiteY199" fmla="*/ 509518 h 585607"/>
                  <a:gd name="connsiteX200" fmla="*/ 316181 w 507171"/>
                  <a:gd name="connsiteY200" fmla="*/ 509609 h 585607"/>
                  <a:gd name="connsiteX201" fmla="*/ 313834 w 507171"/>
                  <a:gd name="connsiteY201" fmla="*/ 511865 h 585607"/>
                  <a:gd name="connsiteX202" fmla="*/ 304357 w 507171"/>
                  <a:gd name="connsiteY202" fmla="*/ 507984 h 585607"/>
                  <a:gd name="connsiteX203" fmla="*/ 301288 w 507171"/>
                  <a:gd name="connsiteY203" fmla="*/ 512858 h 585607"/>
                  <a:gd name="connsiteX204" fmla="*/ 303184 w 507171"/>
                  <a:gd name="connsiteY204" fmla="*/ 516469 h 585607"/>
                  <a:gd name="connsiteX205" fmla="*/ 299483 w 507171"/>
                  <a:gd name="connsiteY205" fmla="*/ 517642 h 585607"/>
                  <a:gd name="connsiteX206" fmla="*/ 299303 w 507171"/>
                  <a:gd name="connsiteY206" fmla="*/ 520350 h 585607"/>
                  <a:gd name="connsiteX207" fmla="*/ 287388 w 507171"/>
                  <a:gd name="connsiteY207" fmla="*/ 522697 h 585607"/>
                  <a:gd name="connsiteX208" fmla="*/ 287208 w 507171"/>
                  <a:gd name="connsiteY208" fmla="*/ 524411 h 585607"/>
                  <a:gd name="connsiteX209" fmla="*/ 291721 w 507171"/>
                  <a:gd name="connsiteY209" fmla="*/ 527029 h 585607"/>
                  <a:gd name="connsiteX210" fmla="*/ 291811 w 507171"/>
                  <a:gd name="connsiteY210" fmla="*/ 531181 h 585607"/>
                  <a:gd name="connsiteX211" fmla="*/ 284771 w 507171"/>
                  <a:gd name="connsiteY211" fmla="*/ 535604 h 585607"/>
                  <a:gd name="connsiteX212" fmla="*/ 278633 w 507171"/>
                  <a:gd name="connsiteY212" fmla="*/ 555010 h 585607"/>
                  <a:gd name="connsiteX213" fmla="*/ 269065 w 507171"/>
                  <a:gd name="connsiteY213" fmla="*/ 549413 h 585607"/>
                  <a:gd name="connsiteX214" fmla="*/ 261664 w 507171"/>
                  <a:gd name="connsiteY214" fmla="*/ 559342 h 585607"/>
                  <a:gd name="connsiteX215" fmla="*/ 262025 w 507171"/>
                  <a:gd name="connsiteY215" fmla="*/ 561599 h 585607"/>
                  <a:gd name="connsiteX216" fmla="*/ 258415 w 507171"/>
                  <a:gd name="connsiteY216" fmla="*/ 562230 h 585607"/>
                  <a:gd name="connsiteX217" fmla="*/ 257241 w 507171"/>
                  <a:gd name="connsiteY217" fmla="*/ 567285 h 585607"/>
                  <a:gd name="connsiteX218" fmla="*/ 253811 w 507171"/>
                  <a:gd name="connsiteY218" fmla="*/ 567465 h 585607"/>
                  <a:gd name="connsiteX219" fmla="*/ 251104 w 507171"/>
                  <a:gd name="connsiteY219" fmla="*/ 564848 h 585607"/>
                  <a:gd name="connsiteX220" fmla="*/ 241987 w 507171"/>
                  <a:gd name="connsiteY220" fmla="*/ 565028 h 585607"/>
                  <a:gd name="connsiteX221" fmla="*/ 231698 w 507171"/>
                  <a:gd name="connsiteY221" fmla="*/ 572971 h 585607"/>
                  <a:gd name="connsiteX222" fmla="*/ 226192 w 507171"/>
                  <a:gd name="connsiteY222" fmla="*/ 565299 h 585607"/>
                  <a:gd name="connsiteX223" fmla="*/ 223574 w 507171"/>
                  <a:gd name="connsiteY223" fmla="*/ 567556 h 585607"/>
                  <a:gd name="connsiteX224" fmla="*/ 218610 w 507171"/>
                  <a:gd name="connsiteY224" fmla="*/ 567014 h 585607"/>
                  <a:gd name="connsiteX225" fmla="*/ 212382 w 507171"/>
                  <a:gd name="connsiteY225" fmla="*/ 557537 h 585607"/>
                  <a:gd name="connsiteX226" fmla="*/ 203176 w 507171"/>
                  <a:gd name="connsiteY226" fmla="*/ 549594 h 585607"/>
                  <a:gd name="connsiteX227" fmla="*/ 192435 w 507171"/>
                  <a:gd name="connsiteY227" fmla="*/ 546796 h 585607"/>
                  <a:gd name="connsiteX228" fmla="*/ 190629 w 507171"/>
                  <a:gd name="connsiteY228" fmla="*/ 550226 h 585607"/>
                  <a:gd name="connsiteX229" fmla="*/ 179979 w 507171"/>
                  <a:gd name="connsiteY229" fmla="*/ 550135 h 585607"/>
                  <a:gd name="connsiteX230" fmla="*/ 173841 w 507171"/>
                  <a:gd name="connsiteY230" fmla="*/ 553746 h 585607"/>
                  <a:gd name="connsiteX231" fmla="*/ 174292 w 507171"/>
                  <a:gd name="connsiteY231" fmla="*/ 569993 h 585607"/>
                  <a:gd name="connsiteX232" fmla="*/ 169779 w 507171"/>
                  <a:gd name="connsiteY232" fmla="*/ 570805 h 585607"/>
                  <a:gd name="connsiteX233" fmla="*/ 164634 w 507171"/>
                  <a:gd name="connsiteY233" fmla="*/ 580012 h 585607"/>
                  <a:gd name="connsiteX234" fmla="*/ 159670 w 507171"/>
                  <a:gd name="connsiteY234" fmla="*/ 580553 h 585607"/>
                  <a:gd name="connsiteX235" fmla="*/ 148749 w 507171"/>
                  <a:gd name="connsiteY235" fmla="*/ 574325 h 585607"/>
                  <a:gd name="connsiteX236" fmla="*/ 146041 w 507171"/>
                  <a:gd name="connsiteY236" fmla="*/ 579019 h 585607"/>
                  <a:gd name="connsiteX237" fmla="*/ 143875 w 507171"/>
                  <a:gd name="connsiteY237" fmla="*/ 577575 h 585607"/>
                  <a:gd name="connsiteX238" fmla="*/ 139181 w 507171"/>
                  <a:gd name="connsiteY238" fmla="*/ 580553 h 585607"/>
                  <a:gd name="connsiteX239" fmla="*/ 137827 w 507171"/>
                  <a:gd name="connsiteY239" fmla="*/ 585608 h 585607"/>
                  <a:gd name="connsiteX240" fmla="*/ 121671 w 507171"/>
                  <a:gd name="connsiteY240" fmla="*/ 579470 h 585607"/>
                  <a:gd name="connsiteX241" fmla="*/ 109395 w 507171"/>
                  <a:gd name="connsiteY241" fmla="*/ 579199 h 585607"/>
                  <a:gd name="connsiteX242" fmla="*/ 103799 w 507171"/>
                  <a:gd name="connsiteY242" fmla="*/ 576221 h 585607"/>
                  <a:gd name="connsiteX243" fmla="*/ 106417 w 507171"/>
                  <a:gd name="connsiteY243" fmla="*/ 573513 h 585607"/>
                  <a:gd name="connsiteX244" fmla="*/ 106958 w 507171"/>
                  <a:gd name="connsiteY244" fmla="*/ 564848 h 585607"/>
                  <a:gd name="connsiteX245" fmla="*/ 104341 w 507171"/>
                  <a:gd name="connsiteY245" fmla="*/ 560876 h 585607"/>
                  <a:gd name="connsiteX246" fmla="*/ 104702 w 507171"/>
                  <a:gd name="connsiteY246" fmla="*/ 550587 h 585607"/>
                  <a:gd name="connsiteX247" fmla="*/ 99647 w 507171"/>
                  <a:gd name="connsiteY247" fmla="*/ 545171 h 585607"/>
                  <a:gd name="connsiteX248" fmla="*/ 101904 w 507171"/>
                  <a:gd name="connsiteY248" fmla="*/ 529917 h 585607"/>
                  <a:gd name="connsiteX249" fmla="*/ 109305 w 507171"/>
                  <a:gd name="connsiteY249" fmla="*/ 525224 h 585607"/>
                  <a:gd name="connsiteX250" fmla="*/ 118692 w 507171"/>
                  <a:gd name="connsiteY250" fmla="*/ 525946 h 585607"/>
                  <a:gd name="connsiteX251" fmla="*/ 118241 w 507171"/>
                  <a:gd name="connsiteY251" fmla="*/ 520711 h 585607"/>
                  <a:gd name="connsiteX252" fmla="*/ 122844 w 507171"/>
                  <a:gd name="connsiteY252" fmla="*/ 519086 h 585607"/>
                  <a:gd name="connsiteX253" fmla="*/ 128260 w 507171"/>
                  <a:gd name="connsiteY253" fmla="*/ 506630 h 585607"/>
                  <a:gd name="connsiteX254" fmla="*/ 125101 w 507171"/>
                  <a:gd name="connsiteY254" fmla="*/ 500673 h 585607"/>
                  <a:gd name="connsiteX255" fmla="*/ 120046 w 507171"/>
                  <a:gd name="connsiteY255" fmla="*/ 500673 h 585607"/>
                  <a:gd name="connsiteX256" fmla="*/ 116797 w 507171"/>
                  <a:gd name="connsiteY256" fmla="*/ 485509 h 585607"/>
                  <a:gd name="connsiteX257" fmla="*/ 107771 w 507171"/>
                  <a:gd name="connsiteY257" fmla="*/ 479823 h 585607"/>
                  <a:gd name="connsiteX258" fmla="*/ 112554 w 507171"/>
                  <a:gd name="connsiteY258" fmla="*/ 474137 h 585607"/>
                  <a:gd name="connsiteX259" fmla="*/ 108493 w 507171"/>
                  <a:gd name="connsiteY259" fmla="*/ 470165 h 585607"/>
                  <a:gd name="connsiteX260" fmla="*/ 110930 w 507171"/>
                  <a:gd name="connsiteY260" fmla="*/ 464388 h 585607"/>
                  <a:gd name="connsiteX261" fmla="*/ 107500 w 507171"/>
                  <a:gd name="connsiteY261" fmla="*/ 458792 h 585607"/>
                  <a:gd name="connsiteX262" fmla="*/ 100550 w 507171"/>
                  <a:gd name="connsiteY262" fmla="*/ 453918 h 585607"/>
                  <a:gd name="connsiteX263" fmla="*/ 95405 w 507171"/>
                  <a:gd name="connsiteY263" fmla="*/ 458160 h 585607"/>
                  <a:gd name="connsiteX264" fmla="*/ 87552 w 507171"/>
                  <a:gd name="connsiteY264" fmla="*/ 459424 h 585607"/>
                  <a:gd name="connsiteX265" fmla="*/ 83671 w 507171"/>
                  <a:gd name="connsiteY265" fmla="*/ 463034 h 585607"/>
                  <a:gd name="connsiteX266" fmla="*/ 75728 w 507171"/>
                  <a:gd name="connsiteY266" fmla="*/ 462132 h 585607"/>
                  <a:gd name="connsiteX267" fmla="*/ 72298 w 507171"/>
                  <a:gd name="connsiteY267" fmla="*/ 468721 h 585607"/>
                  <a:gd name="connsiteX268" fmla="*/ 66522 w 507171"/>
                  <a:gd name="connsiteY268" fmla="*/ 471068 h 585607"/>
                  <a:gd name="connsiteX269" fmla="*/ 62821 w 507171"/>
                  <a:gd name="connsiteY269" fmla="*/ 468450 h 585607"/>
                  <a:gd name="connsiteX270" fmla="*/ 59030 w 507171"/>
                  <a:gd name="connsiteY270" fmla="*/ 470616 h 585607"/>
                  <a:gd name="connsiteX271" fmla="*/ 54517 w 507171"/>
                  <a:gd name="connsiteY271" fmla="*/ 469714 h 585607"/>
                  <a:gd name="connsiteX272" fmla="*/ 48199 w 507171"/>
                  <a:gd name="connsiteY272" fmla="*/ 465020 h 585607"/>
                  <a:gd name="connsiteX273" fmla="*/ 44498 w 507171"/>
                  <a:gd name="connsiteY273" fmla="*/ 465832 h 585607"/>
                  <a:gd name="connsiteX274" fmla="*/ 35111 w 507171"/>
                  <a:gd name="connsiteY274" fmla="*/ 461410 h 585607"/>
                  <a:gd name="connsiteX275" fmla="*/ 32584 w 507171"/>
                  <a:gd name="connsiteY275" fmla="*/ 462854 h 585607"/>
                  <a:gd name="connsiteX276" fmla="*/ 28342 w 507171"/>
                  <a:gd name="connsiteY276" fmla="*/ 461049 h 585607"/>
                  <a:gd name="connsiteX277" fmla="*/ 18232 w 507171"/>
                  <a:gd name="connsiteY277" fmla="*/ 462312 h 585607"/>
                  <a:gd name="connsiteX278" fmla="*/ 18232 w 507171"/>
                  <a:gd name="connsiteY278" fmla="*/ 462312 h 585607"/>
                  <a:gd name="connsiteX279" fmla="*/ 16789 w 507171"/>
                  <a:gd name="connsiteY279" fmla="*/ 459695 h 585607"/>
                  <a:gd name="connsiteX280" fmla="*/ 19135 w 507171"/>
                  <a:gd name="connsiteY280" fmla="*/ 450308 h 585607"/>
                  <a:gd name="connsiteX281" fmla="*/ 22836 w 507171"/>
                  <a:gd name="connsiteY281" fmla="*/ 444170 h 585607"/>
                  <a:gd name="connsiteX282" fmla="*/ 19677 w 507171"/>
                  <a:gd name="connsiteY282" fmla="*/ 439025 h 585607"/>
                  <a:gd name="connsiteX283" fmla="*/ 26266 w 507171"/>
                  <a:gd name="connsiteY283" fmla="*/ 434603 h 585607"/>
                  <a:gd name="connsiteX284" fmla="*/ 28793 w 507171"/>
                  <a:gd name="connsiteY284" fmla="*/ 422688 h 585607"/>
                  <a:gd name="connsiteX285" fmla="*/ 31320 w 507171"/>
                  <a:gd name="connsiteY285" fmla="*/ 420973 h 585607"/>
                  <a:gd name="connsiteX286" fmla="*/ 31140 w 507171"/>
                  <a:gd name="connsiteY286" fmla="*/ 416460 h 585607"/>
                  <a:gd name="connsiteX287" fmla="*/ 28613 w 507171"/>
                  <a:gd name="connsiteY287" fmla="*/ 414204 h 585607"/>
                  <a:gd name="connsiteX288" fmla="*/ 24190 w 507171"/>
                  <a:gd name="connsiteY288" fmla="*/ 402289 h 585607"/>
                  <a:gd name="connsiteX289" fmla="*/ 27981 w 507171"/>
                  <a:gd name="connsiteY289" fmla="*/ 395881 h 585607"/>
                  <a:gd name="connsiteX290" fmla="*/ 32042 w 507171"/>
                  <a:gd name="connsiteY290" fmla="*/ 395791 h 585607"/>
                  <a:gd name="connsiteX291" fmla="*/ 36916 w 507171"/>
                  <a:gd name="connsiteY291" fmla="*/ 391729 h 585607"/>
                  <a:gd name="connsiteX292" fmla="*/ 36916 w 507171"/>
                  <a:gd name="connsiteY292" fmla="*/ 387216 h 585607"/>
                  <a:gd name="connsiteX293" fmla="*/ 44227 w 507171"/>
                  <a:gd name="connsiteY293" fmla="*/ 383966 h 585607"/>
                  <a:gd name="connsiteX294" fmla="*/ 38992 w 507171"/>
                  <a:gd name="connsiteY294" fmla="*/ 366546 h 585607"/>
                  <a:gd name="connsiteX295" fmla="*/ 39534 w 507171"/>
                  <a:gd name="connsiteY295" fmla="*/ 357791 h 585607"/>
                  <a:gd name="connsiteX296" fmla="*/ 42874 w 507171"/>
                  <a:gd name="connsiteY296" fmla="*/ 353639 h 585607"/>
                  <a:gd name="connsiteX297" fmla="*/ 36014 w 507171"/>
                  <a:gd name="connsiteY297" fmla="*/ 350209 h 585607"/>
                  <a:gd name="connsiteX298" fmla="*/ 39805 w 507171"/>
                  <a:gd name="connsiteY298" fmla="*/ 342447 h 585607"/>
                  <a:gd name="connsiteX299" fmla="*/ 36104 w 507171"/>
                  <a:gd name="connsiteY299" fmla="*/ 335948 h 585607"/>
                  <a:gd name="connsiteX300" fmla="*/ 32223 w 507171"/>
                  <a:gd name="connsiteY300" fmla="*/ 334323 h 585607"/>
                  <a:gd name="connsiteX301" fmla="*/ 26807 w 507171"/>
                  <a:gd name="connsiteY301" fmla="*/ 335407 h 585607"/>
                  <a:gd name="connsiteX302" fmla="*/ 25815 w 507171"/>
                  <a:gd name="connsiteY302" fmla="*/ 332518 h 585607"/>
                  <a:gd name="connsiteX303" fmla="*/ 35111 w 507171"/>
                  <a:gd name="connsiteY303" fmla="*/ 322590 h 585607"/>
                  <a:gd name="connsiteX304" fmla="*/ 27890 w 507171"/>
                  <a:gd name="connsiteY304" fmla="*/ 309412 h 585607"/>
                  <a:gd name="connsiteX305" fmla="*/ 22385 w 507171"/>
                  <a:gd name="connsiteY305" fmla="*/ 305260 h 585607"/>
                  <a:gd name="connsiteX306" fmla="*/ 18142 w 507171"/>
                  <a:gd name="connsiteY306" fmla="*/ 304357 h 585607"/>
                  <a:gd name="connsiteX307" fmla="*/ 20128 w 507171"/>
                  <a:gd name="connsiteY307" fmla="*/ 299573 h 585607"/>
                  <a:gd name="connsiteX308" fmla="*/ 26717 w 507171"/>
                  <a:gd name="connsiteY308" fmla="*/ 295060 h 585607"/>
                  <a:gd name="connsiteX309" fmla="*/ 26085 w 507171"/>
                  <a:gd name="connsiteY309" fmla="*/ 290908 h 585607"/>
                  <a:gd name="connsiteX310" fmla="*/ 35201 w 507171"/>
                  <a:gd name="connsiteY310" fmla="*/ 284139 h 585607"/>
                  <a:gd name="connsiteX311" fmla="*/ 44498 w 507171"/>
                  <a:gd name="connsiteY311" fmla="*/ 278633 h 585607"/>
                  <a:gd name="connsiteX312" fmla="*/ 48199 w 507171"/>
                  <a:gd name="connsiteY312" fmla="*/ 272315 h 585607"/>
                  <a:gd name="connsiteX313" fmla="*/ 57586 w 507171"/>
                  <a:gd name="connsiteY313" fmla="*/ 266628 h 585607"/>
                  <a:gd name="connsiteX314" fmla="*/ 57496 w 507171"/>
                  <a:gd name="connsiteY314" fmla="*/ 263469 h 585607"/>
                  <a:gd name="connsiteX315" fmla="*/ 55239 w 507171"/>
                  <a:gd name="connsiteY315" fmla="*/ 252999 h 585607"/>
                  <a:gd name="connsiteX316" fmla="*/ 49914 w 507171"/>
                  <a:gd name="connsiteY316" fmla="*/ 253270 h 585607"/>
                  <a:gd name="connsiteX317" fmla="*/ 41339 w 507171"/>
                  <a:gd name="connsiteY317" fmla="*/ 248576 h 585607"/>
                  <a:gd name="connsiteX318" fmla="*/ 33938 w 507171"/>
                  <a:gd name="connsiteY318" fmla="*/ 245507 h 585607"/>
                  <a:gd name="connsiteX319" fmla="*/ 29515 w 507171"/>
                  <a:gd name="connsiteY319" fmla="*/ 238557 h 585607"/>
                  <a:gd name="connsiteX320" fmla="*/ 18323 w 507171"/>
                  <a:gd name="connsiteY320" fmla="*/ 235308 h 585607"/>
                  <a:gd name="connsiteX321" fmla="*/ 15344 w 507171"/>
                  <a:gd name="connsiteY321" fmla="*/ 228629 h 585607"/>
                  <a:gd name="connsiteX322" fmla="*/ 11012 w 507171"/>
                  <a:gd name="connsiteY322" fmla="*/ 228178 h 585607"/>
                  <a:gd name="connsiteX323" fmla="*/ 7763 w 507171"/>
                  <a:gd name="connsiteY323" fmla="*/ 224657 h 585607"/>
                  <a:gd name="connsiteX324" fmla="*/ 5596 w 507171"/>
                  <a:gd name="connsiteY324" fmla="*/ 220957 h 585607"/>
                  <a:gd name="connsiteX325" fmla="*/ 7311 w 507171"/>
                  <a:gd name="connsiteY325" fmla="*/ 214729 h 585607"/>
                  <a:gd name="connsiteX326" fmla="*/ 0 w 507171"/>
                  <a:gd name="connsiteY326" fmla="*/ 208230 h 585607"/>
                  <a:gd name="connsiteX327" fmla="*/ 4423 w 507171"/>
                  <a:gd name="connsiteY327" fmla="*/ 207057 h 585607"/>
                  <a:gd name="connsiteX328" fmla="*/ 5325 w 507171"/>
                  <a:gd name="connsiteY328" fmla="*/ 204890 h 585607"/>
                  <a:gd name="connsiteX329" fmla="*/ 1895 w 507171"/>
                  <a:gd name="connsiteY329" fmla="*/ 202453 h 585607"/>
                  <a:gd name="connsiteX330" fmla="*/ 451 w 507171"/>
                  <a:gd name="connsiteY330" fmla="*/ 197579 h 585607"/>
                  <a:gd name="connsiteX331" fmla="*/ 3791 w 507171"/>
                  <a:gd name="connsiteY331" fmla="*/ 190719 h 585607"/>
                  <a:gd name="connsiteX332" fmla="*/ 16066 w 507171"/>
                  <a:gd name="connsiteY332" fmla="*/ 190539 h 585607"/>
                  <a:gd name="connsiteX333" fmla="*/ 22926 w 507171"/>
                  <a:gd name="connsiteY333" fmla="*/ 186297 h 585607"/>
                  <a:gd name="connsiteX334" fmla="*/ 24280 w 507171"/>
                  <a:gd name="connsiteY334" fmla="*/ 181964 h 585607"/>
                  <a:gd name="connsiteX335" fmla="*/ 34479 w 507171"/>
                  <a:gd name="connsiteY335" fmla="*/ 177090 h 585607"/>
                  <a:gd name="connsiteX336" fmla="*/ 55059 w 507171"/>
                  <a:gd name="connsiteY336" fmla="*/ 187290 h 585607"/>
                  <a:gd name="connsiteX337" fmla="*/ 57044 w 507171"/>
                  <a:gd name="connsiteY337" fmla="*/ 186748 h 585607"/>
                  <a:gd name="connsiteX338" fmla="*/ 59752 w 507171"/>
                  <a:gd name="connsiteY338" fmla="*/ 176188 h 585607"/>
                  <a:gd name="connsiteX339" fmla="*/ 69410 w 507171"/>
                  <a:gd name="connsiteY339" fmla="*/ 178895 h 585607"/>
                  <a:gd name="connsiteX340" fmla="*/ 72659 w 507171"/>
                  <a:gd name="connsiteY340" fmla="*/ 176368 h 585607"/>
                  <a:gd name="connsiteX341" fmla="*/ 69590 w 507171"/>
                  <a:gd name="connsiteY341" fmla="*/ 168967 h 585607"/>
                  <a:gd name="connsiteX342" fmla="*/ 67605 w 507171"/>
                  <a:gd name="connsiteY342" fmla="*/ 168516 h 585607"/>
                  <a:gd name="connsiteX343" fmla="*/ 61557 w 507171"/>
                  <a:gd name="connsiteY343" fmla="*/ 158497 h 585607"/>
                  <a:gd name="connsiteX344" fmla="*/ 73201 w 507171"/>
                  <a:gd name="connsiteY344" fmla="*/ 149651 h 585607"/>
                  <a:gd name="connsiteX345" fmla="*/ 71215 w 507171"/>
                  <a:gd name="connsiteY345" fmla="*/ 143152 h 585607"/>
                  <a:gd name="connsiteX346" fmla="*/ 66161 w 507171"/>
                  <a:gd name="connsiteY346" fmla="*/ 136744 h 585607"/>
                  <a:gd name="connsiteX347" fmla="*/ 73020 w 507171"/>
                  <a:gd name="connsiteY347" fmla="*/ 135661 h 585607"/>
                  <a:gd name="connsiteX348" fmla="*/ 75097 w 507171"/>
                  <a:gd name="connsiteY348" fmla="*/ 128621 h 585607"/>
                  <a:gd name="connsiteX349" fmla="*/ 70403 w 507171"/>
                  <a:gd name="connsiteY349" fmla="*/ 126274 h 585607"/>
                  <a:gd name="connsiteX350" fmla="*/ 63814 w 507171"/>
                  <a:gd name="connsiteY350" fmla="*/ 112284 h 585607"/>
                  <a:gd name="connsiteX351" fmla="*/ 57766 w 507171"/>
                  <a:gd name="connsiteY351" fmla="*/ 106868 h 585607"/>
                  <a:gd name="connsiteX352" fmla="*/ 60023 w 507171"/>
                  <a:gd name="connsiteY352" fmla="*/ 99015 h 585607"/>
                  <a:gd name="connsiteX353" fmla="*/ 63814 w 507171"/>
                  <a:gd name="connsiteY353" fmla="*/ 102445 h 585607"/>
                  <a:gd name="connsiteX354" fmla="*/ 71937 w 507171"/>
                  <a:gd name="connsiteY354" fmla="*/ 98474 h 585607"/>
                  <a:gd name="connsiteX355" fmla="*/ 72028 w 507171"/>
                  <a:gd name="connsiteY355" fmla="*/ 91704 h 585607"/>
                  <a:gd name="connsiteX356" fmla="*/ 73833 w 507171"/>
                  <a:gd name="connsiteY356" fmla="*/ 87733 h 585607"/>
                  <a:gd name="connsiteX357" fmla="*/ 69771 w 507171"/>
                  <a:gd name="connsiteY357" fmla="*/ 62189 h 585607"/>
                  <a:gd name="connsiteX358" fmla="*/ 72930 w 507171"/>
                  <a:gd name="connsiteY358" fmla="*/ 58218 h 585607"/>
                  <a:gd name="connsiteX359" fmla="*/ 73923 w 507171"/>
                  <a:gd name="connsiteY359" fmla="*/ 50726 h 585607"/>
                  <a:gd name="connsiteX360" fmla="*/ 78346 w 507171"/>
                  <a:gd name="connsiteY360" fmla="*/ 49643 h 585607"/>
                  <a:gd name="connsiteX361" fmla="*/ 78978 w 507171"/>
                  <a:gd name="connsiteY361" fmla="*/ 46574 h 585607"/>
                  <a:gd name="connsiteX362" fmla="*/ 74735 w 507171"/>
                  <a:gd name="connsiteY362" fmla="*/ 40166 h 585607"/>
                  <a:gd name="connsiteX363" fmla="*/ 70674 w 507171"/>
                  <a:gd name="connsiteY363" fmla="*/ 41249 h 585607"/>
                  <a:gd name="connsiteX364" fmla="*/ 67424 w 507171"/>
                  <a:gd name="connsiteY364" fmla="*/ 39173 h 585607"/>
                  <a:gd name="connsiteX365" fmla="*/ 66702 w 507171"/>
                  <a:gd name="connsiteY365" fmla="*/ 30598 h 585607"/>
                  <a:gd name="connsiteX366" fmla="*/ 66883 w 507171"/>
                  <a:gd name="connsiteY366" fmla="*/ 23377 h 585607"/>
                  <a:gd name="connsiteX367" fmla="*/ 60835 w 507171"/>
                  <a:gd name="connsiteY367" fmla="*/ 15886 h 585607"/>
                  <a:gd name="connsiteX368" fmla="*/ 67785 w 507171"/>
                  <a:gd name="connsiteY368" fmla="*/ 10380 h 58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</a:cxnLst>
                <a:rect l="l" t="t" r="r" b="b"/>
                <a:pathLst>
                  <a:path w="507171" h="585607">
                    <a:moveTo>
                      <a:pt x="74104" y="451"/>
                    </a:moveTo>
                    <a:lnTo>
                      <a:pt x="80241" y="0"/>
                    </a:lnTo>
                    <a:lnTo>
                      <a:pt x="82408" y="4513"/>
                    </a:lnTo>
                    <a:lnTo>
                      <a:pt x="88455" y="9026"/>
                    </a:lnTo>
                    <a:lnTo>
                      <a:pt x="91524" y="15164"/>
                    </a:lnTo>
                    <a:lnTo>
                      <a:pt x="90531" y="20579"/>
                    </a:lnTo>
                    <a:lnTo>
                      <a:pt x="92697" y="24460"/>
                    </a:lnTo>
                    <a:lnTo>
                      <a:pt x="92697" y="24460"/>
                    </a:lnTo>
                    <a:lnTo>
                      <a:pt x="92878" y="26175"/>
                    </a:lnTo>
                    <a:lnTo>
                      <a:pt x="92878" y="26175"/>
                    </a:lnTo>
                    <a:lnTo>
                      <a:pt x="92156" y="29695"/>
                    </a:lnTo>
                    <a:lnTo>
                      <a:pt x="95044" y="33938"/>
                    </a:lnTo>
                    <a:lnTo>
                      <a:pt x="98745" y="34931"/>
                    </a:lnTo>
                    <a:lnTo>
                      <a:pt x="99647" y="39263"/>
                    </a:lnTo>
                    <a:lnTo>
                      <a:pt x="113096" y="54337"/>
                    </a:lnTo>
                    <a:lnTo>
                      <a:pt x="116706" y="52260"/>
                    </a:lnTo>
                    <a:lnTo>
                      <a:pt x="124378" y="53073"/>
                    </a:lnTo>
                    <a:lnTo>
                      <a:pt x="122393" y="54517"/>
                    </a:lnTo>
                    <a:lnTo>
                      <a:pt x="123747" y="70222"/>
                    </a:lnTo>
                    <a:lnTo>
                      <a:pt x="122032" y="71305"/>
                    </a:lnTo>
                    <a:lnTo>
                      <a:pt x="124920" y="74645"/>
                    </a:lnTo>
                    <a:lnTo>
                      <a:pt x="127989" y="86379"/>
                    </a:lnTo>
                    <a:lnTo>
                      <a:pt x="125191" y="87372"/>
                    </a:lnTo>
                    <a:lnTo>
                      <a:pt x="126274" y="89628"/>
                    </a:lnTo>
                    <a:lnTo>
                      <a:pt x="126274" y="89628"/>
                    </a:lnTo>
                    <a:lnTo>
                      <a:pt x="129884" y="89448"/>
                    </a:lnTo>
                    <a:lnTo>
                      <a:pt x="129884" y="89448"/>
                    </a:lnTo>
                    <a:lnTo>
                      <a:pt x="135571" y="86559"/>
                    </a:lnTo>
                    <a:lnTo>
                      <a:pt x="142972" y="89899"/>
                    </a:lnTo>
                    <a:lnTo>
                      <a:pt x="142882" y="93239"/>
                    </a:lnTo>
                    <a:lnTo>
                      <a:pt x="146582" y="95676"/>
                    </a:lnTo>
                    <a:lnTo>
                      <a:pt x="150915" y="95224"/>
                    </a:lnTo>
                    <a:lnTo>
                      <a:pt x="160753" y="98474"/>
                    </a:lnTo>
                    <a:lnTo>
                      <a:pt x="165357" y="96398"/>
                    </a:lnTo>
                    <a:lnTo>
                      <a:pt x="171675" y="100369"/>
                    </a:lnTo>
                    <a:lnTo>
                      <a:pt x="189817" y="99196"/>
                    </a:lnTo>
                    <a:lnTo>
                      <a:pt x="195233" y="105965"/>
                    </a:lnTo>
                    <a:lnTo>
                      <a:pt x="199385" y="107680"/>
                    </a:lnTo>
                    <a:lnTo>
                      <a:pt x="203898" y="101452"/>
                    </a:lnTo>
                    <a:lnTo>
                      <a:pt x="203898" y="101452"/>
                    </a:lnTo>
                    <a:lnTo>
                      <a:pt x="209584" y="99918"/>
                    </a:lnTo>
                    <a:lnTo>
                      <a:pt x="209584" y="99918"/>
                    </a:lnTo>
                    <a:lnTo>
                      <a:pt x="210216" y="98474"/>
                    </a:lnTo>
                    <a:lnTo>
                      <a:pt x="217978" y="101001"/>
                    </a:lnTo>
                    <a:lnTo>
                      <a:pt x="220867" y="108763"/>
                    </a:lnTo>
                    <a:lnTo>
                      <a:pt x="226372" y="110930"/>
                    </a:lnTo>
                    <a:lnTo>
                      <a:pt x="227095" y="116345"/>
                    </a:lnTo>
                    <a:lnTo>
                      <a:pt x="241807" y="120407"/>
                    </a:lnTo>
                    <a:lnTo>
                      <a:pt x="244876" y="124559"/>
                    </a:lnTo>
                    <a:lnTo>
                      <a:pt x="250291" y="125462"/>
                    </a:lnTo>
                    <a:lnTo>
                      <a:pt x="252187" y="133224"/>
                    </a:lnTo>
                    <a:lnTo>
                      <a:pt x="249660" y="139271"/>
                    </a:lnTo>
                    <a:lnTo>
                      <a:pt x="250743" y="143875"/>
                    </a:lnTo>
                    <a:lnTo>
                      <a:pt x="247223" y="147575"/>
                    </a:lnTo>
                    <a:lnTo>
                      <a:pt x="242710" y="158858"/>
                    </a:lnTo>
                    <a:lnTo>
                      <a:pt x="242710" y="158858"/>
                    </a:lnTo>
                    <a:lnTo>
                      <a:pt x="238919" y="159670"/>
                    </a:lnTo>
                    <a:lnTo>
                      <a:pt x="238919" y="159670"/>
                    </a:lnTo>
                    <a:lnTo>
                      <a:pt x="240363" y="162468"/>
                    </a:lnTo>
                    <a:lnTo>
                      <a:pt x="239099" y="167523"/>
                    </a:lnTo>
                    <a:lnTo>
                      <a:pt x="233684" y="169328"/>
                    </a:lnTo>
                    <a:lnTo>
                      <a:pt x="227636" y="175105"/>
                    </a:lnTo>
                    <a:lnTo>
                      <a:pt x="237204" y="195142"/>
                    </a:lnTo>
                    <a:lnTo>
                      <a:pt x="242439" y="196406"/>
                    </a:lnTo>
                    <a:lnTo>
                      <a:pt x="245688" y="201641"/>
                    </a:lnTo>
                    <a:lnTo>
                      <a:pt x="251916" y="200017"/>
                    </a:lnTo>
                    <a:lnTo>
                      <a:pt x="254443" y="202273"/>
                    </a:lnTo>
                    <a:lnTo>
                      <a:pt x="258505" y="200017"/>
                    </a:lnTo>
                    <a:lnTo>
                      <a:pt x="272495" y="204620"/>
                    </a:lnTo>
                    <a:lnTo>
                      <a:pt x="280077" y="216173"/>
                    </a:lnTo>
                    <a:lnTo>
                      <a:pt x="286396" y="216263"/>
                    </a:lnTo>
                    <a:lnTo>
                      <a:pt x="291269" y="219061"/>
                    </a:lnTo>
                    <a:lnTo>
                      <a:pt x="291721" y="224387"/>
                    </a:lnTo>
                    <a:lnTo>
                      <a:pt x="300657" y="224477"/>
                    </a:lnTo>
                    <a:lnTo>
                      <a:pt x="306433" y="220415"/>
                    </a:lnTo>
                    <a:lnTo>
                      <a:pt x="320604" y="219061"/>
                    </a:lnTo>
                    <a:lnTo>
                      <a:pt x="326922" y="213284"/>
                    </a:lnTo>
                    <a:lnTo>
                      <a:pt x="323402" y="202183"/>
                    </a:lnTo>
                    <a:lnTo>
                      <a:pt x="320785" y="200107"/>
                    </a:lnTo>
                    <a:lnTo>
                      <a:pt x="320424" y="190268"/>
                    </a:lnTo>
                    <a:lnTo>
                      <a:pt x="322138" y="187561"/>
                    </a:lnTo>
                    <a:lnTo>
                      <a:pt x="319070" y="178895"/>
                    </a:lnTo>
                    <a:lnTo>
                      <a:pt x="326561" y="171404"/>
                    </a:lnTo>
                    <a:lnTo>
                      <a:pt x="333421" y="171855"/>
                    </a:lnTo>
                    <a:lnTo>
                      <a:pt x="340461" y="177451"/>
                    </a:lnTo>
                    <a:lnTo>
                      <a:pt x="341635" y="181423"/>
                    </a:lnTo>
                    <a:lnTo>
                      <a:pt x="343982" y="179618"/>
                    </a:lnTo>
                    <a:lnTo>
                      <a:pt x="350209" y="185484"/>
                    </a:lnTo>
                    <a:lnTo>
                      <a:pt x="362665" y="185936"/>
                    </a:lnTo>
                    <a:lnTo>
                      <a:pt x="362665" y="185936"/>
                    </a:lnTo>
                    <a:lnTo>
                      <a:pt x="367810" y="188283"/>
                    </a:lnTo>
                    <a:lnTo>
                      <a:pt x="369705" y="198121"/>
                    </a:lnTo>
                    <a:lnTo>
                      <a:pt x="373948" y="201912"/>
                    </a:lnTo>
                    <a:lnTo>
                      <a:pt x="376565" y="209494"/>
                    </a:lnTo>
                    <a:lnTo>
                      <a:pt x="378461" y="209133"/>
                    </a:lnTo>
                    <a:lnTo>
                      <a:pt x="381169" y="212292"/>
                    </a:lnTo>
                    <a:lnTo>
                      <a:pt x="381169" y="212292"/>
                    </a:lnTo>
                    <a:lnTo>
                      <a:pt x="383696" y="213646"/>
                    </a:lnTo>
                    <a:lnTo>
                      <a:pt x="383696" y="213646"/>
                    </a:lnTo>
                    <a:lnTo>
                      <a:pt x="383515" y="217888"/>
                    </a:lnTo>
                    <a:lnTo>
                      <a:pt x="397054" y="226914"/>
                    </a:lnTo>
                    <a:lnTo>
                      <a:pt x="398950" y="230705"/>
                    </a:lnTo>
                    <a:lnTo>
                      <a:pt x="397957" y="232510"/>
                    </a:lnTo>
                    <a:lnTo>
                      <a:pt x="399943" y="235850"/>
                    </a:lnTo>
                    <a:lnTo>
                      <a:pt x="401567" y="235489"/>
                    </a:lnTo>
                    <a:lnTo>
                      <a:pt x="400123" y="237113"/>
                    </a:lnTo>
                    <a:lnTo>
                      <a:pt x="401206" y="242890"/>
                    </a:lnTo>
                    <a:lnTo>
                      <a:pt x="409330" y="245327"/>
                    </a:lnTo>
                    <a:lnTo>
                      <a:pt x="414384" y="250382"/>
                    </a:lnTo>
                    <a:lnTo>
                      <a:pt x="415558" y="258956"/>
                    </a:lnTo>
                    <a:lnTo>
                      <a:pt x="420432" y="257783"/>
                    </a:lnTo>
                    <a:lnTo>
                      <a:pt x="422237" y="259317"/>
                    </a:lnTo>
                    <a:lnTo>
                      <a:pt x="425125" y="270149"/>
                    </a:lnTo>
                    <a:lnTo>
                      <a:pt x="425125" y="270149"/>
                    </a:lnTo>
                    <a:lnTo>
                      <a:pt x="427291" y="275564"/>
                    </a:lnTo>
                    <a:lnTo>
                      <a:pt x="435505" y="284680"/>
                    </a:lnTo>
                    <a:lnTo>
                      <a:pt x="435505" y="284680"/>
                    </a:lnTo>
                    <a:lnTo>
                      <a:pt x="440109" y="287569"/>
                    </a:lnTo>
                    <a:lnTo>
                      <a:pt x="440109" y="287569"/>
                    </a:lnTo>
                    <a:lnTo>
                      <a:pt x="450940" y="289013"/>
                    </a:lnTo>
                    <a:lnTo>
                      <a:pt x="450940" y="289013"/>
                    </a:lnTo>
                    <a:lnTo>
                      <a:pt x="454821" y="294790"/>
                    </a:lnTo>
                    <a:lnTo>
                      <a:pt x="462583" y="296595"/>
                    </a:lnTo>
                    <a:lnTo>
                      <a:pt x="465020" y="302191"/>
                    </a:lnTo>
                    <a:lnTo>
                      <a:pt x="482260" y="297227"/>
                    </a:lnTo>
                    <a:lnTo>
                      <a:pt x="485961" y="303003"/>
                    </a:lnTo>
                    <a:lnTo>
                      <a:pt x="485058" y="304628"/>
                    </a:lnTo>
                    <a:lnTo>
                      <a:pt x="485058" y="304628"/>
                    </a:lnTo>
                    <a:lnTo>
                      <a:pt x="486502" y="307516"/>
                    </a:lnTo>
                    <a:lnTo>
                      <a:pt x="492820" y="310134"/>
                    </a:lnTo>
                    <a:lnTo>
                      <a:pt x="495889" y="317986"/>
                    </a:lnTo>
                    <a:lnTo>
                      <a:pt x="495889" y="317986"/>
                    </a:lnTo>
                    <a:lnTo>
                      <a:pt x="497965" y="319521"/>
                    </a:lnTo>
                    <a:lnTo>
                      <a:pt x="498597" y="323853"/>
                    </a:lnTo>
                    <a:lnTo>
                      <a:pt x="495077" y="326832"/>
                    </a:lnTo>
                    <a:lnTo>
                      <a:pt x="493813" y="335497"/>
                    </a:lnTo>
                    <a:lnTo>
                      <a:pt x="484607" y="344433"/>
                    </a:lnTo>
                    <a:lnTo>
                      <a:pt x="484607" y="344433"/>
                    </a:lnTo>
                    <a:lnTo>
                      <a:pt x="483524" y="346870"/>
                    </a:lnTo>
                    <a:lnTo>
                      <a:pt x="486141" y="347682"/>
                    </a:lnTo>
                    <a:lnTo>
                      <a:pt x="486141" y="347682"/>
                    </a:lnTo>
                    <a:lnTo>
                      <a:pt x="491105" y="353459"/>
                    </a:lnTo>
                    <a:lnTo>
                      <a:pt x="488217" y="361763"/>
                    </a:lnTo>
                    <a:lnTo>
                      <a:pt x="482982" y="366276"/>
                    </a:lnTo>
                    <a:lnTo>
                      <a:pt x="481086" y="372142"/>
                    </a:lnTo>
                    <a:lnTo>
                      <a:pt x="477837" y="372684"/>
                    </a:lnTo>
                    <a:lnTo>
                      <a:pt x="476122" y="380266"/>
                    </a:lnTo>
                    <a:lnTo>
                      <a:pt x="481628" y="383696"/>
                    </a:lnTo>
                    <a:lnTo>
                      <a:pt x="486502" y="381800"/>
                    </a:lnTo>
                    <a:lnTo>
                      <a:pt x="488307" y="384057"/>
                    </a:lnTo>
                    <a:lnTo>
                      <a:pt x="497695" y="382613"/>
                    </a:lnTo>
                    <a:lnTo>
                      <a:pt x="501034" y="391729"/>
                    </a:lnTo>
                    <a:lnTo>
                      <a:pt x="507172" y="399040"/>
                    </a:lnTo>
                    <a:lnTo>
                      <a:pt x="507172" y="399040"/>
                    </a:lnTo>
                    <a:lnTo>
                      <a:pt x="500041" y="404275"/>
                    </a:lnTo>
                    <a:lnTo>
                      <a:pt x="498326" y="415287"/>
                    </a:lnTo>
                    <a:lnTo>
                      <a:pt x="482079" y="421064"/>
                    </a:lnTo>
                    <a:lnTo>
                      <a:pt x="457348" y="415558"/>
                    </a:lnTo>
                    <a:lnTo>
                      <a:pt x="446066" y="408066"/>
                    </a:lnTo>
                    <a:lnTo>
                      <a:pt x="439567" y="394888"/>
                    </a:lnTo>
                    <a:lnTo>
                      <a:pt x="435596" y="392451"/>
                    </a:lnTo>
                    <a:lnTo>
                      <a:pt x="434693" y="393985"/>
                    </a:lnTo>
                    <a:lnTo>
                      <a:pt x="426570" y="393624"/>
                    </a:lnTo>
                    <a:lnTo>
                      <a:pt x="422778" y="401387"/>
                    </a:lnTo>
                    <a:lnTo>
                      <a:pt x="418175" y="403553"/>
                    </a:lnTo>
                    <a:lnTo>
                      <a:pt x="417904" y="407886"/>
                    </a:lnTo>
                    <a:lnTo>
                      <a:pt x="418897" y="411406"/>
                    </a:lnTo>
                    <a:lnTo>
                      <a:pt x="425847" y="418626"/>
                    </a:lnTo>
                    <a:lnTo>
                      <a:pt x="424042" y="426840"/>
                    </a:lnTo>
                    <a:lnTo>
                      <a:pt x="430451" y="429548"/>
                    </a:lnTo>
                    <a:lnTo>
                      <a:pt x="429548" y="436588"/>
                    </a:lnTo>
                    <a:lnTo>
                      <a:pt x="426479" y="437310"/>
                    </a:lnTo>
                    <a:lnTo>
                      <a:pt x="426479" y="437310"/>
                    </a:lnTo>
                    <a:lnTo>
                      <a:pt x="423862" y="440650"/>
                    </a:lnTo>
                    <a:lnTo>
                      <a:pt x="423862" y="440650"/>
                    </a:lnTo>
                    <a:lnTo>
                      <a:pt x="403643" y="462222"/>
                    </a:lnTo>
                    <a:lnTo>
                      <a:pt x="401928" y="469894"/>
                    </a:lnTo>
                    <a:lnTo>
                      <a:pt x="394708" y="479281"/>
                    </a:lnTo>
                    <a:lnTo>
                      <a:pt x="390375" y="480996"/>
                    </a:lnTo>
                    <a:lnTo>
                      <a:pt x="387216" y="487134"/>
                    </a:lnTo>
                    <a:lnTo>
                      <a:pt x="389563" y="494445"/>
                    </a:lnTo>
                    <a:lnTo>
                      <a:pt x="379544" y="496882"/>
                    </a:lnTo>
                    <a:lnTo>
                      <a:pt x="368803" y="494716"/>
                    </a:lnTo>
                    <a:lnTo>
                      <a:pt x="365734" y="492008"/>
                    </a:lnTo>
                    <a:lnTo>
                      <a:pt x="359596" y="495347"/>
                    </a:lnTo>
                    <a:lnTo>
                      <a:pt x="354091" y="494535"/>
                    </a:lnTo>
                    <a:lnTo>
                      <a:pt x="348675" y="496792"/>
                    </a:lnTo>
                    <a:lnTo>
                      <a:pt x="345877" y="502478"/>
                    </a:lnTo>
                    <a:lnTo>
                      <a:pt x="343620" y="501485"/>
                    </a:lnTo>
                    <a:lnTo>
                      <a:pt x="343711" y="503381"/>
                    </a:lnTo>
                    <a:lnTo>
                      <a:pt x="340822" y="502930"/>
                    </a:lnTo>
                    <a:lnTo>
                      <a:pt x="339469" y="505457"/>
                    </a:lnTo>
                    <a:lnTo>
                      <a:pt x="330352" y="505728"/>
                    </a:lnTo>
                    <a:lnTo>
                      <a:pt x="325749" y="508345"/>
                    </a:lnTo>
                    <a:lnTo>
                      <a:pt x="323763" y="512768"/>
                    </a:lnTo>
                    <a:lnTo>
                      <a:pt x="321507" y="513219"/>
                    </a:lnTo>
                    <a:lnTo>
                      <a:pt x="322951" y="514844"/>
                    </a:lnTo>
                    <a:lnTo>
                      <a:pt x="319702" y="515656"/>
                    </a:lnTo>
                    <a:lnTo>
                      <a:pt x="317174" y="512768"/>
                    </a:lnTo>
                    <a:lnTo>
                      <a:pt x="320604" y="509518"/>
                    </a:lnTo>
                    <a:lnTo>
                      <a:pt x="316181" y="509609"/>
                    </a:lnTo>
                    <a:lnTo>
                      <a:pt x="313834" y="511865"/>
                    </a:lnTo>
                    <a:lnTo>
                      <a:pt x="304357" y="507984"/>
                    </a:lnTo>
                    <a:lnTo>
                      <a:pt x="301288" y="512858"/>
                    </a:lnTo>
                    <a:lnTo>
                      <a:pt x="303184" y="516469"/>
                    </a:lnTo>
                    <a:lnTo>
                      <a:pt x="299483" y="517642"/>
                    </a:lnTo>
                    <a:lnTo>
                      <a:pt x="299303" y="520350"/>
                    </a:lnTo>
                    <a:lnTo>
                      <a:pt x="287388" y="522697"/>
                    </a:lnTo>
                    <a:lnTo>
                      <a:pt x="287208" y="524411"/>
                    </a:lnTo>
                    <a:lnTo>
                      <a:pt x="291721" y="527029"/>
                    </a:lnTo>
                    <a:lnTo>
                      <a:pt x="291811" y="531181"/>
                    </a:lnTo>
                    <a:lnTo>
                      <a:pt x="284771" y="535604"/>
                    </a:lnTo>
                    <a:lnTo>
                      <a:pt x="278633" y="555010"/>
                    </a:lnTo>
                    <a:lnTo>
                      <a:pt x="269065" y="549413"/>
                    </a:lnTo>
                    <a:lnTo>
                      <a:pt x="261664" y="559342"/>
                    </a:lnTo>
                    <a:lnTo>
                      <a:pt x="262025" y="561599"/>
                    </a:lnTo>
                    <a:lnTo>
                      <a:pt x="258415" y="562230"/>
                    </a:lnTo>
                    <a:lnTo>
                      <a:pt x="257241" y="567285"/>
                    </a:lnTo>
                    <a:lnTo>
                      <a:pt x="253811" y="567465"/>
                    </a:lnTo>
                    <a:lnTo>
                      <a:pt x="251104" y="564848"/>
                    </a:lnTo>
                    <a:lnTo>
                      <a:pt x="241987" y="565028"/>
                    </a:lnTo>
                    <a:lnTo>
                      <a:pt x="231698" y="572971"/>
                    </a:lnTo>
                    <a:lnTo>
                      <a:pt x="226192" y="565299"/>
                    </a:lnTo>
                    <a:lnTo>
                      <a:pt x="223574" y="567556"/>
                    </a:lnTo>
                    <a:lnTo>
                      <a:pt x="218610" y="567014"/>
                    </a:lnTo>
                    <a:lnTo>
                      <a:pt x="212382" y="557537"/>
                    </a:lnTo>
                    <a:lnTo>
                      <a:pt x="203176" y="549594"/>
                    </a:lnTo>
                    <a:lnTo>
                      <a:pt x="192435" y="546796"/>
                    </a:lnTo>
                    <a:lnTo>
                      <a:pt x="190629" y="550226"/>
                    </a:lnTo>
                    <a:lnTo>
                      <a:pt x="179979" y="550135"/>
                    </a:lnTo>
                    <a:lnTo>
                      <a:pt x="173841" y="553746"/>
                    </a:lnTo>
                    <a:lnTo>
                      <a:pt x="174292" y="569993"/>
                    </a:lnTo>
                    <a:lnTo>
                      <a:pt x="169779" y="570805"/>
                    </a:lnTo>
                    <a:lnTo>
                      <a:pt x="164634" y="580012"/>
                    </a:lnTo>
                    <a:lnTo>
                      <a:pt x="159670" y="580553"/>
                    </a:lnTo>
                    <a:lnTo>
                      <a:pt x="148749" y="574325"/>
                    </a:lnTo>
                    <a:lnTo>
                      <a:pt x="146041" y="579019"/>
                    </a:lnTo>
                    <a:lnTo>
                      <a:pt x="143875" y="577575"/>
                    </a:lnTo>
                    <a:lnTo>
                      <a:pt x="139181" y="580553"/>
                    </a:lnTo>
                    <a:lnTo>
                      <a:pt x="137827" y="585608"/>
                    </a:lnTo>
                    <a:lnTo>
                      <a:pt x="121671" y="579470"/>
                    </a:lnTo>
                    <a:lnTo>
                      <a:pt x="109395" y="579199"/>
                    </a:lnTo>
                    <a:lnTo>
                      <a:pt x="103799" y="576221"/>
                    </a:lnTo>
                    <a:lnTo>
                      <a:pt x="106417" y="573513"/>
                    </a:lnTo>
                    <a:lnTo>
                      <a:pt x="106958" y="564848"/>
                    </a:lnTo>
                    <a:lnTo>
                      <a:pt x="104341" y="560876"/>
                    </a:lnTo>
                    <a:lnTo>
                      <a:pt x="104702" y="550587"/>
                    </a:lnTo>
                    <a:lnTo>
                      <a:pt x="99647" y="545171"/>
                    </a:lnTo>
                    <a:lnTo>
                      <a:pt x="101904" y="529917"/>
                    </a:lnTo>
                    <a:lnTo>
                      <a:pt x="109305" y="525224"/>
                    </a:lnTo>
                    <a:lnTo>
                      <a:pt x="118692" y="525946"/>
                    </a:lnTo>
                    <a:lnTo>
                      <a:pt x="118241" y="520711"/>
                    </a:lnTo>
                    <a:lnTo>
                      <a:pt x="122844" y="519086"/>
                    </a:lnTo>
                    <a:lnTo>
                      <a:pt x="128260" y="506630"/>
                    </a:lnTo>
                    <a:lnTo>
                      <a:pt x="125101" y="500673"/>
                    </a:lnTo>
                    <a:lnTo>
                      <a:pt x="120046" y="500673"/>
                    </a:lnTo>
                    <a:lnTo>
                      <a:pt x="116797" y="485509"/>
                    </a:lnTo>
                    <a:lnTo>
                      <a:pt x="107771" y="479823"/>
                    </a:lnTo>
                    <a:lnTo>
                      <a:pt x="112554" y="474137"/>
                    </a:lnTo>
                    <a:lnTo>
                      <a:pt x="108493" y="470165"/>
                    </a:lnTo>
                    <a:lnTo>
                      <a:pt x="110930" y="464388"/>
                    </a:lnTo>
                    <a:lnTo>
                      <a:pt x="107500" y="458792"/>
                    </a:lnTo>
                    <a:lnTo>
                      <a:pt x="100550" y="453918"/>
                    </a:lnTo>
                    <a:lnTo>
                      <a:pt x="95405" y="458160"/>
                    </a:lnTo>
                    <a:lnTo>
                      <a:pt x="87552" y="459424"/>
                    </a:lnTo>
                    <a:lnTo>
                      <a:pt x="83671" y="463034"/>
                    </a:lnTo>
                    <a:lnTo>
                      <a:pt x="75728" y="462132"/>
                    </a:lnTo>
                    <a:lnTo>
                      <a:pt x="72298" y="468721"/>
                    </a:lnTo>
                    <a:lnTo>
                      <a:pt x="66522" y="471068"/>
                    </a:lnTo>
                    <a:lnTo>
                      <a:pt x="62821" y="468450"/>
                    </a:lnTo>
                    <a:lnTo>
                      <a:pt x="59030" y="470616"/>
                    </a:lnTo>
                    <a:lnTo>
                      <a:pt x="54517" y="469714"/>
                    </a:lnTo>
                    <a:lnTo>
                      <a:pt x="48199" y="465020"/>
                    </a:lnTo>
                    <a:lnTo>
                      <a:pt x="44498" y="465832"/>
                    </a:lnTo>
                    <a:lnTo>
                      <a:pt x="35111" y="461410"/>
                    </a:lnTo>
                    <a:lnTo>
                      <a:pt x="32584" y="462854"/>
                    </a:lnTo>
                    <a:lnTo>
                      <a:pt x="28342" y="461049"/>
                    </a:lnTo>
                    <a:lnTo>
                      <a:pt x="18232" y="462312"/>
                    </a:lnTo>
                    <a:lnTo>
                      <a:pt x="18232" y="462312"/>
                    </a:lnTo>
                    <a:lnTo>
                      <a:pt x="16789" y="459695"/>
                    </a:lnTo>
                    <a:lnTo>
                      <a:pt x="19135" y="450308"/>
                    </a:lnTo>
                    <a:lnTo>
                      <a:pt x="22836" y="444170"/>
                    </a:lnTo>
                    <a:lnTo>
                      <a:pt x="19677" y="439025"/>
                    </a:lnTo>
                    <a:lnTo>
                      <a:pt x="26266" y="434603"/>
                    </a:lnTo>
                    <a:lnTo>
                      <a:pt x="28793" y="422688"/>
                    </a:lnTo>
                    <a:lnTo>
                      <a:pt x="31320" y="420973"/>
                    </a:lnTo>
                    <a:lnTo>
                      <a:pt x="31140" y="416460"/>
                    </a:lnTo>
                    <a:lnTo>
                      <a:pt x="28613" y="414204"/>
                    </a:lnTo>
                    <a:lnTo>
                      <a:pt x="24190" y="402289"/>
                    </a:lnTo>
                    <a:lnTo>
                      <a:pt x="27981" y="395881"/>
                    </a:lnTo>
                    <a:lnTo>
                      <a:pt x="32042" y="395791"/>
                    </a:lnTo>
                    <a:lnTo>
                      <a:pt x="36916" y="391729"/>
                    </a:lnTo>
                    <a:lnTo>
                      <a:pt x="36916" y="387216"/>
                    </a:lnTo>
                    <a:lnTo>
                      <a:pt x="44227" y="383966"/>
                    </a:lnTo>
                    <a:lnTo>
                      <a:pt x="38992" y="366546"/>
                    </a:lnTo>
                    <a:lnTo>
                      <a:pt x="39534" y="357791"/>
                    </a:lnTo>
                    <a:lnTo>
                      <a:pt x="42874" y="353639"/>
                    </a:lnTo>
                    <a:lnTo>
                      <a:pt x="36014" y="350209"/>
                    </a:lnTo>
                    <a:lnTo>
                      <a:pt x="39805" y="342447"/>
                    </a:lnTo>
                    <a:lnTo>
                      <a:pt x="36104" y="335948"/>
                    </a:lnTo>
                    <a:lnTo>
                      <a:pt x="32223" y="334323"/>
                    </a:lnTo>
                    <a:lnTo>
                      <a:pt x="26807" y="335407"/>
                    </a:lnTo>
                    <a:lnTo>
                      <a:pt x="25815" y="332518"/>
                    </a:lnTo>
                    <a:lnTo>
                      <a:pt x="35111" y="322590"/>
                    </a:lnTo>
                    <a:lnTo>
                      <a:pt x="27890" y="309412"/>
                    </a:lnTo>
                    <a:lnTo>
                      <a:pt x="22385" y="305260"/>
                    </a:lnTo>
                    <a:lnTo>
                      <a:pt x="18142" y="304357"/>
                    </a:lnTo>
                    <a:lnTo>
                      <a:pt x="20128" y="299573"/>
                    </a:lnTo>
                    <a:lnTo>
                      <a:pt x="26717" y="295060"/>
                    </a:lnTo>
                    <a:lnTo>
                      <a:pt x="26085" y="290908"/>
                    </a:lnTo>
                    <a:lnTo>
                      <a:pt x="35201" y="284139"/>
                    </a:lnTo>
                    <a:lnTo>
                      <a:pt x="44498" y="278633"/>
                    </a:lnTo>
                    <a:lnTo>
                      <a:pt x="48199" y="272315"/>
                    </a:lnTo>
                    <a:lnTo>
                      <a:pt x="57586" y="266628"/>
                    </a:lnTo>
                    <a:lnTo>
                      <a:pt x="57496" y="263469"/>
                    </a:lnTo>
                    <a:lnTo>
                      <a:pt x="55239" y="252999"/>
                    </a:lnTo>
                    <a:lnTo>
                      <a:pt x="49914" y="253270"/>
                    </a:lnTo>
                    <a:lnTo>
                      <a:pt x="41339" y="248576"/>
                    </a:lnTo>
                    <a:lnTo>
                      <a:pt x="33938" y="245507"/>
                    </a:lnTo>
                    <a:lnTo>
                      <a:pt x="29515" y="238557"/>
                    </a:lnTo>
                    <a:lnTo>
                      <a:pt x="18323" y="235308"/>
                    </a:lnTo>
                    <a:lnTo>
                      <a:pt x="15344" y="228629"/>
                    </a:lnTo>
                    <a:lnTo>
                      <a:pt x="11012" y="228178"/>
                    </a:lnTo>
                    <a:lnTo>
                      <a:pt x="7763" y="224657"/>
                    </a:lnTo>
                    <a:lnTo>
                      <a:pt x="5596" y="220957"/>
                    </a:lnTo>
                    <a:lnTo>
                      <a:pt x="7311" y="214729"/>
                    </a:lnTo>
                    <a:lnTo>
                      <a:pt x="0" y="208230"/>
                    </a:lnTo>
                    <a:lnTo>
                      <a:pt x="4423" y="207057"/>
                    </a:lnTo>
                    <a:lnTo>
                      <a:pt x="5325" y="204890"/>
                    </a:lnTo>
                    <a:lnTo>
                      <a:pt x="1895" y="202453"/>
                    </a:lnTo>
                    <a:lnTo>
                      <a:pt x="451" y="197579"/>
                    </a:lnTo>
                    <a:lnTo>
                      <a:pt x="3791" y="190719"/>
                    </a:lnTo>
                    <a:lnTo>
                      <a:pt x="16066" y="190539"/>
                    </a:lnTo>
                    <a:lnTo>
                      <a:pt x="22926" y="186297"/>
                    </a:lnTo>
                    <a:lnTo>
                      <a:pt x="24280" y="181964"/>
                    </a:lnTo>
                    <a:lnTo>
                      <a:pt x="34479" y="177090"/>
                    </a:lnTo>
                    <a:lnTo>
                      <a:pt x="55059" y="187290"/>
                    </a:lnTo>
                    <a:lnTo>
                      <a:pt x="57044" y="186748"/>
                    </a:lnTo>
                    <a:lnTo>
                      <a:pt x="59752" y="176188"/>
                    </a:lnTo>
                    <a:lnTo>
                      <a:pt x="69410" y="178895"/>
                    </a:lnTo>
                    <a:lnTo>
                      <a:pt x="72659" y="176368"/>
                    </a:lnTo>
                    <a:lnTo>
                      <a:pt x="69590" y="168967"/>
                    </a:lnTo>
                    <a:lnTo>
                      <a:pt x="67605" y="168516"/>
                    </a:lnTo>
                    <a:lnTo>
                      <a:pt x="61557" y="158497"/>
                    </a:lnTo>
                    <a:lnTo>
                      <a:pt x="73201" y="149651"/>
                    </a:lnTo>
                    <a:lnTo>
                      <a:pt x="71215" y="143152"/>
                    </a:lnTo>
                    <a:lnTo>
                      <a:pt x="66161" y="136744"/>
                    </a:lnTo>
                    <a:lnTo>
                      <a:pt x="73020" y="135661"/>
                    </a:lnTo>
                    <a:lnTo>
                      <a:pt x="75097" y="128621"/>
                    </a:lnTo>
                    <a:lnTo>
                      <a:pt x="70403" y="126274"/>
                    </a:lnTo>
                    <a:lnTo>
                      <a:pt x="63814" y="112284"/>
                    </a:lnTo>
                    <a:lnTo>
                      <a:pt x="57766" y="106868"/>
                    </a:lnTo>
                    <a:lnTo>
                      <a:pt x="60023" y="99015"/>
                    </a:lnTo>
                    <a:lnTo>
                      <a:pt x="63814" y="102445"/>
                    </a:lnTo>
                    <a:lnTo>
                      <a:pt x="71937" y="98474"/>
                    </a:lnTo>
                    <a:lnTo>
                      <a:pt x="72028" y="91704"/>
                    </a:lnTo>
                    <a:lnTo>
                      <a:pt x="73833" y="87733"/>
                    </a:lnTo>
                    <a:lnTo>
                      <a:pt x="69771" y="62189"/>
                    </a:lnTo>
                    <a:lnTo>
                      <a:pt x="72930" y="58218"/>
                    </a:lnTo>
                    <a:lnTo>
                      <a:pt x="73923" y="50726"/>
                    </a:lnTo>
                    <a:lnTo>
                      <a:pt x="78346" y="49643"/>
                    </a:lnTo>
                    <a:lnTo>
                      <a:pt x="78978" y="46574"/>
                    </a:lnTo>
                    <a:lnTo>
                      <a:pt x="74735" y="40166"/>
                    </a:lnTo>
                    <a:lnTo>
                      <a:pt x="70674" y="41249"/>
                    </a:lnTo>
                    <a:lnTo>
                      <a:pt x="67424" y="39173"/>
                    </a:lnTo>
                    <a:lnTo>
                      <a:pt x="66702" y="30598"/>
                    </a:lnTo>
                    <a:lnTo>
                      <a:pt x="66883" y="23377"/>
                    </a:lnTo>
                    <a:lnTo>
                      <a:pt x="60835" y="15886"/>
                    </a:lnTo>
                    <a:lnTo>
                      <a:pt x="67785" y="1038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4" name="Freeform: Shape 156">
                <a:extLst>
                  <a:ext uri="{FF2B5EF4-FFF2-40B4-BE49-F238E27FC236}">
                    <a16:creationId xmlns="" xmlns:a16="http://schemas.microsoft.com/office/drawing/2014/main" id="{8A5A18B2-0416-4B69-9D88-5BECCCB86C3A}"/>
                  </a:ext>
                </a:extLst>
              </p:cNvPr>
              <p:cNvSpPr/>
              <p:nvPr/>
            </p:nvSpPr>
            <p:spPr>
              <a:xfrm>
                <a:off x="3595844" y="3773366"/>
                <a:ext cx="394092" cy="393056"/>
              </a:xfrm>
              <a:custGeom>
                <a:avLst/>
                <a:gdLst>
                  <a:gd name="connsiteX0" fmla="*/ 268885 w 397415"/>
                  <a:gd name="connsiteY0" fmla="*/ 4062 h 429999"/>
                  <a:gd name="connsiteX1" fmla="*/ 271683 w 397415"/>
                  <a:gd name="connsiteY1" fmla="*/ 4423 h 429999"/>
                  <a:gd name="connsiteX2" fmla="*/ 276286 w 397415"/>
                  <a:gd name="connsiteY2" fmla="*/ 632 h 429999"/>
                  <a:gd name="connsiteX3" fmla="*/ 278001 w 397415"/>
                  <a:gd name="connsiteY3" fmla="*/ 1986 h 429999"/>
                  <a:gd name="connsiteX4" fmla="*/ 275474 w 397415"/>
                  <a:gd name="connsiteY4" fmla="*/ 5416 h 429999"/>
                  <a:gd name="connsiteX5" fmla="*/ 278091 w 397415"/>
                  <a:gd name="connsiteY5" fmla="*/ 11463 h 429999"/>
                  <a:gd name="connsiteX6" fmla="*/ 278091 w 397415"/>
                  <a:gd name="connsiteY6" fmla="*/ 21392 h 429999"/>
                  <a:gd name="connsiteX7" fmla="*/ 286937 w 397415"/>
                  <a:gd name="connsiteY7" fmla="*/ 33667 h 429999"/>
                  <a:gd name="connsiteX8" fmla="*/ 291179 w 397415"/>
                  <a:gd name="connsiteY8" fmla="*/ 36104 h 429999"/>
                  <a:gd name="connsiteX9" fmla="*/ 295692 w 397415"/>
                  <a:gd name="connsiteY9" fmla="*/ 32674 h 429999"/>
                  <a:gd name="connsiteX10" fmla="*/ 298761 w 397415"/>
                  <a:gd name="connsiteY10" fmla="*/ 34118 h 429999"/>
                  <a:gd name="connsiteX11" fmla="*/ 294699 w 397415"/>
                  <a:gd name="connsiteY11" fmla="*/ 37638 h 429999"/>
                  <a:gd name="connsiteX12" fmla="*/ 294699 w 397415"/>
                  <a:gd name="connsiteY12" fmla="*/ 40166 h 429999"/>
                  <a:gd name="connsiteX13" fmla="*/ 296414 w 397415"/>
                  <a:gd name="connsiteY13" fmla="*/ 43144 h 429999"/>
                  <a:gd name="connsiteX14" fmla="*/ 303093 w 397415"/>
                  <a:gd name="connsiteY14" fmla="*/ 44498 h 429999"/>
                  <a:gd name="connsiteX15" fmla="*/ 303906 w 397415"/>
                  <a:gd name="connsiteY15" fmla="*/ 46664 h 429999"/>
                  <a:gd name="connsiteX16" fmla="*/ 297136 w 397415"/>
                  <a:gd name="connsiteY16" fmla="*/ 58579 h 429999"/>
                  <a:gd name="connsiteX17" fmla="*/ 306975 w 397415"/>
                  <a:gd name="connsiteY17" fmla="*/ 74645 h 429999"/>
                  <a:gd name="connsiteX18" fmla="*/ 316181 w 397415"/>
                  <a:gd name="connsiteY18" fmla="*/ 83942 h 429999"/>
                  <a:gd name="connsiteX19" fmla="*/ 321055 w 397415"/>
                  <a:gd name="connsiteY19" fmla="*/ 85747 h 429999"/>
                  <a:gd name="connsiteX20" fmla="*/ 323944 w 397415"/>
                  <a:gd name="connsiteY20" fmla="*/ 83491 h 429999"/>
                  <a:gd name="connsiteX21" fmla="*/ 328457 w 397415"/>
                  <a:gd name="connsiteY21" fmla="*/ 83761 h 429999"/>
                  <a:gd name="connsiteX22" fmla="*/ 330984 w 397415"/>
                  <a:gd name="connsiteY22" fmla="*/ 86108 h 429999"/>
                  <a:gd name="connsiteX23" fmla="*/ 330984 w 397415"/>
                  <a:gd name="connsiteY23" fmla="*/ 94051 h 429999"/>
                  <a:gd name="connsiteX24" fmla="*/ 325568 w 397415"/>
                  <a:gd name="connsiteY24" fmla="*/ 101723 h 429999"/>
                  <a:gd name="connsiteX25" fmla="*/ 318618 w 397415"/>
                  <a:gd name="connsiteY25" fmla="*/ 100911 h 429999"/>
                  <a:gd name="connsiteX26" fmla="*/ 322319 w 397415"/>
                  <a:gd name="connsiteY26" fmla="*/ 105243 h 429999"/>
                  <a:gd name="connsiteX27" fmla="*/ 319611 w 397415"/>
                  <a:gd name="connsiteY27" fmla="*/ 107139 h 429999"/>
                  <a:gd name="connsiteX28" fmla="*/ 318438 w 397415"/>
                  <a:gd name="connsiteY28" fmla="*/ 104611 h 429999"/>
                  <a:gd name="connsiteX29" fmla="*/ 315188 w 397415"/>
                  <a:gd name="connsiteY29" fmla="*/ 104341 h 429999"/>
                  <a:gd name="connsiteX30" fmla="*/ 309502 w 397415"/>
                  <a:gd name="connsiteY30" fmla="*/ 109576 h 429999"/>
                  <a:gd name="connsiteX31" fmla="*/ 308960 w 397415"/>
                  <a:gd name="connsiteY31" fmla="*/ 124017 h 429999"/>
                  <a:gd name="connsiteX32" fmla="*/ 310675 w 397415"/>
                  <a:gd name="connsiteY32" fmla="*/ 131870 h 429999"/>
                  <a:gd name="connsiteX33" fmla="*/ 307787 w 397415"/>
                  <a:gd name="connsiteY33" fmla="*/ 131509 h 429999"/>
                  <a:gd name="connsiteX34" fmla="*/ 307245 w 397415"/>
                  <a:gd name="connsiteY34" fmla="*/ 136293 h 429999"/>
                  <a:gd name="connsiteX35" fmla="*/ 309051 w 397415"/>
                  <a:gd name="connsiteY35" fmla="*/ 136834 h 429999"/>
                  <a:gd name="connsiteX36" fmla="*/ 306433 w 397415"/>
                  <a:gd name="connsiteY36" fmla="*/ 143423 h 429999"/>
                  <a:gd name="connsiteX37" fmla="*/ 306253 w 397415"/>
                  <a:gd name="connsiteY37" fmla="*/ 145409 h 429999"/>
                  <a:gd name="connsiteX38" fmla="*/ 308238 w 397415"/>
                  <a:gd name="connsiteY38" fmla="*/ 150735 h 429999"/>
                  <a:gd name="connsiteX39" fmla="*/ 306975 w 397415"/>
                  <a:gd name="connsiteY39" fmla="*/ 156240 h 429999"/>
                  <a:gd name="connsiteX40" fmla="*/ 310766 w 397415"/>
                  <a:gd name="connsiteY40" fmla="*/ 157684 h 429999"/>
                  <a:gd name="connsiteX41" fmla="*/ 313293 w 397415"/>
                  <a:gd name="connsiteY41" fmla="*/ 159941 h 429999"/>
                  <a:gd name="connsiteX42" fmla="*/ 312932 w 397415"/>
                  <a:gd name="connsiteY42" fmla="*/ 165537 h 429999"/>
                  <a:gd name="connsiteX43" fmla="*/ 318618 w 397415"/>
                  <a:gd name="connsiteY43" fmla="*/ 190178 h 429999"/>
                  <a:gd name="connsiteX44" fmla="*/ 336851 w 397415"/>
                  <a:gd name="connsiteY44" fmla="*/ 242078 h 429999"/>
                  <a:gd name="connsiteX45" fmla="*/ 360770 w 397415"/>
                  <a:gd name="connsiteY45" fmla="*/ 292262 h 429999"/>
                  <a:gd name="connsiteX46" fmla="*/ 378280 w 397415"/>
                  <a:gd name="connsiteY46" fmla="*/ 322860 h 429999"/>
                  <a:gd name="connsiteX47" fmla="*/ 394617 w 397415"/>
                  <a:gd name="connsiteY47" fmla="*/ 346418 h 429999"/>
                  <a:gd name="connsiteX48" fmla="*/ 394978 w 397415"/>
                  <a:gd name="connsiteY48" fmla="*/ 350209 h 429999"/>
                  <a:gd name="connsiteX49" fmla="*/ 397235 w 397415"/>
                  <a:gd name="connsiteY49" fmla="*/ 359867 h 429999"/>
                  <a:gd name="connsiteX50" fmla="*/ 397415 w 397415"/>
                  <a:gd name="connsiteY50" fmla="*/ 364561 h 429999"/>
                  <a:gd name="connsiteX51" fmla="*/ 394437 w 397415"/>
                  <a:gd name="connsiteY51" fmla="*/ 366005 h 429999"/>
                  <a:gd name="connsiteX52" fmla="*/ 389021 w 397415"/>
                  <a:gd name="connsiteY52" fmla="*/ 373045 h 429999"/>
                  <a:gd name="connsiteX53" fmla="*/ 393534 w 397415"/>
                  <a:gd name="connsiteY53" fmla="*/ 388299 h 429999"/>
                  <a:gd name="connsiteX54" fmla="*/ 391639 w 397415"/>
                  <a:gd name="connsiteY54" fmla="*/ 389111 h 429999"/>
                  <a:gd name="connsiteX55" fmla="*/ 392812 w 397415"/>
                  <a:gd name="connsiteY55" fmla="*/ 396874 h 429999"/>
                  <a:gd name="connsiteX56" fmla="*/ 396603 w 397415"/>
                  <a:gd name="connsiteY56" fmla="*/ 407705 h 429999"/>
                  <a:gd name="connsiteX57" fmla="*/ 396603 w 397415"/>
                  <a:gd name="connsiteY57" fmla="*/ 407705 h 429999"/>
                  <a:gd name="connsiteX58" fmla="*/ 386584 w 397415"/>
                  <a:gd name="connsiteY58" fmla="*/ 401116 h 429999"/>
                  <a:gd name="connsiteX59" fmla="*/ 383966 w 397415"/>
                  <a:gd name="connsiteY59" fmla="*/ 395430 h 429999"/>
                  <a:gd name="connsiteX60" fmla="*/ 381078 w 397415"/>
                  <a:gd name="connsiteY60" fmla="*/ 395069 h 429999"/>
                  <a:gd name="connsiteX61" fmla="*/ 378280 w 397415"/>
                  <a:gd name="connsiteY61" fmla="*/ 384869 h 429999"/>
                  <a:gd name="connsiteX62" fmla="*/ 379634 w 397415"/>
                  <a:gd name="connsiteY62" fmla="*/ 382161 h 429999"/>
                  <a:gd name="connsiteX63" fmla="*/ 374580 w 397415"/>
                  <a:gd name="connsiteY63" fmla="*/ 373677 h 429999"/>
                  <a:gd name="connsiteX64" fmla="*/ 371059 w 397415"/>
                  <a:gd name="connsiteY64" fmla="*/ 374760 h 429999"/>
                  <a:gd name="connsiteX65" fmla="*/ 366366 w 397415"/>
                  <a:gd name="connsiteY65" fmla="*/ 365373 h 429999"/>
                  <a:gd name="connsiteX66" fmla="*/ 362304 w 397415"/>
                  <a:gd name="connsiteY66" fmla="*/ 363026 h 429999"/>
                  <a:gd name="connsiteX67" fmla="*/ 358603 w 397415"/>
                  <a:gd name="connsiteY67" fmla="*/ 363929 h 429999"/>
                  <a:gd name="connsiteX68" fmla="*/ 355535 w 397415"/>
                  <a:gd name="connsiteY68" fmla="*/ 361402 h 429999"/>
                  <a:gd name="connsiteX69" fmla="*/ 347862 w 397415"/>
                  <a:gd name="connsiteY69" fmla="*/ 362846 h 429999"/>
                  <a:gd name="connsiteX70" fmla="*/ 336490 w 397415"/>
                  <a:gd name="connsiteY70" fmla="*/ 353007 h 429999"/>
                  <a:gd name="connsiteX71" fmla="*/ 333511 w 397415"/>
                  <a:gd name="connsiteY71" fmla="*/ 354722 h 429999"/>
                  <a:gd name="connsiteX72" fmla="*/ 329991 w 397415"/>
                  <a:gd name="connsiteY72" fmla="*/ 351292 h 429999"/>
                  <a:gd name="connsiteX73" fmla="*/ 325297 w 397415"/>
                  <a:gd name="connsiteY73" fmla="*/ 350209 h 429999"/>
                  <a:gd name="connsiteX74" fmla="*/ 324575 w 397415"/>
                  <a:gd name="connsiteY74" fmla="*/ 347411 h 429999"/>
                  <a:gd name="connsiteX75" fmla="*/ 313564 w 397415"/>
                  <a:gd name="connsiteY75" fmla="*/ 355083 h 429999"/>
                  <a:gd name="connsiteX76" fmla="*/ 307697 w 397415"/>
                  <a:gd name="connsiteY76" fmla="*/ 355625 h 429999"/>
                  <a:gd name="connsiteX77" fmla="*/ 306343 w 397415"/>
                  <a:gd name="connsiteY77" fmla="*/ 357520 h 429999"/>
                  <a:gd name="connsiteX78" fmla="*/ 296685 w 397415"/>
                  <a:gd name="connsiteY78" fmla="*/ 352827 h 429999"/>
                  <a:gd name="connsiteX79" fmla="*/ 292262 w 397415"/>
                  <a:gd name="connsiteY79" fmla="*/ 352646 h 429999"/>
                  <a:gd name="connsiteX80" fmla="*/ 289554 w 397415"/>
                  <a:gd name="connsiteY80" fmla="*/ 353007 h 429999"/>
                  <a:gd name="connsiteX81" fmla="*/ 288832 w 397415"/>
                  <a:gd name="connsiteY81" fmla="*/ 356979 h 429999"/>
                  <a:gd name="connsiteX82" fmla="*/ 286395 w 397415"/>
                  <a:gd name="connsiteY82" fmla="*/ 357250 h 429999"/>
                  <a:gd name="connsiteX83" fmla="*/ 282785 w 397415"/>
                  <a:gd name="connsiteY83" fmla="*/ 351744 h 429999"/>
                  <a:gd name="connsiteX84" fmla="*/ 277189 w 397415"/>
                  <a:gd name="connsiteY84" fmla="*/ 360138 h 429999"/>
                  <a:gd name="connsiteX85" fmla="*/ 270690 w 397415"/>
                  <a:gd name="connsiteY85" fmla="*/ 363297 h 429999"/>
                  <a:gd name="connsiteX86" fmla="*/ 255978 w 397415"/>
                  <a:gd name="connsiteY86" fmla="*/ 363387 h 429999"/>
                  <a:gd name="connsiteX87" fmla="*/ 249930 w 397415"/>
                  <a:gd name="connsiteY87" fmla="*/ 359687 h 429999"/>
                  <a:gd name="connsiteX88" fmla="*/ 245327 w 397415"/>
                  <a:gd name="connsiteY88" fmla="*/ 365373 h 429999"/>
                  <a:gd name="connsiteX89" fmla="*/ 248667 w 397415"/>
                  <a:gd name="connsiteY89" fmla="*/ 383606 h 429999"/>
                  <a:gd name="connsiteX90" fmla="*/ 246320 w 397415"/>
                  <a:gd name="connsiteY90" fmla="*/ 388209 h 429999"/>
                  <a:gd name="connsiteX91" fmla="*/ 247313 w 397415"/>
                  <a:gd name="connsiteY91" fmla="*/ 397415 h 429999"/>
                  <a:gd name="connsiteX92" fmla="*/ 244785 w 397415"/>
                  <a:gd name="connsiteY92" fmla="*/ 400213 h 429999"/>
                  <a:gd name="connsiteX93" fmla="*/ 240002 w 397415"/>
                  <a:gd name="connsiteY93" fmla="*/ 401206 h 429999"/>
                  <a:gd name="connsiteX94" fmla="*/ 236752 w 397415"/>
                  <a:gd name="connsiteY94" fmla="*/ 399672 h 429999"/>
                  <a:gd name="connsiteX95" fmla="*/ 234676 w 397415"/>
                  <a:gd name="connsiteY95" fmla="*/ 402831 h 429999"/>
                  <a:gd name="connsiteX96" fmla="*/ 222040 w 397415"/>
                  <a:gd name="connsiteY96" fmla="*/ 395249 h 429999"/>
                  <a:gd name="connsiteX97" fmla="*/ 220054 w 397415"/>
                  <a:gd name="connsiteY97" fmla="*/ 393173 h 429999"/>
                  <a:gd name="connsiteX98" fmla="*/ 221047 w 397415"/>
                  <a:gd name="connsiteY98" fmla="*/ 390826 h 429999"/>
                  <a:gd name="connsiteX99" fmla="*/ 218790 w 397415"/>
                  <a:gd name="connsiteY99" fmla="*/ 390826 h 429999"/>
                  <a:gd name="connsiteX100" fmla="*/ 216354 w 397415"/>
                  <a:gd name="connsiteY100" fmla="*/ 399221 h 429999"/>
                  <a:gd name="connsiteX101" fmla="*/ 211841 w 397415"/>
                  <a:gd name="connsiteY101" fmla="*/ 402019 h 429999"/>
                  <a:gd name="connsiteX102" fmla="*/ 208591 w 397415"/>
                  <a:gd name="connsiteY102" fmla="*/ 398860 h 429999"/>
                  <a:gd name="connsiteX103" fmla="*/ 204800 w 397415"/>
                  <a:gd name="connsiteY103" fmla="*/ 406983 h 429999"/>
                  <a:gd name="connsiteX104" fmla="*/ 189546 w 397415"/>
                  <a:gd name="connsiteY104" fmla="*/ 414204 h 429999"/>
                  <a:gd name="connsiteX105" fmla="*/ 191171 w 397415"/>
                  <a:gd name="connsiteY105" fmla="*/ 417904 h 429999"/>
                  <a:gd name="connsiteX106" fmla="*/ 190268 w 397415"/>
                  <a:gd name="connsiteY106" fmla="*/ 422778 h 429999"/>
                  <a:gd name="connsiteX107" fmla="*/ 185304 w 397415"/>
                  <a:gd name="connsiteY107" fmla="*/ 421064 h 429999"/>
                  <a:gd name="connsiteX108" fmla="*/ 183770 w 397415"/>
                  <a:gd name="connsiteY108" fmla="*/ 424313 h 429999"/>
                  <a:gd name="connsiteX109" fmla="*/ 183770 w 397415"/>
                  <a:gd name="connsiteY109" fmla="*/ 424313 h 429999"/>
                  <a:gd name="connsiteX110" fmla="*/ 179166 w 397415"/>
                  <a:gd name="connsiteY110" fmla="*/ 424945 h 429999"/>
                  <a:gd name="connsiteX111" fmla="*/ 177000 w 397415"/>
                  <a:gd name="connsiteY111" fmla="*/ 429999 h 429999"/>
                  <a:gd name="connsiteX112" fmla="*/ 173931 w 397415"/>
                  <a:gd name="connsiteY112" fmla="*/ 429187 h 429999"/>
                  <a:gd name="connsiteX113" fmla="*/ 168877 w 397415"/>
                  <a:gd name="connsiteY113" fmla="*/ 422869 h 429999"/>
                  <a:gd name="connsiteX114" fmla="*/ 169057 w 397415"/>
                  <a:gd name="connsiteY114" fmla="*/ 415467 h 429999"/>
                  <a:gd name="connsiteX115" fmla="*/ 158316 w 397415"/>
                  <a:gd name="connsiteY115" fmla="*/ 410684 h 429999"/>
                  <a:gd name="connsiteX116" fmla="*/ 158587 w 397415"/>
                  <a:gd name="connsiteY116" fmla="*/ 409059 h 429999"/>
                  <a:gd name="connsiteX117" fmla="*/ 151998 w 397415"/>
                  <a:gd name="connsiteY117" fmla="*/ 404185 h 429999"/>
                  <a:gd name="connsiteX118" fmla="*/ 146492 w 397415"/>
                  <a:gd name="connsiteY118" fmla="*/ 404456 h 429999"/>
                  <a:gd name="connsiteX119" fmla="*/ 145860 w 397415"/>
                  <a:gd name="connsiteY119" fmla="*/ 402560 h 429999"/>
                  <a:gd name="connsiteX120" fmla="*/ 145860 w 397415"/>
                  <a:gd name="connsiteY120" fmla="*/ 402560 h 429999"/>
                  <a:gd name="connsiteX121" fmla="*/ 139723 w 397415"/>
                  <a:gd name="connsiteY121" fmla="*/ 395249 h 429999"/>
                  <a:gd name="connsiteX122" fmla="*/ 136383 w 397415"/>
                  <a:gd name="connsiteY122" fmla="*/ 386133 h 429999"/>
                  <a:gd name="connsiteX123" fmla="*/ 126996 w 397415"/>
                  <a:gd name="connsiteY123" fmla="*/ 387577 h 429999"/>
                  <a:gd name="connsiteX124" fmla="*/ 125191 w 397415"/>
                  <a:gd name="connsiteY124" fmla="*/ 385411 h 429999"/>
                  <a:gd name="connsiteX125" fmla="*/ 120317 w 397415"/>
                  <a:gd name="connsiteY125" fmla="*/ 387306 h 429999"/>
                  <a:gd name="connsiteX126" fmla="*/ 114811 w 397415"/>
                  <a:gd name="connsiteY126" fmla="*/ 383876 h 429999"/>
                  <a:gd name="connsiteX127" fmla="*/ 116526 w 397415"/>
                  <a:gd name="connsiteY127" fmla="*/ 376385 h 429999"/>
                  <a:gd name="connsiteX128" fmla="*/ 119865 w 397415"/>
                  <a:gd name="connsiteY128" fmla="*/ 375753 h 429999"/>
                  <a:gd name="connsiteX129" fmla="*/ 121761 w 397415"/>
                  <a:gd name="connsiteY129" fmla="*/ 369886 h 429999"/>
                  <a:gd name="connsiteX130" fmla="*/ 126996 w 397415"/>
                  <a:gd name="connsiteY130" fmla="*/ 365373 h 429999"/>
                  <a:gd name="connsiteX131" fmla="*/ 129884 w 397415"/>
                  <a:gd name="connsiteY131" fmla="*/ 356979 h 429999"/>
                  <a:gd name="connsiteX132" fmla="*/ 124920 w 397415"/>
                  <a:gd name="connsiteY132" fmla="*/ 351292 h 429999"/>
                  <a:gd name="connsiteX133" fmla="*/ 124920 w 397415"/>
                  <a:gd name="connsiteY133" fmla="*/ 351292 h 429999"/>
                  <a:gd name="connsiteX134" fmla="*/ 122573 w 397415"/>
                  <a:gd name="connsiteY134" fmla="*/ 350661 h 429999"/>
                  <a:gd name="connsiteX135" fmla="*/ 123385 w 397415"/>
                  <a:gd name="connsiteY135" fmla="*/ 348043 h 429999"/>
                  <a:gd name="connsiteX136" fmla="*/ 123385 w 397415"/>
                  <a:gd name="connsiteY136" fmla="*/ 348043 h 429999"/>
                  <a:gd name="connsiteX137" fmla="*/ 132592 w 397415"/>
                  <a:gd name="connsiteY137" fmla="*/ 339107 h 429999"/>
                  <a:gd name="connsiteX138" fmla="*/ 133856 w 397415"/>
                  <a:gd name="connsiteY138" fmla="*/ 330442 h 429999"/>
                  <a:gd name="connsiteX139" fmla="*/ 137466 w 397415"/>
                  <a:gd name="connsiteY139" fmla="*/ 327464 h 429999"/>
                  <a:gd name="connsiteX140" fmla="*/ 136834 w 397415"/>
                  <a:gd name="connsiteY140" fmla="*/ 323131 h 429999"/>
                  <a:gd name="connsiteX141" fmla="*/ 134668 w 397415"/>
                  <a:gd name="connsiteY141" fmla="*/ 321687 h 429999"/>
                  <a:gd name="connsiteX142" fmla="*/ 134668 w 397415"/>
                  <a:gd name="connsiteY142" fmla="*/ 321687 h 429999"/>
                  <a:gd name="connsiteX143" fmla="*/ 131599 w 397415"/>
                  <a:gd name="connsiteY143" fmla="*/ 313834 h 429999"/>
                  <a:gd name="connsiteX144" fmla="*/ 126184 w 397415"/>
                  <a:gd name="connsiteY144" fmla="*/ 311939 h 429999"/>
                  <a:gd name="connsiteX145" fmla="*/ 123927 w 397415"/>
                  <a:gd name="connsiteY145" fmla="*/ 308238 h 429999"/>
                  <a:gd name="connsiteX146" fmla="*/ 123927 w 397415"/>
                  <a:gd name="connsiteY146" fmla="*/ 308238 h 429999"/>
                  <a:gd name="connsiteX147" fmla="*/ 124830 w 397415"/>
                  <a:gd name="connsiteY147" fmla="*/ 306614 h 429999"/>
                  <a:gd name="connsiteX148" fmla="*/ 121129 w 397415"/>
                  <a:gd name="connsiteY148" fmla="*/ 300837 h 429999"/>
                  <a:gd name="connsiteX149" fmla="*/ 103889 w 397415"/>
                  <a:gd name="connsiteY149" fmla="*/ 305801 h 429999"/>
                  <a:gd name="connsiteX150" fmla="*/ 101452 w 397415"/>
                  <a:gd name="connsiteY150" fmla="*/ 300115 h 429999"/>
                  <a:gd name="connsiteX151" fmla="*/ 93690 w 397415"/>
                  <a:gd name="connsiteY151" fmla="*/ 298400 h 429999"/>
                  <a:gd name="connsiteX152" fmla="*/ 89809 w 397415"/>
                  <a:gd name="connsiteY152" fmla="*/ 292623 h 429999"/>
                  <a:gd name="connsiteX153" fmla="*/ 89809 w 397415"/>
                  <a:gd name="connsiteY153" fmla="*/ 292623 h 429999"/>
                  <a:gd name="connsiteX154" fmla="*/ 79068 w 397415"/>
                  <a:gd name="connsiteY154" fmla="*/ 291179 h 429999"/>
                  <a:gd name="connsiteX155" fmla="*/ 79068 w 397415"/>
                  <a:gd name="connsiteY155" fmla="*/ 291179 h 429999"/>
                  <a:gd name="connsiteX156" fmla="*/ 74374 w 397415"/>
                  <a:gd name="connsiteY156" fmla="*/ 288291 h 429999"/>
                  <a:gd name="connsiteX157" fmla="*/ 74374 w 397415"/>
                  <a:gd name="connsiteY157" fmla="*/ 288291 h 429999"/>
                  <a:gd name="connsiteX158" fmla="*/ 66251 w 397415"/>
                  <a:gd name="connsiteY158" fmla="*/ 279265 h 429999"/>
                  <a:gd name="connsiteX159" fmla="*/ 64085 w 397415"/>
                  <a:gd name="connsiteY159" fmla="*/ 273759 h 429999"/>
                  <a:gd name="connsiteX160" fmla="*/ 64085 w 397415"/>
                  <a:gd name="connsiteY160" fmla="*/ 273759 h 429999"/>
                  <a:gd name="connsiteX161" fmla="*/ 61196 w 397415"/>
                  <a:gd name="connsiteY161" fmla="*/ 262928 h 429999"/>
                  <a:gd name="connsiteX162" fmla="*/ 59481 w 397415"/>
                  <a:gd name="connsiteY162" fmla="*/ 261484 h 429999"/>
                  <a:gd name="connsiteX163" fmla="*/ 54517 w 397415"/>
                  <a:gd name="connsiteY163" fmla="*/ 262657 h 429999"/>
                  <a:gd name="connsiteX164" fmla="*/ 53344 w 397415"/>
                  <a:gd name="connsiteY164" fmla="*/ 254082 h 429999"/>
                  <a:gd name="connsiteX165" fmla="*/ 48289 w 397415"/>
                  <a:gd name="connsiteY165" fmla="*/ 249028 h 429999"/>
                  <a:gd name="connsiteX166" fmla="*/ 40166 w 397415"/>
                  <a:gd name="connsiteY166" fmla="*/ 246591 h 429999"/>
                  <a:gd name="connsiteX167" fmla="*/ 39083 w 397415"/>
                  <a:gd name="connsiteY167" fmla="*/ 240814 h 429999"/>
                  <a:gd name="connsiteX168" fmla="*/ 40527 w 397415"/>
                  <a:gd name="connsiteY168" fmla="*/ 239189 h 429999"/>
                  <a:gd name="connsiteX169" fmla="*/ 38902 w 397415"/>
                  <a:gd name="connsiteY169" fmla="*/ 239550 h 429999"/>
                  <a:gd name="connsiteX170" fmla="*/ 36916 w 397415"/>
                  <a:gd name="connsiteY170" fmla="*/ 236211 h 429999"/>
                  <a:gd name="connsiteX171" fmla="*/ 37909 w 397415"/>
                  <a:gd name="connsiteY171" fmla="*/ 234406 h 429999"/>
                  <a:gd name="connsiteX172" fmla="*/ 36014 w 397415"/>
                  <a:gd name="connsiteY172" fmla="*/ 230615 h 429999"/>
                  <a:gd name="connsiteX173" fmla="*/ 22475 w 397415"/>
                  <a:gd name="connsiteY173" fmla="*/ 221498 h 429999"/>
                  <a:gd name="connsiteX174" fmla="*/ 22565 w 397415"/>
                  <a:gd name="connsiteY174" fmla="*/ 217256 h 429999"/>
                  <a:gd name="connsiteX175" fmla="*/ 22565 w 397415"/>
                  <a:gd name="connsiteY175" fmla="*/ 217256 h 429999"/>
                  <a:gd name="connsiteX176" fmla="*/ 20038 w 397415"/>
                  <a:gd name="connsiteY176" fmla="*/ 215902 h 429999"/>
                  <a:gd name="connsiteX177" fmla="*/ 20038 w 397415"/>
                  <a:gd name="connsiteY177" fmla="*/ 215902 h 429999"/>
                  <a:gd name="connsiteX178" fmla="*/ 17420 w 397415"/>
                  <a:gd name="connsiteY178" fmla="*/ 212743 h 429999"/>
                  <a:gd name="connsiteX179" fmla="*/ 15525 w 397415"/>
                  <a:gd name="connsiteY179" fmla="*/ 213104 h 429999"/>
                  <a:gd name="connsiteX180" fmla="*/ 12907 w 397415"/>
                  <a:gd name="connsiteY180" fmla="*/ 205613 h 429999"/>
                  <a:gd name="connsiteX181" fmla="*/ 8665 w 397415"/>
                  <a:gd name="connsiteY181" fmla="*/ 201822 h 429999"/>
                  <a:gd name="connsiteX182" fmla="*/ 6770 w 397415"/>
                  <a:gd name="connsiteY182" fmla="*/ 191983 h 429999"/>
                  <a:gd name="connsiteX183" fmla="*/ 1625 w 397415"/>
                  <a:gd name="connsiteY183" fmla="*/ 189637 h 429999"/>
                  <a:gd name="connsiteX184" fmla="*/ 1625 w 397415"/>
                  <a:gd name="connsiteY184" fmla="*/ 189637 h 429999"/>
                  <a:gd name="connsiteX185" fmla="*/ 3610 w 397415"/>
                  <a:gd name="connsiteY185" fmla="*/ 184943 h 429999"/>
                  <a:gd name="connsiteX186" fmla="*/ 903 w 397415"/>
                  <a:gd name="connsiteY186" fmla="*/ 181874 h 429999"/>
                  <a:gd name="connsiteX187" fmla="*/ 3069 w 397415"/>
                  <a:gd name="connsiteY187" fmla="*/ 173480 h 429999"/>
                  <a:gd name="connsiteX188" fmla="*/ 0 w 397415"/>
                  <a:gd name="connsiteY188" fmla="*/ 166891 h 429999"/>
                  <a:gd name="connsiteX189" fmla="*/ 10109 w 397415"/>
                  <a:gd name="connsiteY189" fmla="*/ 161024 h 429999"/>
                  <a:gd name="connsiteX190" fmla="*/ 10560 w 397415"/>
                  <a:gd name="connsiteY190" fmla="*/ 148568 h 429999"/>
                  <a:gd name="connsiteX191" fmla="*/ 18774 w 397415"/>
                  <a:gd name="connsiteY191" fmla="*/ 141257 h 429999"/>
                  <a:gd name="connsiteX192" fmla="*/ 18413 w 397415"/>
                  <a:gd name="connsiteY192" fmla="*/ 138639 h 429999"/>
                  <a:gd name="connsiteX193" fmla="*/ 20399 w 397415"/>
                  <a:gd name="connsiteY193" fmla="*/ 137105 h 429999"/>
                  <a:gd name="connsiteX194" fmla="*/ 19135 w 397415"/>
                  <a:gd name="connsiteY194" fmla="*/ 135661 h 429999"/>
                  <a:gd name="connsiteX195" fmla="*/ 21572 w 397415"/>
                  <a:gd name="connsiteY195" fmla="*/ 135029 h 429999"/>
                  <a:gd name="connsiteX196" fmla="*/ 22475 w 397415"/>
                  <a:gd name="connsiteY196" fmla="*/ 130697 h 429999"/>
                  <a:gd name="connsiteX197" fmla="*/ 27890 w 397415"/>
                  <a:gd name="connsiteY197" fmla="*/ 123657 h 429999"/>
                  <a:gd name="connsiteX198" fmla="*/ 33125 w 397415"/>
                  <a:gd name="connsiteY198" fmla="*/ 120768 h 429999"/>
                  <a:gd name="connsiteX199" fmla="*/ 30327 w 397415"/>
                  <a:gd name="connsiteY199" fmla="*/ 116887 h 429999"/>
                  <a:gd name="connsiteX200" fmla="*/ 31591 w 397415"/>
                  <a:gd name="connsiteY200" fmla="*/ 111923 h 429999"/>
                  <a:gd name="connsiteX201" fmla="*/ 27620 w 397415"/>
                  <a:gd name="connsiteY201" fmla="*/ 110839 h 429999"/>
                  <a:gd name="connsiteX202" fmla="*/ 25092 w 397415"/>
                  <a:gd name="connsiteY202" fmla="*/ 107410 h 429999"/>
                  <a:gd name="connsiteX203" fmla="*/ 32223 w 397415"/>
                  <a:gd name="connsiteY203" fmla="*/ 103799 h 429999"/>
                  <a:gd name="connsiteX204" fmla="*/ 33396 w 397415"/>
                  <a:gd name="connsiteY204" fmla="*/ 95676 h 429999"/>
                  <a:gd name="connsiteX205" fmla="*/ 33396 w 397415"/>
                  <a:gd name="connsiteY205" fmla="*/ 95676 h 429999"/>
                  <a:gd name="connsiteX206" fmla="*/ 28342 w 397415"/>
                  <a:gd name="connsiteY206" fmla="*/ 94412 h 429999"/>
                  <a:gd name="connsiteX207" fmla="*/ 28342 w 397415"/>
                  <a:gd name="connsiteY207" fmla="*/ 94412 h 429999"/>
                  <a:gd name="connsiteX208" fmla="*/ 24009 w 397415"/>
                  <a:gd name="connsiteY208" fmla="*/ 95224 h 429999"/>
                  <a:gd name="connsiteX209" fmla="*/ 25634 w 397415"/>
                  <a:gd name="connsiteY209" fmla="*/ 92336 h 429999"/>
                  <a:gd name="connsiteX210" fmla="*/ 21662 w 397415"/>
                  <a:gd name="connsiteY210" fmla="*/ 87281 h 429999"/>
                  <a:gd name="connsiteX211" fmla="*/ 31771 w 397415"/>
                  <a:gd name="connsiteY211" fmla="*/ 80151 h 429999"/>
                  <a:gd name="connsiteX212" fmla="*/ 33306 w 397415"/>
                  <a:gd name="connsiteY212" fmla="*/ 75277 h 429999"/>
                  <a:gd name="connsiteX213" fmla="*/ 30598 w 397415"/>
                  <a:gd name="connsiteY213" fmla="*/ 67785 h 429999"/>
                  <a:gd name="connsiteX214" fmla="*/ 39444 w 397415"/>
                  <a:gd name="connsiteY214" fmla="*/ 59481 h 429999"/>
                  <a:gd name="connsiteX215" fmla="*/ 60655 w 397415"/>
                  <a:gd name="connsiteY215" fmla="*/ 62641 h 429999"/>
                  <a:gd name="connsiteX216" fmla="*/ 68327 w 397415"/>
                  <a:gd name="connsiteY216" fmla="*/ 58308 h 429999"/>
                  <a:gd name="connsiteX217" fmla="*/ 74013 w 397415"/>
                  <a:gd name="connsiteY217" fmla="*/ 60926 h 429999"/>
                  <a:gd name="connsiteX218" fmla="*/ 78978 w 397415"/>
                  <a:gd name="connsiteY218" fmla="*/ 59662 h 429999"/>
                  <a:gd name="connsiteX219" fmla="*/ 79068 w 397415"/>
                  <a:gd name="connsiteY219" fmla="*/ 55510 h 429999"/>
                  <a:gd name="connsiteX220" fmla="*/ 85296 w 397415"/>
                  <a:gd name="connsiteY220" fmla="*/ 56774 h 429999"/>
                  <a:gd name="connsiteX221" fmla="*/ 91794 w 397415"/>
                  <a:gd name="connsiteY221" fmla="*/ 47567 h 429999"/>
                  <a:gd name="connsiteX222" fmla="*/ 95495 w 397415"/>
                  <a:gd name="connsiteY222" fmla="*/ 54066 h 429999"/>
                  <a:gd name="connsiteX223" fmla="*/ 116977 w 397415"/>
                  <a:gd name="connsiteY223" fmla="*/ 56322 h 429999"/>
                  <a:gd name="connsiteX224" fmla="*/ 126274 w 397415"/>
                  <a:gd name="connsiteY224" fmla="*/ 47296 h 429999"/>
                  <a:gd name="connsiteX225" fmla="*/ 136203 w 397415"/>
                  <a:gd name="connsiteY225" fmla="*/ 50275 h 429999"/>
                  <a:gd name="connsiteX226" fmla="*/ 144958 w 397415"/>
                  <a:gd name="connsiteY226" fmla="*/ 43054 h 429999"/>
                  <a:gd name="connsiteX227" fmla="*/ 152088 w 397415"/>
                  <a:gd name="connsiteY227" fmla="*/ 43596 h 429999"/>
                  <a:gd name="connsiteX228" fmla="*/ 162197 w 397415"/>
                  <a:gd name="connsiteY228" fmla="*/ 38451 h 429999"/>
                  <a:gd name="connsiteX229" fmla="*/ 164996 w 397415"/>
                  <a:gd name="connsiteY229" fmla="*/ 39805 h 429999"/>
                  <a:gd name="connsiteX230" fmla="*/ 171675 w 397415"/>
                  <a:gd name="connsiteY230" fmla="*/ 38090 h 429999"/>
                  <a:gd name="connsiteX231" fmla="*/ 172216 w 397415"/>
                  <a:gd name="connsiteY231" fmla="*/ 34750 h 429999"/>
                  <a:gd name="connsiteX232" fmla="*/ 185033 w 397415"/>
                  <a:gd name="connsiteY232" fmla="*/ 32223 h 429999"/>
                  <a:gd name="connsiteX233" fmla="*/ 190720 w 397415"/>
                  <a:gd name="connsiteY233" fmla="*/ 27168 h 429999"/>
                  <a:gd name="connsiteX234" fmla="*/ 198753 w 397415"/>
                  <a:gd name="connsiteY234" fmla="*/ 28342 h 429999"/>
                  <a:gd name="connsiteX235" fmla="*/ 200197 w 397415"/>
                  <a:gd name="connsiteY235" fmla="*/ 26356 h 429999"/>
                  <a:gd name="connsiteX236" fmla="*/ 204800 w 397415"/>
                  <a:gd name="connsiteY236" fmla="*/ 28973 h 429999"/>
                  <a:gd name="connsiteX237" fmla="*/ 207237 w 397415"/>
                  <a:gd name="connsiteY237" fmla="*/ 26988 h 429999"/>
                  <a:gd name="connsiteX238" fmla="*/ 226463 w 397415"/>
                  <a:gd name="connsiteY238" fmla="*/ 25002 h 429999"/>
                  <a:gd name="connsiteX239" fmla="*/ 230795 w 397415"/>
                  <a:gd name="connsiteY239" fmla="*/ 22745 h 429999"/>
                  <a:gd name="connsiteX240" fmla="*/ 236211 w 397415"/>
                  <a:gd name="connsiteY240" fmla="*/ 12546 h 429999"/>
                  <a:gd name="connsiteX241" fmla="*/ 236211 w 397415"/>
                  <a:gd name="connsiteY241" fmla="*/ 12546 h 429999"/>
                  <a:gd name="connsiteX242" fmla="*/ 253270 w 397415"/>
                  <a:gd name="connsiteY242" fmla="*/ 19586 h 429999"/>
                  <a:gd name="connsiteX243" fmla="*/ 254443 w 397415"/>
                  <a:gd name="connsiteY243" fmla="*/ 16788 h 429999"/>
                  <a:gd name="connsiteX244" fmla="*/ 258776 w 397415"/>
                  <a:gd name="connsiteY244" fmla="*/ 17330 h 429999"/>
                  <a:gd name="connsiteX245" fmla="*/ 265545 w 397415"/>
                  <a:gd name="connsiteY245" fmla="*/ 14261 h 429999"/>
                  <a:gd name="connsiteX246" fmla="*/ 268975 w 397415"/>
                  <a:gd name="connsiteY246" fmla="*/ 7943 h 429999"/>
                  <a:gd name="connsiteX247" fmla="*/ 266267 w 397415"/>
                  <a:gd name="connsiteY247" fmla="*/ 7582 h 429999"/>
                  <a:gd name="connsiteX248" fmla="*/ 263108 w 397415"/>
                  <a:gd name="connsiteY248" fmla="*/ 3340 h 429999"/>
                  <a:gd name="connsiteX249" fmla="*/ 263740 w 397415"/>
                  <a:gd name="connsiteY249" fmla="*/ 0 h 429999"/>
                  <a:gd name="connsiteX250" fmla="*/ 268885 w 397415"/>
                  <a:gd name="connsiteY250" fmla="*/ 4062 h 42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397415" h="429999">
                    <a:moveTo>
                      <a:pt x="268885" y="4062"/>
                    </a:moveTo>
                    <a:lnTo>
                      <a:pt x="271683" y="4423"/>
                    </a:lnTo>
                    <a:lnTo>
                      <a:pt x="276286" y="632"/>
                    </a:lnTo>
                    <a:lnTo>
                      <a:pt x="278001" y="1986"/>
                    </a:lnTo>
                    <a:lnTo>
                      <a:pt x="275474" y="5416"/>
                    </a:lnTo>
                    <a:lnTo>
                      <a:pt x="278091" y="11463"/>
                    </a:lnTo>
                    <a:lnTo>
                      <a:pt x="278091" y="21392"/>
                    </a:lnTo>
                    <a:lnTo>
                      <a:pt x="286937" y="33667"/>
                    </a:lnTo>
                    <a:lnTo>
                      <a:pt x="291179" y="36104"/>
                    </a:lnTo>
                    <a:lnTo>
                      <a:pt x="295692" y="32674"/>
                    </a:lnTo>
                    <a:lnTo>
                      <a:pt x="298761" y="34118"/>
                    </a:lnTo>
                    <a:lnTo>
                      <a:pt x="294699" y="37638"/>
                    </a:lnTo>
                    <a:lnTo>
                      <a:pt x="294699" y="40166"/>
                    </a:lnTo>
                    <a:lnTo>
                      <a:pt x="296414" y="43144"/>
                    </a:lnTo>
                    <a:lnTo>
                      <a:pt x="303093" y="44498"/>
                    </a:lnTo>
                    <a:lnTo>
                      <a:pt x="303906" y="46664"/>
                    </a:lnTo>
                    <a:lnTo>
                      <a:pt x="297136" y="58579"/>
                    </a:lnTo>
                    <a:lnTo>
                      <a:pt x="306975" y="74645"/>
                    </a:lnTo>
                    <a:lnTo>
                      <a:pt x="316181" y="83942"/>
                    </a:lnTo>
                    <a:lnTo>
                      <a:pt x="321055" y="85747"/>
                    </a:lnTo>
                    <a:lnTo>
                      <a:pt x="323944" y="83491"/>
                    </a:lnTo>
                    <a:lnTo>
                      <a:pt x="328457" y="83761"/>
                    </a:lnTo>
                    <a:lnTo>
                      <a:pt x="330984" y="86108"/>
                    </a:lnTo>
                    <a:lnTo>
                      <a:pt x="330984" y="94051"/>
                    </a:lnTo>
                    <a:lnTo>
                      <a:pt x="325568" y="101723"/>
                    </a:lnTo>
                    <a:lnTo>
                      <a:pt x="318618" y="100911"/>
                    </a:lnTo>
                    <a:lnTo>
                      <a:pt x="322319" y="105243"/>
                    </a:lnTo>
                    <a:lnTo>
                      <a:pt x="319611" y="107139"/>
                    </a:lnTo>
                    <a:lnTo>
                      <a:pt x="318438" y="104611"/>
                    </a:lnTo>
                    <a:lnTo>
                      <a:pt x="315188" y="104341"/>
                    </a:lnTo>
                    <a:lnTo>
                      <a:pt x="309502" y="109576"/>
                    </a:lnTo>
                    <a:lnTo>
                      <a:pt x="308960" y="124017"/>
                    </a:lnTo>
                    <a:lnTo>
                      <a:pt x="310675" y="131870"/>
                    </a:lnTo>
                    <a:lnTo>
                      <a:pt x="307787" y="131509"/>
                    </a:lnTo>
                    <a:lnTo>
                      <a:pt x="307245" y="136293"/>
                    </a:lnTo>
                    <a:lnTo>
                      <a:pt x="309051" y="136834"/>
                    </a:lnTo>
                    <a:lnTo>
                      <a:pt x="306433" y="143423"/>
                    </a:lnTo>
                    <a:lnTo>
                      <a:pt x="306253" y="145409"/>
                    </a:lnTo>
                    <a:lnTo>
                      <a:pt x="308238" y="150735"/>
                    </a:lnTo>
                    <a:lnTo>
                      <a:pt x="306975" y="156240"/>
                    </a:lnTo>
                    <a:lnTo>
                      <a:pt x="310766" y="157684"/>
                    </a:lnTo>
                    <a:lnTo>
                      <a:pt x="313293" y="159941"/>
                    </a:lnTo>
                    <a:lnTo>
                      <a:pt x="312932" y="165537"/>
                    </a:lnTo>
                    <a:lnTo>
                      <a:pt x="318618" y="190178"/>
                    </a:lnTo>
                    <a:lnTo>
                      <a:pt x="336851" y="242078"/>
                    </a:lnTo>
                    <a:lnTo>
                      <a:pt x="360770" y="292262"/>
                    </a:lnTo>
                    <a:lnTo>
                      <a:pt x="378280" y="322860"/>
                    </a:lnTo>
                    <a:lnTo>
                      <a:pt x="394617" y="346418"/>
                    </a:lnTo>
                    <a:lnTo>
                      <a:pt x="394978" y="350209"/>
                    </a:lnTo>
                    <a:lnTo>
                      <a:pt x="397235" y="359867"/>
                    </a:lnTo>
                    <a:lnTo>
                      <a:pt x="397415" y="364561"/>
                    </a:lnTo>
                    <a:lnTo>
                      <a:pt x="394437" y="366005"/>
                    </a:lnTo>
                    <a:lnTo>
                      <a:pt x="389021" y="373045"/>
                    </a:lnTo>
                    <a:lnTo>
                      <a:pt x="393534" y="388299"/>
                    </a:lnTo>
                    <a:lnTo>
                      <a:pt x="391639" y="389111"/>
                    </a:lnTo>
                    <a:lnTo>
                      <a:pt x="392812" y="396874"/>
                    </a:lnTo>
                    <a:lnTo>
                      <a:pt x="396603" y="407705"/>
                    </a:lnTo>
                    <a:lnTo>
                      <a:pt x="396603" y="407705"/>
                    </a:lnTo>
                    <a:lnTo>
                      <a:pt x="386584" y="401116"/>
                    </a:lnTo>
                    <a:lnTo>
                      <a:pt x="383966" y="395430"/>
                    </a:lnTo>
                    <a:lnTo>
                      <a:pt x="381078" y="395069"/>
                    </a:lnTo>
                    <a:lnTo>
                      <a:pt x="378280" y="384869"/>
                    </a:lnTo>
                    <a:lnTo>
                      <a:pt x="379634" y="382161"/>
                    </a:lnTo>
                    <a:lnTo>
                      <a:pt x="374580" y="373677"/>
                    </a:lnTo>
                    <a:lnTo>
                      <a:pt x="371059" y="374760"/>
                    </a:lnTo>
                    <a:lnTo>
                      <a:pt x="366366" y="365373"/>
                    </a:lnTo>
                    <a:lnTo>
                      <a:pt x="362304" y="363026"/>
                    </a:lnTo>
                    <a:lnTo>
                      <a:pt x="358603" y="363929"/>
                    </a:lnTo>
                    <a:lnTo>
                      <a:pt x="355535" y="361402"/>
                    </a:lnTo>
                    <a:lnTo>
                      <a:pt x="347862" y="362846"/>
                    </a:lnTo>
                    <a:lnTo>
                      <a:pt x="336490" y="353007"/>
                    </a:lnTo>
                    <a:lnTo>
                      <a:pt x="333511" y="354722"/>
                    </a:lnTo>
                    <a:lnTo>
                      <a:pt x="329991" y="351292"/>
                    </a:lnTo>
                    <a:lnTo>
                      <a:pt x="325297" y="350209"/>
                    </a:lnTo>
                    <a:lnTo>
                      <a:pt x="324575" y="347411"/>
                    </a:lnTo>
                    <a:lnTo>
                      <a:pt x="313564" y="355083"/>
                    </a:lnTo>
                    <a:lnTo>
                      <a:pt x="307697" y="355625"/>
                    </a:lnTo>
                    <a:lnTo>
                      <a:pt x="306343" y="357520"/>
                    </a:lnTo>
                    <a:lnTo>
                      <a:pt x="296685" y="352827"/>
                    </a:lnTo>
                    <a:lnTo>
                      <a:pt x="292262" y="352646"/>
                    </a:lnTo>
                    <a:lnTo>
                      <a:pt x="289554" y="353007"/>
                    </a:lnTo>
                    <a:lnTo>
                      <a:pt x="288832" y="356979"/>
                    </a:lnTo>
                    <a:lnTo>
                      <a:pt x="286395" y="357250"/>
                    </a:lnTo>
                    <a:lnTo>
                      <a:pt x="282785" y="351744"/>
                    </a:lnTo>
                    <a:lnTo>
                      <a:pt x="277189" y="360138"/>
                    </a:lnTo>
                    <a:lnTo>
                      <a:pt x="270690" y="363297"/>
                    </a:lnTo>
                    <a:lnTo>
                      <a:pt x="255978" y="363387"/>
                    </a:lnTo>
                    <a:lnTo>
                      <a:pt x="249930" y="359687"/>
                    </a:lnTo>
                    <a:lnTo>
                      <a:pt x="245327" y="365373"/>
                    </a:lnTo>
                    <a:lnTo>
                      <a:pt x="248667" y="383606"/>
                    </a:lnTo>
                    <a:lnTo>
                      <a:pt x="246320" y="388209"/>
                    </a:lnTo>
                    <a:lnTo>
                      <a:pt x="247313" y="397415"/>
                    </a:lnTo>
                    <a:lnTo>
                      <a:pt x="244785" y="400213"/>
                    </a:lnTo>
                    <a:lnTo>
                      <a:pt x="240002" y="401206"/>
                    </a:lnTo>
                    <a:lnTo>
                      <a:pt x="236752" y="399672"/>
                    </a:lnTo>
                    <a:lnTo>
                      <a:pt x="234676" y="402831"/>
                    </a:lnTo>
                    <a:lnTo>
                      <a:pt x="222040" y="395249"/>
                    </a:lnTo>
                    <a:lnTo>
                      <a:pt x="220054" y="393173"/>
                    </a:lnTo>
                    <a:lnTo>
                      <a:pt x="221047" y="390826"/>
                    </a:lnTo>
                    <a:lnTo>
                      <a:pt x="218790" y="390826"/>
                    </a:lnTo>
                    <a:lnTo>
                      <a:pt x="216354" y="399221"/>
                    </a:lnTo>
                    <a:lnTo>
                      <a:pt x="211841" y="402019"/>
                    </a:lnTo>
                    <a:lnTo>
                      <a:pt x="208591" y="398860"/>
                    </a:lnTo>
                    <a:lnTo>
                      <a:pt x="204800" y="406983"/>
                    </a:lnTo>
                    <a:lnTo>
                      <a:pt x="189546" y="414204"/>
                    </a:lnTo>
                    <a:lnTo>
                      <a:pt x="191171" y="417904"/>
                    </a:lnTo>
                    <a:lnTo>
                      <a:pt x="190268" y="422778"/>
                    </a:lnTo>
                    <a:lnTo>
                      <a:pt x="185304" y="421064"/>
                    </a:lnTo>
                    <a:lnTo>
                      <a:pt x="183770" y="424313"/>
                    </a:lnTo>
                    <a:lnTo>
                      <a:pt x="183770" y="424313"/>
                    </a:lnTo>
                    <a:lnTo>
                      <a:pt x="179166" y="424945"/>
                    </a:lnTo>
                    <a:lnTo>
                      <a:pt x="177000" y="429999"/>
                    </a:lnTo>
                    <a:lnTo>
                      <a:pt x="173931" y="429187"/>
                    </a:lnTo>
                    <a:lnTo>
                      <a:pt x="168877" y="422869"/>
                    </a:lnTo>
                    <a:lnTo>
                      <a:pt x="169057" y="415467"/>
                    </a:lnTo>
                    <a:lnTo>
                      <a:pt x="158316" y="410684"/>
                    </a:lnTo>
                    <a:lnTo>
                      <a:pt x="158587" y="409059"/>
                    </a:lnTo>
                    <a:lnTo>
                      <a:pt x="151998" y="404185"/>
                    </a:lnTo>
                    <a:lnTo>
                      <a:pt x="146492" y="404456"/>
                    </a:lnTo>
                    <a:lnTo>
                      <a:pt x="145860" y="402560"/>
                    </a:lnTo>
                    <a:lnTo>
                      <a:pt x="145860" y="402560"/>
                    </a:lnTo>
                    <a:lnTo>
                      <a:pt x="139723" y="395249"/>
                    </a:lnTo>
                    <a:lnTo>
                      <a:pt x="136383" y="386133"/>
                    </a:lnTo>
                    <a:lnTo>
                      <a:pt x="126996" y="387577"/>
                    </a:lnTo>
                    <a:lnTo>
                      <a:pt x="125191" y="385411"/>
                    </a:lnTo>
                    <a:lnTo>
                      <a:pt x="120317" y="387306"/>
                    </a:lnTo>
                    <a:lnTo>
                      <a:pt x="114811" y="383876"/>
                    </a:lnTo>
                    <a:lnTo>
                      <a:pt x="116526" y="376385"/>
                    </a:lnTo>
                    <a:lnTo>
                      <a:pt x="119865" y="375753"/>
                    </a:lnTo>
                    <a:lnTo>
                      <a:pt x="121761" y="369886"/>
                    </a:lnTo>
                    <a:lnTo>
                      <a:pt x="126996" y="365373"/>
                    </a:lnTo>
                    <a:lnTo>
                      <a:pt x="129884" y="356979"/>
                    </a:lnTo>
                    <a:lnTo>
                      <a:pt x="124920" y="351292"/>
                    </a:lnTo>
                    <a:lnTo>
                      <a:pt x="124920" y="351292"/>
                    </a:lnTo>
                    <a:lnTo>
                      <a:pt x="122573" y="350661"/>
                    </a:lnTo>
                    <a:lnTo>
                      <a:pt x="123385" y="348043"/>
                    </a:lnTo>
                    <a:lnTo>
                      <a:pt x="123385" y="348043"/>
                    </a:lnTo>
                    <a:lnTo>
                      <a:pt x="132592" y="339107"/>
                    </a:lnTo>
                    <a:lnTo>
                      <a:pt x="133856" y="330442"/>
                    </a:lnTo>
                    <a:lnTo>
                      <a:pt x="137466" y="327464"/>
                    </a:lnTo>
                    <a:lnTo>
                      <a:pt x="136834" y="323131"/>
                    </a:lnTo>
                    <a:lnTo>
                      <a:pt x="134668" y="321687"/>
                    </a:lnTo>
                    <a:lnTo>
                      <a:pt x="134668" y="321687"/>
                    </a:lnTo>
                    <a:lnTo>
                      <a:pt x="131599" y="313834"/>
                    </a:lnTo>
                    <a:lnTo>
                      <a:pt x="126184" y="311939"/>
                    </a:lnTo>
                    <a:lnTo>
                      <a:pt x="123927" y="308238"/>
                    </a:lnTo>
                    <a:lnTo>
                      <a:pt x="123927" y="308238"/>
                    </a:lnTo>
                    <a:lnTo>
                      <a:pt x="124830" y="306614"/>
                    </a:lnTo>
                    <a:lnTo>
                      <a:pt x="121129" y="300837"/>
                    </a:lnTo>
                    <a:lnTo>
                      <a:pt x="103889" y="305801"/>
                    </a:lnTo>
                    <a:lnTo>
                      <a:pt x="101452" y="300115"/>
                    </a:lnTo>
                    <a:lnTo>
                      <a:pt x="93690" y="298400"/>
                    </a:lnTo>
                    <a:lnTo>
                      <a:pt x="89809" y="292623"/>
                    </a:lnTo>
                    <a:lnTo>
                      <a:pt x="89809" y="292623"/>
                    </a:lnTo>
                    <a:lnTo>
                      <a:pt x="79068" y="291179"/>
                    </a:lnTo>
                    <a:lnTo>
                      <a:pt x="79068" y="291179"/>
                    </a:lnTo>
                    <a:lnTo>
                      <a:pt x="74374" y="288291"/>
                    </a:lnTo>
                    <a:lnTo>
                      <a:pt x="74374" y="288291"/>
                    </a:lnTo>
                    <a:lnTo>
                      <a:pt x="66251" y="279265"/>
                    </a:lnTo>
                    <a:lnTo>
                      <a:pt x="64085" y="273759"/>
                    </a:lnTo>
                    <a:lnTo>
                      <a:pt x="64085" y="273759"/>
                    </a:lnTo>
                    <a:lnTo>
                      <a:pt x="61196" y="262928"/>
                    </a:lnTo>
                    <a:lnTo>
                      <a:pt x="59481" y="261484"/>
                    </a:lnTo>
                    <a:lnTo>
                      <a:pt x="54517" y="262657"/>
                    </a:lnTo>
                    <a:lnTo>
                      <a:pt x="53344" y="254082"/>
                    </a:lnTo>
                    <a:lnTo>
                      <a:pt x="48289" y="249028"/>
                    </a:lnTo>
                    <a:lnTo>
                      <a:pt x="40166" y="246591"/>
                    </a:lnTo>
                    <a:lnTo>
                      <a:pt x="39083" y="240814"/>
                    </a:lnTo>
                    <a:lnTo>
                      <a:pt x="40527" y="239189"/>
                    </a:lnTo>
                    <a:lnTo>
                      <a:pt x="38902" y="239550"/>
                    </a:lnTo>
                    <a:lnTo>
                      <a:pt x="36916" y="236211"/>
                    </a:lnTo>
                    <a:lnTo>
                      <a:pt x="37909" y="234406"/>
                    </a:lnTo>
                    <a:lnTo>
                      <a:pt x="36014" y="230615"/>
                    </a:lnTo>
                    <a:lnTo>
                      <a:pt x="22475" y="221498"/>
                    </a:lnTo>
                    <a:lnTo>
                      <a:pt x="22565" y="217256"/>
                    </a:lnTo>
                    <a:lnTo>
                      <a:pt x="22565" y="217256"/>
                    </a:lnTo>
                    <a:lnTo>
                      <a:pt x="20038" y="215902"/>
                    </a:lnTo>
                    <a:lnTo>
                      <a:pt x="20038" y="215902"/>
                    </a:lnTo>
                    <a:lnTo>
                      <a:pt x="17420" y="212743"/>
                    </a:lnTo>
                    <a:lnTo>
                      <a:pt x="15525" y="213104"/>
                    </a:lnTo>
                    <a:lnTo>
                      <a:pt x="12907" y="205613"/>
                    </a:lnTo>
                    <a:lnTo>
                      <a:pt x="8665" y="201822"/>
                    </a:lnTo>
                    <a:lnTo>
                      <a:pt x="6770" y="191983"/>
                    </a:lnTo>
                    <a:lnTo>
                      <a:pt x="1625" y="189637"/>
                    </a:lnTo>
                    <a:lnTo>
                      <a:pt x="1625" y="189637"/>
                    </a:lnTo>
                    <a:lnTo>
                      <a:pt x="3610" y="184943"/>
                    </a:lnTo>
                    <a:lnTo>
                      <a:pt x="903" y="181874"/>
                    </a:lnTo>
                    <a:lnTo>
                      <a:pt x="3069" y="173480"/>
                    </a:lnTo>
                    <a:lnTo>
                      <a:pt x="0" y="166891"/>
                    </a:lnTo>
                    <a:lnTo>
                      <a:pt x="10109" y="161024"/>
                    </a:lnTo>
                    <a:lnTo>
                      <a:pt x="10560" y="148568"/>
                    </a:lnTo>
                    <a:lnTo>
                      <a:pt x="18774" y="141257"/>
                    </a:lnTo>
                    <a:lnTo>
                      <a:pt x="18413" y="138639"/>
                    </a:lnTo>
                    <a:lnTo>
                      <a:pt x="20399" y="137105"/>
                    </a:lnTo>
                    <a:lnTo>
                      <a:pt x="19135" y="135661"/>
                    </a:lnTo>
                    <a:lnTo>
                      <a:pt x="21572" y="135029"/>
                    </a:lnTo>
                    <a:lnTo>
                      <a:pt x="22475" y="130697"/>
                    </a:lnTo>
                    <a:lnTo>
                      <a:pt x="27890" y="123657"/>
                    </a:lnTo>
                    <a:lnTo>
                      <a:pt x="33125" y="120768"/>
                    </a:lnTo>
                    <a:lnTo>
                      <a:pt x="30327" y="116887"/>
                    </a:lnTo>
                    <a:lnTo>
                      <a:pt x="31591" y="111923"/>
                    </a:lnTo>
                    <a:lnTo>
                      <a:pt x="27620" y="110839"/>
                    </a:lnTo>
                    <a:lnTo>
                      <a:pt x="25092" y="107410"/>
                    </a:lnTo>
                    <a:lnTo>
                      <a:pt x="32223" y="103799"/>
                    </a:lnTo>
                    <a:lnTo>
                      <a:pt x="33396" y="95676"/>
                    </a:lnTo>
                    <a:lnTo>
                      <a:pt x="33396" y="95676"/>
                    </a:lnTo>
                    <a:lnTo>
                      <a:pt x="28342" y="94412"/>
                    </a:lnTo>
                    <a:lnTo>
                      <a:pt x="28342" y="94412"/>
                    </a:lnTo>
                    <a:lnTo>
                      <a:pt x="24009" y="95224"/>
                    </a:lnTo>
                    <a:lnTo>
                      <a:pt x="25634" y="92336"/>
                    </a:lnTo>
                    <a:lnTo>
                      <a:pt x="21662" y="87281"/>
                    </a:lnTo>
                    <a:lnTo>
                      <a:pt x="31771" y="80151"/>
                    </a:lnTo>
                    <a:lnTo>
                      <a:pt x="33306" y="75277"/>
                    </a:lnTo>
                    <a:lnTo>
                      <a:pt x="30598" y="67785"/>
                    </a:lnTo>
                    <a:lnTo>
                      <a:pt x="39444" y="59481"/>
                    </a:lnTo>
                    <a:lnTo>
                      <a:pt x="60655" y="62641"/>
                    </a:lnTo>
                    <a:lnTo>
                      <a:pt x="68327" y="58308"/>
                    </a:lnTo>
                    <a:lnTo>
                      <a:pt x="74013" y="60926"/>
                    </a:lnTo>
                    <a:lnTo>
                      <a:pt x="78978" y="59662"/>
                    </a:lnTo>
                    <a:lnTo>
                      <a:pt x="79068" y="55510"/>
                    </a:lnTo>
                    <a:lnTo>
                      <a:pt x="85296" y="56774"/>
                    </a:lnTo>
                    <a:lnTo>
                      <a:pt x="91794" y="47567"/>
                    </a:lnTo>
                    <a:lnTo>
                      <a:pt x="95495" y="54066"/>
                    </a:lnTo>
                    <a:lnTo>
                      <a:pt x="116977" y="56322"/>
                    </a:lnTo>
                    <a:lnTo>
                      <a:pt x="126274" y="47296"/>
                    </a:lnTo>
                    <a:lnTo>
                      <a:pt x="136203" y="50275"/>
                    </a:lnTo>
                    <a:lnTo>
                      <a:pt x="144958" y="43054"/>
                    </a:lnTo>
                    <a:lnTo>
                      <a:pt x="152088" y="43596"/>
                    </a:lnTo>
                    <a:lnTo>
                      <a:pt x="162197" y="38451"/>
                    </a:lnTo>
                    <a:lnTo>
                      <a:pt x="164996" y="39805"/>
                    </a:lnTo>
                    <a:lnTo>
                      <a:pt x="171675" y="38090"/>
                    </a:lnTo>
                    <a:lnTo>
                      <a:pt x="172216" y="34750"/>
                    </a:lnTo>
                    <a:lnTo>
                      <a:pt x="185033" y="32223"/>
                    </a:lnTo>
                    <a:lnTo>
                      <a:pt x="190720" y="27168"/>
                    </a:lnTo>
                    <a:lnTo>
                      <a:pt x="198753" y="28342"/>
                    </a:lnTo>
                    <a:lnTo>
                      <a:pt x="200197" y="26356"/>
                    </a:lnTo>
                    <a:lnTo>
                      <a:pt x="204800" y="28973"/>
                    </a:lnTo>
                    <a:lnTo>
                      <a:pt x="207237" y="26988"/>
                    </a:lnTo>
                    <a:lnTo>
                      <a:pt x="226463" y="25002"/>
                    </a:lnTo>
                    <a:lnTo>
                      <a:pt x="230795" y="22745"/>
                    </a:lnTo>
                    <a:lnTo>
                      <a:pt x="236211" y="12546"/>
                    </a:lnTo>
                    <a:lnTo>
                      <a:pt x="236211" y="12546"/>
                    </a:lnTo>
                    <a:lnTo>
                      <a:pt x="253270" y="19586"/>
                    </a:lnTo>
                    <a:lnTo>
                      <a:pt x="254443" y="16788"/>
                    </a:lnTo>
                    <a:lnTo>
                      <a:pt x="258776" y="17330"/>
                    </a:lnTo>
                    <a:lnTo>
                      <a:pt x="265545" y="14261"/>
                    </a:lnTo>
                    <a:lnTo>
                      <a:pt x="268975" y="7943"/>
                    </a:lnTo>
                    <a:lnTo>
                      <a:pt x="266267" y="7582"/>
                    </a:lnTo>
                    <a:lnTo>
                      <a:pt x="263108" y="3340"/>
                    </a:lnTo>
                    <a:lnTo>
                      <a:pt x="263740" y="0"/>
                    </a:lnTo>
                    <a:lnTo>
                      <a:pt x="268885" y="4062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5" name="Freeform: Shape 157">
                <a:extLst>
                  <a:ext uri="{FF2B5EF4-FFF2-40B4-BE49-F238E27FC236}">
                    <a16:creationId xmlns="" xmlns:a16="http://schemas.microsoft.com/office/drawing/2014/main" id="{6FDCC6E6-D5A5-42E9-BDA3-505B9B2AF9D6}"/>
                  </a:ext>
                </a:extLst>
              </p:cNvPr>
              <p:cNvSpPr/>
              <p:nvPr/>
            </p:nvSpPr>
            <p:spPr>
              <a:xfrm>
                <a:off x="3186795" y="4136533"/>
                <a:ext cx="717116" cy="705834"/>
              </a:xfrm>
              <a:custGeom>
                <a:avLst/>
                <a:gdLst>
                  <a:gd name="connsiteX0" fmla="*/ 80963 w 723164"/>
                  <a:gd name="connsiteY0" fmla="*/ 69862 h 772175"/>
                  <a:gd name="connsiteX1" fmla="*/ 91073 w 723164"/>
                  <a:gd name="connsiteY1" fmla="*/ 68598 h 772175"/>
                  <a:gd name="connsiteX2" fmla="*/ 95315 w 723164"/>
                  <a:gd name="connsiteY2" fmla="*/ 70403 h 772175"/>
                  <a:gd name="connsiteX3" fmla="*/ 97842 w 723164"/>
                  <a:gd name="connsiteY3" fmla="*/ 68959 h 772175"/>
                  <a:gd name="connsiteX4" fmla="*/ 107229 w 723164"/>
                  <a:gd name="connsiteY4" fmla="*/ 73382 h 772175"/>
                  <a:gd name="connsiteX5" fmla="*/ 110930 w 723164"/>
                  <a:gd name="connsiteY5" fmla="*/ 72569 h 772175"/>
                  <a:gd name="connsiteX6" fmla="*/ 117248 w 723164"/>
                  <a:gd name="connsiteY6" fmla="*/ 77263 h 772175"/>
                  <a:gd name="connsiteX7" fmla="*/ 121761 w 723164"/>
                  <a:gd name="connsiteY7" fmla="*/ 78165 h 772175"/>
                  <a:gd name="connsiteX8" fmla="*/ 125552 w 723164"/>
                  <a:gd name="connsiteY8" fmla="*/ 75999 h 772175"/>
                  <a:gd name="connsiteX9" fmla="*/ 129253 w 723164"/>
                  <a:gd name="connsiteY9" fmla="*/ 78617 h 772175"/>
                  <a:gd name="connsiteX10" fmla="*/ 135029 w 723164"/>
                  <a:gd name="connsiteY10" fmla="*/ 76270 h 772175"/>
                  <a:gd name="connsiteX11" fmla="*/ 138459 w 723164"/>
                  <a:gd name="connsiteY11" fmla="*/ 69681 h 772175"/>
                  <a:gd name="connsiteX12" fmla="*/ 146402 w 723164"/>
                  <a:gd name="connsiteY12" fmla="*/ 70583 h 772175"/>
                  <a:gd name="connsiteX13" fmla="*/ 150283 w 723164"/>
                  <a:gd name="connsiteY13" fmla="*/ 66973 h 772175"/>
                  <a:gd name="connsiteX14" fmla="*/ 158136 w 723164"/>
                  <a:gd name="connsiteY14" fmla="*/ 65709 h 772175"/>
                  <a:gd name="connsiteX15" fmla="*/ 163281 w 723164"/>
                  <a:gd name="connsiteY15" fmla="*/ 61467 h 772175"/>
                  <a:gd name="connsiteX16" fmla="*/ 170231 w 723164"/>
                  <a:gd name="connsiteY16" fmla="*/ 66341 h 772175"/>
                  <a:gd name="connsiteX17" fmla="*/ 173661 w 723164"/>
                  <a:gd name="connsiteY17" fmla="*/ 71937 h 772175"/>
                  <a:gd name="connsiteX18" fmla="*/ 171224 w 723164"/>
                  <a:gd name="connsiteY18" fmla="*/ 77714 h 772175"/>
                  <a:gd name="connsiteX19" fmla="*/ 175285 w 723164"/>
                  <a:gd name="connsiteY19" fmla="*/ 81686 h 772175"/>
                  <a:gd name="connsiteX20" fmla="*/ 170502 w 723164"/>
                  <a:gd name="connsiteY20" fmla="*/ 87372 h 772175"/>
                  <a:gd name="connsiteX21" fmla="*/ 179528 w 723164"/>
                  <a:gd name="connsiteY21" fmla="*/ 93058 h 772175"/>
                  <a:gd name="connsiteX22" fmla="*/ 182777 w 723164"/>
                  <a:gd name="connsiteY22" fmla="*/ 108222 h 772175"/>
                  <a:gd name="connsiteX23" fmla="*/ 187832 w 723164"/>
                  <a:gd name="connsiteY23" fmla="*/ 108222 h 772175"/>
                  <a:gd name="connsiteX24" fmla="*/ 190990 w 723164"/>
                  <a:gd name="connsiteY24" fmla="*/ 114179 h 772175"/>
                  <a:gd name="connsiteX25" fmla="*/ 185575 w 723164"/>
                  <a:gd name="connsiteY25" fmla="*/ 126635 h 772175"/>
                  <a:gd name="connsiteX26" fmla="*/ 180972 w 723164"/>
                  <a:gd name="connsiteY26" fmla="*/ 128260 h 772175"/>
                  <a:gd name="connsiteX27" fmla="*/ 181423 w 723164"/>
                  <a:gd name="connsiteY27" fmla="*/ 133495 h 772175"/>
                  <a:gd name="connsiteX28" fmla="*/ 172036 w 723164"/>
                  <a:gd name="connsiteY28" fmla="*/ 132773 h 772175"/>
                  <a:gd name="connsiteX29" fmla="*/ 164635 w 723164"/>
                  <a:gd name="connsiteY29" fmla="*/ 137466 h 772175"/>
                  <a:gd name="connsiteX30" fmla="*/ 162378 w 723164"/>
                  <a:gd name="connsiteY30" fmla="*/ 152720 h 772175"/>
                  <a:gd name="connsiteX31" fmla="*/ 167433 w 723164"/>
                  <a:gd name="connsiteY31" fmla="*/ 158136 h 772175"/>
                  <a:gd name="connsiteX32" fmla="*/ 167072 w 723164"/>
                  <a:gd name="connsiteY32" fmla="*/ 168425 h 772175"/>
                  <a:gd name="connsiteX33" fmla="*/ 169689 w 723164"/>
                  <a:gd name="connsiteY33" fmla="*/ 172397 h 772175"/>
                  <a:gd name="connsiteX34" fmla="*/ 169148 w 723164"/>
                  <a:gd name="connsiteY34" fmla="*/ 181062 h 772175"/>
                  <a:gd name="connsiteX35" fmla="*/ 166530 w 723164"/>
                  <a:gd name="connsiteY35" fmla="*/ 183770 h 772175"/>
                  <a:gd name="connsiteX36" fmla="*/ 172126 w 723164"/>
                  <a:gd name="connsiteY36" fmla="*/ 186748 h 772175"/>
                  <a:gd name="connsiteX37" fmla="*/ 184402 w 723164"/>
                  <a:gd name="connsiteY37" fmla="*/ 187019 h 772175"/>
                  <a:gd name="connsiteX38" fmla="*/ 200558 w 723164"/>
                  <a:gd name="connsiteY38" fmla="*/ 193157 h 772175"/>
                  <a:gd name="connsiteX39" fmla="*/ 201912 w 723164"/>
                  <a:gd name="connsiteY39" fmla="*/ 188102 h 772175"/>
                  <a:gd name="connsiteX40" fmla="*/ 206606 w 723164"/>
                  <a:gd name="connsiteY40" fmla="*/ 185124 h 772175"/>
                  <a:gd name="connsiteX41" fmla="*/ 208772 w 723164"/>
                  <a:gd name="connsiteY41" fmla="*/ 186568 h 772175"/>
                  <a:gd name="connsiteX42" fmla="*/ 211480 w 723164"/>
                  <a:gd name="connsiteY42" fmla="*/ 181874 h 772175"/>
                  <a:gd name="connsiteX43" fmla="*/ 222401 w 723164"/>
                  <a:gd name="connsiteY43" fmla="*/ 188102 h 772175"/>
                  <a:gd name="connsiteX44" fmla="*/ 227365 w 723164"/>
                  <a:gd name="connsiteY44" fmla="*/ 187561 h 772175"/>
                  <a:gd name="connsiteX45" fmla="*/ 232510 w 723164"/>
                  <a:gd name="connsiteY45" fmla="*/ 178354 h 772175"/>
                  <a:gd name="connsiteX46" fmla="*/ 237023 w 723164"/>
                  <a:gd name="connsiteY46" fmla="*/ 177542 h 772175"/>
                  <a:gd name="connsiteX47" fmla="*/ 236572 w 723164"/>
                  <a:gd name="connsiteY47" fmla="*/ 161295 h 772175"/>
                  <a:gd name="connsiteX48" fmla="*/ 242710 w 723164"/>
                  <a:gd name="connsiteY48" fmla="*/ 157684 h 772175"/>
                  <a:gd name="connsiteX49" fmla="*/ 253360 w 723164"/>
                  <a:gd name="connsiteY49" fmla="*/ 157775 h 772175"/>
                  <a:gd name="connsiteX50" fmla="*/ 255166 w 723164"/>
                  <a:gd name="connsiteY50" fmla="*/ 154345 h 772175"/>
                  <a:gd name="connsiteX51" fmla="*/ 265907 w 723164"/>
                  <a:gd name="connsiteY51" fmla="*/ 157143 h 772175"/>
                  <a:gd name="connsiteX52" fmla="*/ 275113 w 723164"/>
                  <a:gd name="connsiteY52" fmla="*/ 165086 h 772175"/>
                  <a:gd name="connsiteX53" fmla="*/ 281341 w 723164"/>
                  <a:gd name="connsiteY53" fmla="*/ 174563 h 772175"/>
                  <a:gd name="connsiteX54" fmla="*/ 286305 w 723164"/>
                  <a:gd name="connsiteY54" fmla="*/ 175105 h 772175"/>
                  <a:gd name="connsiteX55" fmla="*/ 288923 w 723164"/>
                  <a:gd name="connsiteY55" fmla="*/ 172848 h 772175"/>
                  <a:gd name="connsiteX56" fmla="*/ 294429 w 723164"/>
                  <a:gd name="connsiteY56" fmla="*/ 180520 h 772175"/>
                  <a:gd name="connsiteX57" fmla="*/ 304718 w 723164"/>
                  <a:gd name="connsiteY57" fmla="*/ 172577 h 772175"/>
                  <a:gd name="connsiteX58" fmla="*/ 313835 w 723164"/>
                  <a:gd name="connsiteY58" fmla="*/ 172397 h 772175"/>
                  <a:gd name="connsiteX59" fmla="*/ 316542 w 723164"/>
                  <a:gd name="connsiteY59" fmla="*/ 175015 h 772175"/>
                  <a:gd name="connsiteX60" fmla="*/ 319972 w 723164"/>
                  <a:gd name="connsiteY60" fmla="*/ 174834 h 772175"/>
                  <a:gd name="connsiteX61" fmla="*/ 321146 w 723164"/>
                  <a:gd name="connsiteY61" fmla="*/ 169779 h 772175"/>
                  <a:gd name="connsiteX62" fmla="*/ 324756 w 723164"/>
                  <a:gd name="connsiteY62" fmla="*/ 169148 h 772175"/>
                  <a:gd name="connsiteX63" fmla="*/ 324395 w 723164"/>
                  <a:gd name="connsiteY63" fmla="*/ 166891 h 772175"/>
                  <a:gd name="connsiteX64" fmla="*/ 331796 w 723164"/>
                  <a:gd name="connsiteY64" fmla="*/ 156963 h 772175"/>
                  <a:gd name="connsiteX65" fmla="*/ 341364 w 723164"/>
                  <a:gd name="connsiteY65" fmla="*/ 162559 h 772175"/>
                  <a:gd name="connsiteX66" fmla="*/ 347502 w 723164"/>
                  <a:gd name="connsiteY66" fmla="*/ 143153 h 772175"/>
                  <a:gd name="connsiteX67" fmla="*/ 354542 w 723164"/>
                  <a:gd name="connsiteY67" fmla="*/ 138730 h 772175"/>
                  <a:gd name="connsiteX68" fmla="*/ 354452 w 723164"/>
                  <a:gd name="connsiteY68" fmla="*/ 134578 h 772175"/>
                  <a:gd name="connsiteX69" fmla="*/ 349939 w 723164"/>
                  <a:gd name="connsiteY69" fmla="*/ 131960 h 772175"/>
                  <a:gd name="connsiteX70" fmla="*/ 350119 w 723164"/>
                  <a:gd name="connsiteY70" fmla="*/ 130246 h 772175"/>
                  <a:gd name="connsiteX71" fmla="*/ 362034 w 723164"/>
                  <a:gd name="connsiteY71" fmla="*/ 127899 h 772175"/>
                  <a:gd name="connsiteX72" fmla="*/ 362214 w 723164"/>
                  <a:gd name="connsiteY72" fmla="*/ 125191 h 772175"/>
                  <a:gd name="connsiteX73" fmla="*/ 365915 w 723164"/>
                  <a:gd name="connsiteY73" fmla="*/ 124018 h 772175"/>
                  <a:gd name="connsiteX74" fmla="*/ 364019 w 723164"/>
                  <a:gd name="connsiteY74" fmla="*/ 120407 h 772175"/>
                  <a:gd name="connsiteX75" fmla="*/ 367088 w 723164"/>
                  <a:gd name="connsiteY75" fmla="*/ 115533 h 772175"/>
                  <a:gd name="connsiteX76" fmla="*/ 376565 w 723164"/>
                  <a:gd name="connsiteY76" fmla="*/ 119414 h 772175"/>
                  <a:gd name="connsiteX77" fmla="*/ 378912 w 723164"/>
                  <a:gd name="connsiteY77" fmla="*/ 117158 h 772175"/>
                  <a:gd name="connsiteX78" fmla="*/ 383335 w 723164"/>
                  <a:gd name="connsiteY78" fmla="*/ 117067 h 772175"/>
                  <a:gd name="connsiteX79" fmla="*/ 379905 w 723164"/>
                  <a:gd name="connsiteY79" fmla="*/ 120317 h 772175"/>
                  <a:gd name="connsiteX80" fmla="*/ 382432 w 723164"/>
                  <a:gd name="connsiteY80" fmla="*/ 123205 h 772175"/>
                  <a:gd name="connsiteX81" fmla="*/ 385682 w 723164"/>
                  <a:gd name="connsiteY81" fmla="*/ 122393 h 772175"/>
                  <a:gd name="connsiteX82" fmla="*/ 384237 w 723164"/>
                  <a:gd name="connsiteY82" fmla="*/ 120768 h 772175"/>
                  <a:gd name="connsiteX83" fmla="*/ 386494 w 723164"/>
                  <a:gd name="connsiteY83" fmla="*/ 120317 h 772175"/>
                  <a:gd name="connsiteX84" fmla="*/ 388480 w 723164"/>
                  <a:gd name="connsiteY84" fmla="*/ 115894 h 772175"/>
                  <a:gd name="connsiteX85" fmla="*/ 393083 w 723164"/>
                  <a:gd name="connsiteY85" fmla="*/ 113277 h 772175"/>
                  <a:gd name="connsiteX86" fmla="*/ 402199 w 723164"/>
                  <a:gd name="connsiteY86" fmla="*/ 113006 h 772175"/>
                  <a:gd name="connsiteX87" fmla="*/ 403553 w 723164"/>
                  <a:gd name="connsiteY87" fmla="*/ 110479 h 772175"/>
                  <a:gd name="connsiteX88" fmla="*/ 406441 w 723164"/>
                  <a:gd name="connsiteY88" fmla="*/ 110930 h 772175"/>
                  <a:gd name="connsiteX89" fmla="*/ 406351 w 723164"/>
                  <a:gd name="connsiteY89" fmla="*/ 109034 h 772175"/>
                  <a:gd name="connsiteX90" fmla="*/ 408608 w 723164"/>
                  <a:gd name="connsiteY90" fmla="*/ 110027 h 772175"/>
                  <a:gd name="connsiteX91" fmla="*/ 411406 w 723164"/>
                  <a:gd name="connsiteY91" fmla="*/ 104341 h 772175"/>
                  <a:gd name="connsiteX92" fmla="*/ 416822 w 723164"/>
                  <a:gd name="connsiteY92" fmla="*/ 102084 h 772175"/>
                  <a:gd name="connsiteX93" fmla="*/ 422327 w 723164"/>
                  <a:gd name="connsiteY93" fmla="*/ 102897 h 772175"/>
                  <a:gd name="connsiteX94" fmla="*/ 428465 w 723164"/>
                  <a:gd name="connsiteY94" fmla="*/ 99557 h 772175"/>
                  <a:gd name="connsiteX95" fmla="*/ 431534 w 723164"/>
                  <a:gd name="connsiteY95" fmla="*/ 102265 h 772175"/>
                  <a:gd name="connsiteX96" fmla="*/ 442275 w 723164"/>
                  <a:gd name="connsiteY96" fmla="*/ 104431 h 772175"/>
                  <a:gd name="connsiteX97" fmla="*/ 452294 w 723164"/>
                  <a:gd name="connsiteY97" fmla="*/ 101994 h 772175"/>
                  <a:gd name="connsiteX98" fmla="*/ 449947 w 723164"/>
                  <a:gd name="connsiteY98" fmla="*/ 94683 h 772175"/>
                  <a:gd name="connsiteX99" fmla="*/ 453106 w 723164"/>
                  <a:gd name="connsiteY99" fmla="*/ 88545 h 772175"/>
                  <a:gd name="connsiteX100" fmla="*/ 457439 w 723164"/>
                  <a:gd name="connsiteY100" fmla="*/ 86830 h 772175"/>
                  <a:gd name="connsiteX101" fmla="*/ 464659 w 723164"/>
                  <a:gd name="connsiteY101" fmla="*/ 77443 h 772175"/>
                  <a:gd name="connsiteX102" fmla="*/ 466374 w 723164"/>
                  <a:gd name="connsiteY102" fmla="*/ 69771 h 772175"/>
                  <a:gd name="connsiteX103" fmla="*/ 486592 w 723164"/>
                  <a:gd name="connsiteY103" fmla="*/ 48199 h 772175"/>
                  <a:gd name="connsiteX104" fmla="*/ 486592 w 723164"/>
                  <a:gd name="connsiteY104" fmla="*/ 48199 h 772175"/>
                  <a:gd name="connsiteX105" fmla="*/ 489210 w 723164"/>
                  <a:gd name="connsiteY105" fmla="*/ 44859 h 772175"/>
                  <a:gd name="connsiteX106" fmla="*/ 489210 w 723164"/>
                  <a:gd name="connsiteY106" fmla="*/ 44859 h 772175"/>
                  <a:gd name="connsiteX107" fmla="*/ 492279 w 723164"/>
                  <a:gd name="connsiteY107" fmla="*/ 44137 h 772175"/>
                  <a:gd name="connsiteX108" fmla="*/ 493182 w 723164"/>
                  <a:gd name="connsiteY108" fmla="*/ 37097 h 772175"/>
                  <a:gd name="connsiteX109" fmla="*/ 486773 w 723164"/>
                  <a:gd name="connsiteY109" fmla="*/ 34389 h 772175"/>
                  <a:gd name="connsiteX110" fmla="*/ 488578 w 723164"/>
                  <a:gd name="connsiteY110" fmla="*/ 26175 h 772175"/>
                  <a:gd name="connsiteX111" fmla="*/ 481628 w 723164"/>
                  <a:gd name="connsiteY111" fmla="*/ 18955 h 772175"/>
                  <a:gd name="connsiteX112" fmla="*/ 480635 w 723164"/>
                  <a:gd name="connsiteY112" fmla="*/ 15435 h 772175"/>
                  <a:gd name="connsiteX113" fmla="*/ 480906 w 723164"/>
                  <a:gd name="connsiteY113" fmla="*/ 11102 h 772175"/>
                  <a:gd name="connsiteX114" fmla="*/ 485509 w 723164"/>
                  <a:gd name="connsiteY114" fmla="*/ 8936 h 772175"/>
                  <a:gd name="connsiteX115" fmla="*/ 489300 w 723164"/>
                  <a:gd name="connsiteY115" fmla="*/ 1173 h 772175"/>
                  <a:gd name="connsiteX116" fmla="*/ 497424 w 723164"/>
                  <a:gd name="connsiteY116" fmla="*/ 1535 h 772175"/>
                  <a:gd name="connsiteX117" fmla="*/ 498326 w 723164"/>
                  <a:gd name="connsiteY117" fmla="*/ 0 h 772175"/>
                  <a:gd name="connsiteX118" fmla="*/ 502298 w 723164"/>
                  <a:gd name="connsiteY118" fmla="*/ 2437 h 772175"/>
                  <a:gd name="connsiteX119" fmla="*/ 508797 w 723164"/>
                  <a:gd name="connsiteY119" fmla="*/ 15615 h 772175"/>
                  <a:gd name="connsiteX120" fmla="*/ 520079 w 723164"/>
                  <a:gd name="connsiteY120" fmla="*/ 23107 h 772175"/>
                  <a:gd name="connsiteX121" fmla="*/ 544810 w 723164"/>
                  <a:gd name="connsiteY121" fmla="*/ 28613 h 772175"/>
                  <a:gd name="connsiteX122" fmla="*/ 561057 w 723164"/>
                  <a:gd name="connsiteY122" fmla="*/ 22836 h 772175"/>
                  <a:gd name="connsiteX123" fmla="*/ 562772 w 723164"/>
                  <a:gd name="connsiteY123" fmla="*/ 11824 h 772175"/>
                  <a:gd name="connsiteX124" fmla="*/ 569903 w 723164"/>
                  <a:gd name="connsiteY124" fmla="*/ 6589 h 772175"/>
                  <a:gd name="connsiteX125" fmla="*/ 569903 w 723164"/>
                  <a:gd name="connsiteY125" fmla="*/ 6589 h 772175"/>
                  <a:gd name="connsiteX126" fmla="*/ 570535 w 723164"/>
                  <a:gd name="connsiteY126" fmla="*/ 8484 h 772175"/>
                  <a:gd name="connsiteX127" fmla="*/ 576131 w 723164"/>
                  <a:gd name="connsiteY127" fmla="*/ 8214 h 772175"/>
                  <a:gd name="connsiteX128" fmla="*/ 582629 w 723164"/>
                  <a:gd name="connsiteY128" fmla="*/ 12997 h 772175"/>
                  <a:gd name="connsiteX129" fmla="*/ 582359 w 723164"/>
                  <a:gd name="connsiteY129" fmla="*/ 14622 h 772175"/>
                  <a:gd name="connsiteX130" fmla="*/ 593190 w 723164"/>
                  <a:gd name="connsiteY130" fmla="*/ 19406 h 772175"/>
                  <a:gd name="connsiteX131" fmla="*/ 592919 w 723164"/>
                  <a:gd name="connsiteY131" fmla="*/ 26807 h 772175"/>
                  <a:gd name="connsiteX132" fmla="*/ 597973 w 723164"/>
                  <a:gd name="connsiteY132" fmla="*/ 33126 h 772175"/>
                  <a:gd name="connsiteX133" fmla="*/ 601133 w 723164"/>
                  <a:gd name="connsiteY133" fmla="*/ 33938 h 772175"/>
                  <a:gd name="connsiteX134" fmla="*/ 603299 w 723164"/>
                  <a:gd name="connsiteY134" fmla="*/ 28883 h 772175"/>
                  <a:gd name="connsiteX135" fmla="*/ 607992 w 723164"/>
                  <a:gd name="connsiteY135" fmla="*/ 28251 h 772175"/>
                  <a:gd name="connsiteX136" fmla="*/ 607992 w 723164"/>
                  <a:gd name="connsiteY136" fmla="*/ 28251 h 772175"/>
                  <a:gd name="connsiteX137" fmla="*/ 608895 w 723164"/>
                  <a:gd name="connsiteY137" fmla="*/ 34931 h 772175"/>
                  <a:gd name="connsiteX138" fmla="*/ 611422 w 723164"/>
                  <a:gd name="connsiteY138" fmla="*/ 37729 h 772175"/>
                  <a:gd name="connsiteX139" fmla="*/ 608714 w 723164"/>
                  <a:gd name="connsiteY139" fmla="*/ 41249 h 772175"/>
                  <a:gd name="connsiteX140" fmla="*/ 612144 w 723164"/>
                  <a:gd name="connsiteY140" fmla="*/ 46755 h 772175"/>
                  <a:gd name="connsiteX141" fmla="*/ 609617 w 723164"/>
                  <a:gd name="connsiteY141" fmla="*/ 51087 h 772175"/>
                  <a:gd name="connsiteX142" fmla="*/ 613408 w 723164"/>
                  <a:gd name="connsiteY142" fmla="*/ 56142 h 772175"/>
                  <a:gd name="connsiteX143" fmla="*/ 612415 w 723164"/>
                  <a:gd name="connsiteY143" fmla="*/ 59301 h 772175"/>
                  <a:gd name="connsiteX144" fmla="*/ 615304 w 723164"/>
                  <a:gd name="connsiteY144" fmla="*/ 61377 h 772175"/>
                  <a:gd name="connsiteX145" fmla="*/ 613769 w 723164"/>
                  <a:gd name="connsiteY145" fmla="*/ 72569 h 772175"/>
                  <a:gd name="connsiteX146" fmla="*/ 609707 w 723164"/>
                  <a:gd name="connsiteY146" fmla="*/ 75277 h 772175"/>
                  <a:gd name="connsiteX147" fmla="*/ 604563 w 723164"/>
                  <a:gd name="connsiteY147" fmla="*/ 73652 h 772175"/>
                  <a:gd name="connsiteX148" fmla="*/ 602577 w 723164"/>
                  <a:gd name="connsiteY148" fmla="*/ 70493 h 772175"/>
                  <a:gd name="connsiteX149" fmla="*/ 599418 w 723164"/>
                  <a:gd name="connsiteY149" fmla="*/ 71577 h 772175"/>
                  <a:gd name="connsiteX150" fmla="*/ 595446 w 723164"/>
                  <a:gd name="connsiteY150" fmla="*/ 69410 h 772175"/>
                  <a:gd name="connsiteX151" fmla="*/ 600952 w 723164"/>
                  <a:gd name="connsiteY151" fmla="*/ 78978 h 772175"/>
                  <a:gd name="connsiteX152" fmla="*/ 599328 w 723164"/>
                  <a:gd name="connsiteY152" fmla="*/ 81054 h 772175"/>
                  <a:gd name="connsiteX153" fmla="*/ 600050 w 723164"/>
                  <a:gd name="connsiteY153" fmla="*/ 86018 h 772175"/>
                  <a:gd name="connsiteX154" fmla="*/ 603209 w 723164"/>
                  <a:gd name="connsiteY154" fmla="*/ 89899 h 772175"/>
                  <a:gd name="connsiteX155" fmla="*/ 601765 w 723164"/>
                  <a:gd name="connsiteY155" fmla="*/ 91975 h 772175"/>
                  <a:gd name="connsiteX156" fmla="*/ 610881 w 723164"/>
                  <a:gd name="connsiteY156" fmla="*/ 111291 h 772175"/>
                  <a:gd name="connsiteX157" fmla="*/ 606007 w 723164"/>
                  <a:gd name="connsiteY157" fmla="*/ 119234 h 772175"/>
                  <a:gd name="connsiteX158" fmla="*/ 610610 w 723164"/>
                  <a:gd name="connsiteY158" fmla="*/ 122664 h 772175"/>
                  <a:gd name="connsiteX159" fmla="*/ 613859 w 723164"/>
                  <a:gd name="connsiteY159" fmla="*/ 132773 h 772175"/>
                  <a:gd name="connsiteX160" fmla="*/ 617109 w 723164"/>
                  <a:gd name="connsiteY160" fmla="*/ 135842 h 772175"/>
                  <a:gd name="connsiteX161" fmla="*/ 614942 w 723164"/>
                  <a:gd name="connsiteY161" fmla="*/ 140264 h 772175"/>
                  <a:gd name="connsiteX162" fmla="*/ 616838 w 723164"/>
                  <a:gd name="connsiteY162" fmla="*/ 147305 h 772175"/>
                  <a:gd name="connsiteX163" fmla="*/ 623246 w 723164"/>
                  <a:gd name="connsiteY163" fmla="*/ 155338 h 772175"/>
                  <a:gd name="connsiteX164" fmla="*/ 620990 w 723164"/>
                  <a:gd name="connsiteY164" fmla="*/ 158497 h 772175"/>
                  <a:gd name="connsiteX165" fmla="*/ 620900 w 723164"/>
                  <a:gd name="connsiteY165" fmla="*/ 165537 h 772175"/>
                  <a:gd name="connsiteX166" fmla="*/ 626857 w 723164"/>
                  <a:gd name="connsiteY166" fmla="*/ 172848 h 772175"/>
                  <a:gd name="connsiteX167" fmla="*/ 625413 w 723164"/>
                  <a:gd name="connsiteY167" fmla="*/ 178083 h 772175"/>
                  <a:gd name="connsiteX168" fmla="*/ 630558 w 723164"/>
                  <a:gd name="connsiteY168" fmla="*/ 182957 h 772175"/>
                  <a:gd name="connsiteX169" fmla="*/ 629565 w 723164"/>
                  <a:gd name="connsiteY169" fmla="*/ 190539 h 772175"/>
                  <a:gd name="connsiteX170" fmla="*/ 632453 w 723164"/>
                  <a:gd name="connsiteY170" fmla="*/ 192705 h 772175"/>
                  <a:gd name="connsiteX171" fmla="*/ 632994 w 723164"/>
                  <a:gd name="connsiteY171" fmla="*/ 197309 h 772175"/>
                  <a:gd name="connsiteX172" fmla="*/ 629655 w 723164"/>
                  <a:gd name="connsiteY172" fmla="*/ 201461 h 772175"/>
                  <a:gd name="connsiteX173" fmla="*/ 631009 w 723164"/>
                  <a:gd name="connsiteY173" fmla="*/ 204710 h 772175"/>
                  <a:gd name="connsiteX174" fmla="*/ 625954 w 723164"/>
                  <a:gd name="connsiteY174" fmla="*/ 210938 h 772175"/>
                  <a:gd name="connsiteX175" fmla="*/ 631731 w 723164"/>
                  <a:gd name="connsiteY175" fmla="*/ 213014 h 772175"/>
                  <a:gd name="connsiteX176" fmla="*/ 630919 w 723164"/>
                  <a:gd name="connsiteY176" fmla="*/ 218610 h 772175"/>
                  <a:gd name="connsiteX177" fmla="*/ 638591 w 723164"/>
                  <a:gd name="connsiteY177" fmla="*/ 232239 h 772175"/>
                  <a:gd name="connsiteX178" fmla="*/ 637959 w 723164"/>
                  <a:gd name="connsiteY178" fmla="*/ 234767 h 772175"/>
                  <a:gd name="connsiteX179" fmla="*/ 641208 w 723164"/>
                  <a:gd name="connsiteY179" fmla="*/ 235308 h 772175"/>
                  <a:gd name="connsiteX180" fmla="*/ 642020 w 723164"/>
                  <a:gd name="connsiteY180" fmla="*/ 239189 h 772175"/>
                  <a:gd name="connsiteX181" fmla="*/ 647887 w 723164"/>
                  <a:gd name="connsiteY181" fmla="*/ 244244 h 772175"/>
                  <a:gd name="connsiteX182" fmla="*/ 652310 w 723164"/>
                  <a:gd name="connsiteY182" fmla="*/ 259047 h 772175"/>
                  <a:gd name="connsiteX183" fmla="*/ 657997 w 723164"/>
                  <a:gd name="connsiteY183" fmla="*/ 265184 h 772175"/>
                  <a:gd name="connsiteX184" fmla="*/ 667384 w 723164"/>
                  <a:gd name="connsiteY184" fmla="*/ 268614 h 772175"/>
                  <a:gd name="connsiteX185" fmla="*/ 668738 w 723164"/>
                  <a:gd name="connsiteY185" fmla="*/ 272676 h 772175"/>
                  <a:gd name="connsiteX186" fmla="*/ 668828 w 723164"/>
                  <a:gd name="connsiteY186" fmla="*/ 277370 h 772175"/>
                  <a:gd name="connsiteX187" fmla="*/ 666300 w 723164"/>
                  <a:gd name="connsiteY187" fmla="*/ 281883 h 772175"/>
                  <a:gd name="connsiteX188" fmla="*/ 671897 w 723164"/>
                  <a:gd name="connsiteY188" fmla="*/ 293526 h 772175"/>
                  <a:gd name="connsiteX189" fmla="*/ 666120 w 723164"/>
                  <a:gd name="connsiteY189" fmla="*/ 299574 h 772175"/>
                  <a:gd name="connsiteX190" fmla="*/ 668647 w 723164"/>
                  <a:gd name="connsiteY190" fmla="*/ 305079 h 772175"/>
                  <a:gd name="connsiteX191" fmla="*/ 666391 w 723164"/>
                  <a:gd name="connsiteY191" fmla="*/ 310946 h 772175"/>
                  <a:gd name="connsiteX192" fmla="*/ 667925 w 723164"/>
                  <a:gd name="connsiteY192" fmla="*/ 315279 h 772175"/>
                  <a:gd name="connsiteX193" fmla="*/ 665127 w 723164"/>
                  <a:gd name="connsiteY193" fmla="*/ 314647 h 772175"/>
                  <a:gd name="connsiteX194" fmla="*/ 663683 w 723164"/>
                  <a:gd name="connsiteY194" fmla="*/ 317084 h 772175"/>
                  <a:gd name="connsiteX195" fmla="*/ 662419 w 723164"/>
                  <a:gd name="connsiteY195" fmla="*/ 334053 h 772175"/>
                  <a:gd name="connsiteX196" fmla="*/ 671987 w 723164"/>
                  <a:gd name="connsiteY196" fmla="*/ 342447 h 772175"/>
                  <a:gd name="connsiteX197" fmla="*/ 675417 w 723164"/>
                  <a:gd name="connsiteY197" fmla="*/ 354542 h 772175"/>
                  <a:gd name="connsiteX198" fmla="*/ 687331 w 723164"/>
                  <a:gd name="connsiteY198" fmla="*/ 365012 h 772175"/>
                  <a:gd name="connsiteX199" fmla="*/ 685345 w 723164"/>
                  <a:gd name="connsiteY199" fmla="*/ 366456 h 772175"/>
                  <a:gd name="connsiteX200" fmla="*/ 687241 w 723164"/>
                  <a:gd name="connsiteY200" fmla="*/ 370067 h 772175"/>
                  <a:gd name="connsiteX201" fmla="*/ 685977 w 723164"/>
                  <a:gd name="connsiteY201" fmla="*/ 370067 h 772175"/>
                  <a:gd name="connsiteX202" fmla="*/ 686248 w 723164"/>
                  <a:gd name="connsiteY202" fmla="*/ 376926 h 772175"/>
                  <a:gd name="connsiteX203" fmla="*/ 689227 w 723164"/>
                  <a:gd name="connsiteY203" fmla="*/ 383244 h 772175"/>
                  <a:gd name="connsiteX204" fmla="*/ 698975 w 723164"/>
                  <a:gd name="connsiteY204" fmla="*/ 386404 h 772175"/>
                  <a:gd name="connsiteX205" fmla="*/ 701863 w 723164"/>
                  <a:gd name="connsiteY205" fmla="*/ 390736 h 772175"/>
                  <a:gd name="connsiteX206" fmla="*/ 700238 w 723164"/>
                  <a:gd name="connsiteY206" fmla="*/ 398589 h 772175"/>
                  <a:gd name="connsiteX207" fmla="*/ 702043 w 723164"/>
                  <a:gd name="connsiteY207" fmla="*/ 405449 h 772175"/>
                  <a:gd name="connsiteX208" fmla="*/ 704481 w 723164"/>
                  <a:gd name="connsiteY208" fmla="*/ 406081 h 772175"/>
                  <a:gd name="connsiteX209" fmla="*/ 705383 w 723164"/>
                  <a:gd name="connsiteY209" fmla="*/ 416370 h 772175"/>
                  <a:gd name="connsiteX210" fmla="*/ 701231 w 723164"/>
                  <a:gd name="connsiteY210" fmla="*/ 424042 h 772175"/>
                  <a:gd name="connsiteX211" fmla="*/ 704029 w 723164"/>
                  <a:gd name="connsiteY211" fmla="*/ 431444 h 772175"/>
                  <a:gd name="connsiteX212" fmla="*/ 695184 w 723164"/>
                  <a:gd name="connsiteY212" fmla="*/ 436859 h 772175"/>
                  <a:gd name="connsiteX213" fmla="*/ 698794 w 723164"/>
                  <a:gd name="connsiteY213" fmla="*/ 447058 h 772175"/>
                  <a:gd name="connsiteX214" fmla="*/ 699065 w 723164"/>
                  <a:gd name="connsiteY214" fmla="*/ 458251 h 772175"/>
                  <a:gd name="connsiteX215" fmla="*/ 708271 w 723164"/>
                  <a:gd name="connsiteY215" fmla="*/ 477837 h 772175"/>
                  <a:gd name="connsiteX216" fmla="*/ 707008 w 723164"/>
                  <a:gd name="connsiteY216" fmla="*/ 481989 h 772175"/>
                  <a:gd name="connsiteX217" fmla="*/ 712604 w 723164"/>
                  <a:gd name="connsiteY217" fmla="*/ 490383 h 772175"/>
                  <a:gd name="connsiteX218" fmla="*/ 712333 w 723164"/>
                  <a:gd name="connsiteY218" fmla="*/ 497604 h 772175"/>
                  <a:gd name="connsiteX219" fmla="*/ 712333 w 723164"/>
                  <a:gd name="connsiteY219" fmla="*/ 497604 h 772175"/>
                  <a:gd name="connsiteX220" fmla="*/ 709084 w 723164"/>
                  <a:gd name="connsiteY220" fmla="*/ 499861 h 772175"/>
                  <a:gd name="connsiteX221" fmla="*/ 701502 w 723164"/>
                  <a:gd name="connsiteY221" fmla="*/ 499409 h 772175"/>
                  <a:gd name="connsiteX222" fmla="*/ 695455 w 723164"/>
                  <a:gd name="connsiteY222" fmla="*/ 493543 h 772175"/>
                  <a:gd name="connsiteX223" fmla="*/ 685255 w 723164"/>
                  <a:gd name="connsiteY223" fmla="*/ 493001 h 772175"/>
                  <a:gd name="connsiteX224" fmla="*/ 682096 w 723164"/>
                  <a:gd name="connsiteY224" fmla="*/ 493272 h 772175"/>
                  <a:gd name="connsiteX225" fmla="*/ 679839 w 723164"/>
                  <a:gd name="connsiteY225" fmla="*/ 497514 h 772175"/>
                  <a:gd name="connsiteX226" fmla="*/ 677041 w 723164"/>
                  <a:gd name="connsiteY226" fmla="*/ 496792 h 772175"/>
                  <a:gd name="connsiteX227" fmla="*/ 673792 w 723164"/>
                  <a:gd name="connsiteY227" fmla="*/ 500944 h 772175"/>
                  <a:gd name="connsiteX228" fmla="*/ 664766 w 723164"/>
                  <a:gd name="connsiteY228" fmla="*/ 498597 h 772175"/>
                  <a:gd name="connsiteX229" fmla="*/ 664225 w 723164"/>
                  <a:gd name="connsiteY229" fmla="*/ 503922 h 772175"/>
                  <a:gd name="connsiteX230" fmla="*/ 661065 w 723164"/>
                  <a:gd name="connsiteY230" fmla="*/ 503381 h 772175"/>
                  <a:gd name="connsiteX231" fmla="*/ 658899 w 723164"/>
                  <a:gd name="connsiteY231" fmla="*/ 506901 h 772175"/>
                  <a:gd name="connsiteX232" fmla="*/ 654838 w 723164"/>
                  <a:gd name="connsiteY232" fmla="*/ 521072 h 772175"/>
                  <a:gd name="connsiteX233" fmla="*/ 648519 w 723164"/>
                  <a:gd name="connsiteY233" fmla="*/ 521794 h 772175"/>
                  <a:gd name="connsiteX234" fmla="*/ 648158 w 723164"/>
                  <a:gd name="connsiteY234" fmla="*/ 529647 h 772175"/>
                  <a:gd name="connsiteX235" fmla="*/ 643284 w 723164"/>
                  <a:gd name="connsiteY235" fmla="*/ 537048 h 772175"/>
                  <a:gd name="connsiteX236" fmla="*/ 648880 w 723164"/>
                  <a:gd name="connsiteY236" fmla="*/ 542824 h 772175"/>
                  <a:gd name="connsiteX237" fmla="*/ 648248 w 723164"/>
                  <a:gd name="connsiteY237" fmla="*/ 547608 h 772175"/>
                  <a:gd name="connsiteX238" fmla="*/ 654567 w 723164"/>
                  <a:gd name="connsiteY238" fmla="*/ 547969 h 772175"/>
                  <a:gd name="connsiteX239" fmla="*/ 658267 w 723164"/>
                  <a:gd name="connsiteY239" fmla="*/ 550587 h 772175"/>
                  <a:gd name="connsiteX240" fmla="*/ 663051 w 723164"/>
                  <a:gd name="connsiteY240" fmla="*/ 550767 h 772175"/>
                  <a:gd name="connsiteX241" fmla="*/ 666210 w 723164"/>
                  <a:gd name="connsiteY241" fmla="*/ 547879 h 772175"/>
                  <a:gd name="connsiteX242" fmla="*/ 668557 w 723164"/>
                  <a:gd name="connsiteY242" fmla="*/ 550046 h 772175"/>
                  <a:gd name="connsiteX243" fmla="*/ 670362 w 723164"/>
                  <a:gd name="connsiteY243" fmla="*/ 547337 h 772175"/>
                  <a:gd name="connsiteX244" fmla="*/ 679478 w 723164"/>
                  <a:gd name="connsiteY244" fmla="*/ 546706 h 772175"/>
                  <a:gd name="connsiteX245" fmla="*/ 686248 w 723164"/>
                  <a:gd name="connsiteY245" fmla="*/ 543547 h 772175"/>
                  <a:gd name="connsiteX246" fmla="*/ 686699 w 723164"/>
                  <a:gd name="connsiteY246" fmla="*/ 547428 h 772175"/>
                  <a:gd name="connsiteX247" fmla="*/ 683901 w 723164"/>
                  <a:gd name="connsiteY247" fmla="*/ 552663 h 772175"/>
                  <a:gd name="connsiteX248" fmla="*/ 686970 w 723164"/>
                  <a:gd name="connsiteY248" fmla="*/ 553295 h 772175"/>
                  <a:gd name="connsiteX249" fmla="*/ 691664 w 723164"/>
                  <a:gd name="connsiteY249" fmla="*/ 561057 h 772175"/>
                  <a:gd name="connsiteX250" fmla="*/ 692386 w 723164"/>
                  <a:gd name="connsiteY250" fmla="*/ 577485 h 772175"/>
                  <a:gd name="connsiteX251" fmla="*/ 692386 w 723164"/>
                  <a:gd name="connsiteY251" fmla="*/ 577485 h 772175"/>
                  <a:gd name="connsiteX252" fmla="*/ 692386 w 723164"/>
                  <a:gd name="connsiteY252" fmla="*/ 581456 h 772175"/>
                  <a:gd name="connsiteX253" fmla="*/ 692386 w 723164"/>
                  <a:gd name="connsiteY253" fmla="*/ 581456 h 772175"/>
                  <a:gd name="connsiteX254" fmla="*/ 690761 w 723164"/>
                  <a:gd name="connsiteY254" fmla="*/ 582810 h 772175"/>
                  <a:gd name="connsiteX255" fmla="*/ 692927 w 723164"/>
                  <a:gd name="connsiteY255" fmla="*/ 598966 h 772175"/>
                  <a:gd name="connsiteX256" fmla="*/ 707369 w 723164"/>
                  <a:gd name="connsiteY256" fmla="*/ 614762 h 772175"/>
                  <a:gd name="connsiteX257" fmla="*/ 710618 w 723164"/>
                  <a:gd name="connsiteY257" fmla="*/ 622975 h 772175"/>
                  <a:gd name="connsiteX258" fmla="*/ 710618 w 723164"/>
                  <a:gd name="connsiteY258" fmla="*/ 622975 h 772175"/>
                  <a:gd name="connsiteX259" fmla="*/ 714229 w 723164"/>
                  <a:gd name="connsiteY259" fmla="*/ 629294 h 772175"/>
                  <a:gd name="connsiteX260" fmla="*/ 714229 w 723164"/>
                  <a:gd name="connsiteY260" fmla="*/ 629294 h 772175"/>
                  <a:gd name="connsiteX261" fmla="*/ 717027 w 723164"/>
                  <a:gd name="connsiteY261" fmla="*/ 632814 h 772175"/>
                  <a:gd name="connsiteX262" fmla="*/ 720818 w 723164"/>
                  <a:gd name="connsiteY262" fmla="*/ 632001 h 772175"/>
                  <a:gd name="connsiteX263" fmla="*/ 723165 w 723164"/>
                  <a:gd name="connsiteY263" fmla="*/ 636154 h 772175"/>
                  <a:gd name="connsiteX264" fmla="*/ 720818 w 723164"/>
                  <a:gd name="connsiteY264" fmla="*/ 644728 h 772175"/>
                  <a:gd name="connsiteX265" fmla="*/ 721810 w 723164"/>
                  <a:gd name="connsiteY265" fmla="*/ 652130 h 772175"/>
                  <a:gd name="connsiteX266" fmla="*/ 718561 w 723164"/>
                  <a:gd name="connsiteY266" fmla="*/ 661878 h 772175"/>
                  <a:gd name="connsiteX267" fmla="*/ 712062 w 723164"/>
                  <a:gd name="connsiteY267" fmla="*/ 666210 h 772175"/>
                  <a:gd name="connsiteX268" fmla="*/ 713055 w 723164"/>
                  <a:gd name="connsiteY268" fmla="*/ 669550 h 772175"/>
                  <a:gd name="connsiteX269" fmla="*/ 711340 w 723164"/>
                  <a:gd name="connsiteY269" fmla="*/ 673431 h 772175"/>
                  <a:gd name="connsiteX270" fmla="*/ 714680 w 723164"/>
                  <a:gd name="connsiteY270" fmla="*/ 677312 h 772175"/>
                  <a:gd name="connsiteX271" fmla="*/ 711701 w 723164"/>
                  <a:gd name="connsiteY271" fmla="*/ 679208 h 772175"/>
                  <a:gd name="connsiteX272" fmla="*/ 711972 w 723164"/>
                  <a:gd name="connsiteY272" fmla="*/ 684082 h 772175"/>
                  <a:gd name="connsiteX273" fmla="*/ 710167 w 723164"/>
                  <a:gd name="connsiteY273" fmla="*/ 682908 h 772175"/>
                  <a:gd name="connsiteX274" fmla="*/ 707008 w 723164"/>
                  <a:gd name="connsiteY274" fmla="*/ 688414 h 772175"/>
                  <a:gd name="connsiteX275" fmla="*/ 708632 w 723164"/>
                  <a:gd name="connsiteY275" fmla="*/ 691302 h 772175"/>
                  <a:gd name="connsiteX276" fmla="*/ 706286 w 723164"/>
                  <a:gd name="connsiteY276" fmla="*/ 692747 h 772175"/>
                  <a:gd name="connsiteX277" fmla="*/ 701502 w 723164"/>
                  <a:gd name="connsiteY277" fmla="*/ 691573 h 772175"/>
                  <a:gd name="connsiteX278" fmla="*/ 699787 w 723164"/>
                  <a:gd name="connsiteY278" fmla="*/ 696628 h 772175"/>
                  <a:gd name="connsiteX279" fmla="*/ 695093 w 723164"/>
                  <a:gd name="connsiteY279" fmla="*/ 694100 h 772175"/>
                  <a:gd name="connsiteX280" fmla="*/ 690851 w 723164"/>
                  <a:gd name="connsiteY280" fmla="*/ 700419 h 772175"/>
                  <a:gd name="connsiteX281" fmla="*/ 690310 w 723164"/>
                  <a:gd name="connsiteY281" fmla="*/ 697530 h 772175"/>
                  <a:gd name="connsiteX282" fmla="*/ 687421 w 723164"/>
                  <a:gd name="connsiteY282" fmla="*/ 697260 h 772175"/>
                  <a:gd name="connsiteX283" fmla="*/ 686609 w 723164"/>
                  <a:gd name="connsiteY283" fmla="*/ 702495 h 772175"/>
                  <a:gd name="connsiteX284" fmla="*/ 684443 w 723164"/>
                  <a:gd name="connsiteY284" fmla="*/ 699606 h 772175"/>
                  <a:gd name="connsiteX285" fmla="*/ 682186 w 723164"/>
                  <a:gd name="connsiteY285" fmla="*/ 702495 h 772175"/>
                  <a:gd name="connsiteX286" fmla="*/ 677854 w 723164"/>
                  <a:gd name="connsiteY286" fmla="*/ 699787 h 772175"/>
                  <a:gd name="connsiteX287" fmla="*/ 678034 w 723164"/>
                  <a:gd name="connsiteY287" fmla="*/ 704300 h 772175"/>
                  <a:gd name="connsiteX288" fmla="*/ 670813 w 723164"/>
                  <a:gd name="connsiteY288" fmla="*/ 705473 h 772175"/>
                  <a:gd name="connsiteX289" fmla="*/ 669640 w 723164"/>
                  <a:gd name="connsiteY289" fmla="*/ 710077 h 772175"/>
                  <a:gd name="connsiteX290" fmla="*/ 673431 w 723164"/>
                  <a:gd name="connsiteY290" fmla="*/ 710889 h 772175"/>
                  <a:gd name="connsiteX291" fmla="*/ 674243 w 723164"/>
                  <a:gd name="connsiteY291" fmla="*/ 712875 h 772175"/>
                  <a:gd name="connsiteX292" fmla="*/ 670001 w 723164"/>
                  <a:gd name="connsiteY292" fmla="*/ 714680 h 772175"/>
                  <a:gd name="connsiteX293" fmla="*/ 665398 w 723164"/>
                  <a:gd name="connsiteY293" fmla="*/ 725240 h 772175"/>
                  <a:gd name="connsiteX294" fmla="*/ 668286 w 723164"/>
                  <a:gd name="connsiteY294" fmla="*/ 754575 h 772175"/>
                  <a:gd name="connsiteX295" fmla="*/ 648700 w 723164"/>
                  <a:gd name="connsiteY295" fmla="*/ 761886 h 772175"/>
                  <a:gd name="connsiteX296" fmla="*/ 638861 w 723164"/>
                  <a:gd name="connsiteY296" fmla="*/ 762247 h 772175"/>
                  <a:gd name="connsiteX297" fmla="*/ 633265 w 723164"/>
                  <a:gd name="connsiteY297" fmla="*/ 771273 h 772175"/>
                  <a:gd name="connsiteX298" fmla="*/ 633265 w 723164"/>
                  <a:gd name="connsiteY298" fmla="*/ 771273 h 772175"/>
                  <a:gd name="connsiteX299" fmla="*/ 630738 w 723164"/>
                  <a:gd name="connsiteY299" fmla="*/ 772176 h 772175"/>
                  <a:gd name="connsiteX300" fmla="*/ 626406 w 723164"/>
                  <a:gd name="connsiteY300" fmla="*/ 768114 h 772175"/>
                  <a:gd name="connsiteX301" fmla="*/ 621261 w 723164"/>
                  <a:gd name="connsiteY301" fmla="*/ 770551 h 772175"/>
                  <a:gd name="connsiteX302" fmla="*/ 616025 w 723164"/>
                  <a:gd name="connsiteY302" fmla="*/ 765135 h 772175"/>
                  <a:gd name="connsiteX303" fmla="*/ 601403 w 723164"/>
                  <a:gd name="connsiteY303" fmla="*/ 766670 h 772175"/>
                  <a:gd name="connsiteX304" fmla="*/ 590933 w 723164"/>
                  <a:gd name="connsiteY304" fmla="*/ 756019 h 772175"/>
                  <a:gd name="connsiteX305" fmla="*/ 584254 w 723164"/>
                  <a:gd name="connsiteY305" fmla="*/ 756651 h 772175"/>
                  <a:gd name="connsiteX306" fmla="*/ 579831 w 723164"/>
                  <a:gd name="connsiteY306" fmla="*/ 760712 h 772175"/>
                  <a:gd name="connsiteX307" fmla="*/ 565570 w 723164"/>
                  <a:gd name="connsiteY307" fmla="*/ 754756 h 772175"/>
                  <a:gd name="connsiteX308" fmla="*/ 554017 w 723164"/>
                  <a:gd name="connsiteY308" fmla="*/ 753672 h 772175"/>
                  <a:gd name="connsiteX309" fmla="*/ 553114 w 723164"/>
                  <a:gd name="connsiteY309" fmla="*/ 748166 h 772175"/>
                  <a:gd name="connsiteX310" fmla="*/ 557898 w 723164"/>
                  <a:gd name="connsiteY310" fmla="*/ 739862 h 772175"/>
                  <a:gd name="connsiteX311" fmla="*/ 556905 w 723164"/>
                  <a:gd name="connsiteY311" fmla="*/ 735981 h 772175"/>
                  <a:gd name="connsiteX312" fmla="*/ 547879 w 723164"/>
                  <a:gd name="connsiteY312" fmla="*/ 729753 h 772175"/>
                  <a:gd name="connsiteX313" fmla="*/ 546345 w 723164"/>
                  <a:gd name="connsiteY313" fmla="*/ 725060 h 772175"/>
                  <a:gd name="connsiteX314" fmla="*/ 542554 w 723164"/>
                  <a:gd name="connsiteY314" fmla="*/ 723074 h 772175"/>
                  <a:gd name="connsiteX315" fmla="*/ 544540 w 723164"/>
                  <a:gd name="connsiteY315" fmla="*/ 719644 h 772175"/>
                  <a:gd name="connsiteX316" fmla="*/ 541922 w 723164"/>
                  <a:gd name="connsiteY316" fmla="*/ 716846 h 772175"/>
                  <a:gd name="connsiteX317" fmla="*/ 529647 w 723164"/>
                  <a:gd name="connsiteY317" fmla="*/ 712694 h 772175"/>
                  <a:gd name="connsiteX318" fmla="*/ 527751 w 723164"/>
                  <a:gd name="connsiteY318" fmla="*/ 709084 h 772175"/>
                  <a:gd name="connsiteX319" fmla="*/ 533799 w 723164"/>
                  <a:gd name="connsiteY319" fmla="*/ 702675 h 772175"/>
                  <a:gd name="connsiteX320" fmla="*/ 531271 w 723164"/>
                  <a:gd name="connsiteY320" fmla="*/ 702585 h 772175"/>
                  <a:gd name="connsiteX321" fmla="*/ 531903 w 723164"/>
                  <a:gd name="connsiteY321" fmla="*/ 699245 h 772175"/>
                  <a:gd name="connsiteX322" fmla="*/ 529737 w 723164"/>
                  <a:gd name="connsiteY322" fmla="*/ 697440 h 772175"/>
                  <a:gd name="connsiteX323" fmla="*/ 530910 w 723164"/>
                  <a:gd name="connsiteY323" fmla="*/ 692566 h 772175"/>
                  <a:gd name="connsiteX324" fmla="*/ 518274 w 723164"/>
                  <a:gd name="connsiteY324" fmla="*/ 683901 h 772175"/>
                  <a:gd name="connsiteX325" fmla="*/ 511956 w 723164"/>
                  <a:gd name="connsiteY325" fmla="*/ 675327 h 772175"/>
                  <a:gd name="connsiteX326" fmla="*/ 508616 w 723164"/>
                  <a:gd name="connsiteY326" fmla="*/ 664044 h 772175"/>
                  <a:gd name="connsiteX327" fmla="*/ 511414 w 723164"/>
                  <a:gd name="connsiteY327" fmla="*/ 661517 h 772175"/>
                  <a:gd name="connsiteX328" fmla="*/ 509157 w 723164"/>
                  <a:gd name="connsiteY328" fmla="*/ 658267 h 772175"/>
                  <a:gd name="connsiteX329" fmla="*/ 510963 w 723164"/>
                  <a:gd name="connsiteY329" fmla="*/ 655108 h 772175"/>
                  <a:gd name="connsiteX330" fmla="*/ 505999 w 723164"/>
                  <a:gd name="connsiteY330" fmla="*/ 651317 h 772175"/>
                  <a:gd name="connsiteX331" fmla="*/ 504644 w 723164"/>
                  <a:gd name="connsiteY331" fmla="*/ 646534 h 772175"/>
                  <a:gd name="connsiteX332" fmla="*/ 495618 w 723164"/>
                  <a:gd name="connsiteY332" fmla="*/ 647075 h 772175"/>
                  <a:gd name="connsiteX333" fmla="*/ 495618 w 723164"/>
                  <a:gd name="connsiteY333" fmla="*/ 647075 h 772175"/>
                  <a:gd name="connsiteX334" fmla="*/ 490113 w 723164"/>
                  <a:gd name="connsiteY334" fmla="*/ 642291 h 772175"/>
                  <a:gd name="connsiteX335" fmla="*/ 490113 w 723164"/>
                  <a:gd name="connsiteY335" fmla="*/ 642291 h 772175"/>
                  <a:gd name="connsiteX336" fmla="*/ 487947 w 723164"/>
                  <a:gd name="connsiteY336" fmla="*/ 642111 h 772175"/>
                  <a:gd name="connsiteX337" fmla="*/ 488398 w 723164"/>
                  <a:gd name="connsiteY337" fmla="*/ 632092 h 772175"/>
                  <a:gd name="connsiteX338" fmla="*/ 486232 w 723164"/>
                  <a:gd name="connsiteY338" fmla="*/ 628752 h 772175"/>
                  <a:gd name="connsiteX339" fmla="*/ 488037 w 723164"/>
                  <a:gd name="connsiteY339" fmla="*/ 625232 h 772175"/>
                  <a:gd name="connsiteX340" fmla="*/ 483163 w 723164"/>
                  <a:gd name="connsiteY340" fmla="*/ 619365 h 772175"/>
                  <a:gd name="connsiteX341" fmla="*/ 480184 w 723164"/>
                  <a:gd name="connsiteY341" fmla="*/ 619094 h 772175"/>
                  <a:gd name="connsiteX342" fmla="*/ 479011 w 723164"/>
                  <a:gd name="connsiteY342" fmla="*/ 612415 h 772175"/>
                  <a:gd name="connsiteX343" fmla="*/ 475491 w 723164"/>
                  <a:gd name="connsiteY343" fmla="*/ 611061 h 772175"/>
                  <a:gd name="connsiteX344" fmla="*/ 476032 w 723164"/>
                  <a:gd name="connsiteY344" fmla="*/ 607632 h 772175"/>
                  <a:gd name="connsiteX345" fmla="*/ 471429 w 723164"/>
                  <a:gd name="connsiteY345" fmla="*/ 608263 h 772175"/>
                  <a:gd name="connsiteX346" fmla="*/ 461320 w 723164"/>
                  <a:gd name="connsiteY346" fmla="*/ 603840 h 772175"/>
                  <a:gd name="connsiteX347" fmla="*/ 448593 w 723164"/>
                  <a:gd name="connsiteY347" fmla="*/ 602306 h 772175"/>
                  <a:gd name="connsiteX348" fmla="*/ 445253 w 723164"/>
                  <a:gd name="connsiteY348" fmla="*/ 597071 h 772175"/>
                  <a:gd name="connsiteX349" fmla="*/ 437040 w 723164"/>
                  <a:gd name="connsiteY349" fmla="*/ 591655 h 772175"/>
                  <a:gd name="connsiteX350" fmla="*/ 434242 w 723164"/>
                  <a:gd name="connsiteY350" fmla="*/ 593551 h 772175"/>
                  <a:gd name="connsiteX351" fmla="*/ 427111 w 723164"/>
                  <a:gd name="connsiteY351" fmla="*/ 593731 h 772175"/>
                  <a:gd name="connsiteX352" fmla="*/ 425035 w 723164"/>
                  <a:gd name="connsiteY352" fmla="*/ 591565 h 772175"/>
                  <a:gd name="connsiteX353" fmla="*/ 416460 w 723164"/>
                  <a:gd name="connsiteY353" fmla="*/ 591565 h 772175"/>
                  <a:gd name="connsiteX354" fmla="*/ 413211 w 723164"/>
                  <a:gd name="connsiteY354" fmla="*/ 593731 h 772175"/>
                  <a:gd name="connsiteX355" fmla="*/ 411316 w 723164"/>
                  <a:gd name="connsiteY355" fmla="*/ 589760 h 772175"/>
                  <a:gd name="connsiteX356" fmla="*/ 408608 w 723164"/>
                  <a:gd name="connsiteY356" fmla="*/ 591294 h 772175"/>
                  <a:gd name="connsiteX357" fmla="*/ 405990 w 723164"/>
                  <a:gd name="connsiteY357" fmla="*/ 588767 h 772175"/>
                  <a:gd name="connsiteX358" fmla="*/ 396423 w 723164"/>
                  <a:gd name="connsiteY358" fmla="*/ 586330 h 772175"/>
                  <a:gd name="connsiteX359" fmla="*/ 394798 w 723164"/>
                  <a:gd name="connsiteY359" fmla="*/ 582629 h 772175"/>
                  <a:gd name="connsiteX360" fmla="*/ 390375 w 723164"/>
                  <a:gd name="connsiteY360" fmla="*/ 581185 h 772175"/>
                  <a:gd name="connsiteX361" fmla="*/ 388660 w 723164"/>
                  <a:gd name="connsiteY361" fmla="*/ 577936 h 772175"/>
                  <a:gd name="connsiteX362" fmla="*/ 383967 w 723164"/>
                  <a:gd name="connsiteY362" fmla="*/ 578658 h 772175"/>
                  <a:gd name="connsiteX363" fmla="*/ 381169 w 723164"/>
                  <a:gd name="connsiteY363" fmla="*/ 574867 h 772175"/>
                  <a:gd name="connsiteX364" fmla="*/ 371782 w 723164"/>
                  <a:gd name="connsiteY364" fmla="*/ 573874 h 772175"/>
                  <a:gd name="connsiteX365" fmla="*/ 365554 w 723164"/>
                  <a:gd name="connsiteY365" fmla="*/ 570534 h 772175"/>
                  <a:gd name="connsiteX366" fmla="*/ 363117 w 723164"/>
                  <a:gd name="connsiteY366" fmla="*/ 573062 h 772175"/>
                  <a:gd name="connsiteX367" fmla="*/ 355264 w 723164"/>
                  <a:gd name="connsiteY367" fmla="*/ 574235 h 772175"/>
                  <a:gd name="connsiteX368" fmla="*/ 350931 w 723164"/>
                  <a:gd name="connsiteY368" fmla="*/ 578658 h 772175"/>
                  <a:gd name="connsiteX369" fmla="*/ 350210 w 723164"/>
                  <a:gd name="connsiteY369" fmla="*/ 576401 h 772175"/>
                  <a:gd name="connsiteX370" fmla="*/ 347411 w 723164"/>
                  <a:gd name="connsiteY370" fmla="*/ 578748 h 772175"/>
                  <a:gd name="connsiteX371" fmla="*/ 345516 w 723164"/>
                  <a:gd name="connsiteY371" fmla="*/ 573964 h 772175"/>
                  <a:gd name="connsiteX372" fmla="*/ 339920 w 723164"/>
                  <a:gd name="connsiteY372" fmla="*/ 574957 h 772175"/>
                  <a:gd name="connsiteX373" fmla="*/ 338205 w 723164"/>
                  <a:gd name="connsiteY373" fmla="*/ 572430 h 772175"/>
                  <a:gd name="connsiteX374" fmla="*/ 334414 w 723164"/>
                  <a:gd name="connsiteY374" fmla="*/ 578026 h 772175"/>
                  <a:gd name="connsiteX375" fmla="*/ 329901 w 723164"/>
                  <a:gd name="connsiteY375" fmla="*/ 577213 h 772175"/>
                  <a:gd name="connsiteX376" fmla="*/ 328728 w 723164"/>
                  <a:gd name="connsiteY376" fmla="*/ 580463 h 772175"/>
                  <a:gd name="connsiteX377" fmla="*/ 325749 w 723164"/>
                  <a:gd name="connsiteY377" fmla="*/ 580734 h 772175"/>
                  <a:gd name="connsiteX378" fmla="*/ 323493 w 723164"/>
                  <a:gd name="connsiteY378" fmla="*/ 584525 h 772175"/>
                  <a:gd name="connsiteX379" fmla="*/ 317625 w 723164"/>
                  <a:gd name="connsiteY379" fmla="*/ 587594 h 772175"/>
                  <a:gd name="connsiteX380" fmla="*/ 311939 w 723164"/>
                  <a:gd name="connsiteY380" fmla="*/ 582900 h 772175"/>
                  <a:gd name="connsiteX381" fmla="*/ 305621 w 723164"/>
                  <a:gd name="connsiteY381" fmla="*/ 581907 h 772175"/>
                  <a:gd name="connsiteX382" fmla="*/ 303906 w 723164"/>
                  <a:gd name="connsiteY382" fmla="*/ 583171 h 772175"/>
                  <a:gd name="connsiteX383" fmla="*/ 304538 w 723164"/>
                  <a:gd name="connsiteY383" fmla="*/ 586150 h 772175"/>
                  <a:gd name="connsiteX384" fmla="*/ 300928 w 723164"/>
                  <a:gd name="connsiteY384" fmla="*/ 587413 h 772175"/>
                  <a:gd name="connsiteX385" fmla="*/ 293977 w 723164"/>
                  <a:gd name="connsiteY385" fmla="*/ 587865 h 772175"/>
                  <a:gd name="connsiteX386" fmla="*/ 289645 w 723164"/>
                  <a:gd name="connsiteY386" fmla="*/ 585427 h 772175"/>
                  <a:gd name="connsiteX387" fmla="*/ 286305 w 723164"/>
                  <a:gd name="connsiteY387" fmla="*/ 591384 h 772175"/>
                  <a:gd name="connsiteX388" fmla="*/ 276016 w 723164"/>
                  <a:gd name="connsiteY388" fmla="*/ 588316 h 772175"/>
                  <a:gd name="connsiteX389" fmla="*/ 269517 w 723164"/>
                  <a:gd name="connsiteY389" fmla="*/ 583803 h 772175"/>
                  <a:gd name="connsiteX390" fmla="*/ 260040 w 723164"/>
                  <a:gd name="connsiteY390" fmla="*/ 585879 h 772175"/>
                  <a:gd name="connsiteX391" fmla="*/ 255166 w 723164"/>
                  <a:gd name="connsiteY391" fmla="*/ 581546 h 772175"/>
                  <a:gd name="connsiteX392" fmla="*/ 243522 w 723164"/>
                  <a:gd name="connsiteY392" fmla="*/ 583622 h 772175"/>
                  <a:gd name="connsiteX393" fmla="*/ 237655 w 723164"/>
                  <a:gd name="connsiteY393" fmla="*/ 578297 h 772175"/>
                  <a:gd name="connsiteX394" fmla="*/ 227185 w 723164"/>
                  <a:gd name="connsiteY394" fmla="*/ 581907 h 772175"/>
                  <a:gd name="connsiteX395" fmla="*/ 219964 w 723164"/>
                  <a:gd name="connsiteY395" fmla="*/ 581546 h 772175"/>
                  <a:gd name="connsiteX396" fmla="*/ 218159 w 723164"/>
                  <a:gd name="connsiteY396" fmla="*/ 584164 h 772175"/>
                  <a:gd name="connsiteX397" fmla="*/ 219242 w 723164"/>
                  <a:gd name="connsiteY397" fmla="*/ 587503 h 772175"/>
                  <a:gd name="connsiteX398" fmla="*/ 215541 w 723164"/>
                  <a:gd name="connsiteY398" fmla="*/ 587323 h 772175"/>
                  <a:gd name="connsiteX399" fmla="*/ 202815 w 723164"/>
                  <a:gd name="connsiteY399" fmla="*/ 595446 h 772175"/>
                  <a:gd name="connsiteX400" fmla="*/ 201822 w 723164"/>
                  <a:gd name="connsiteY400" fmla="*/ 592016 h 772175"/>
                  <a:gd name="connsiteX401" fmla="*/ 196767 w 723164"/>
                  <a:gd name="connsiteY401" fmla="*/ 593190 h 772175"/>
                  <a:gd name="connsiteX402" fmla="*/ 195233 w 723164"/>
                  <a:gd name="connsiteY402" fmla="*/ 596259 h 772175"/>
                  <a:gd name="connsiteX403" fmla="*/ 186026 w 723164"/>
                  <a:gd name="connsiteY403" fmla="*/ 594905 h 772175"/>
                  <a:gd name="connsiteX404" fmla="*/ 180340 w 723164"/>
                  <a:gd name="connsiteY404" fmla="*/ 591024 h 772175"/>
                  <a:gd name="connsiteX405" fmla="*/ 177091 w 723164"/>
                  <a:gd name="connsiteY405" fmla="*/ 593099 h 772175"/>
                  <a:gd name="connsiteX406" fmla="*/ 174293 w 723164"/>
                  <a:gd name="connsiteY406" fmla="*/ 590663 h 772175"/>
                  <a:gd name="connsiteX407" fmla="*/ 169148 w 723164"/>
                  <a:gd name="connsiteY407" fmla="*/ 592738 h 772175"/>
                  <a:gd name="connsiteX408" fmla="*/ 167433 w 723164"/>
                  <a:gd name="connsiteY408" fmla="*/ 596800 h 772175"/>
                  <a:gd name="connsiteX409" fmla="*/ 165447 w 723164"/>
                  <a:gd name="connsiteY409" fmla="*/ 595988 h 772175"/>
                  <a:gd name="connsiteX410" fmla="*/ 160483 w 723164"/>
                  <a:gd name="connsiteY410" fmla="*/ 599057 h 772175"/>
                  <a:gd name="connsiteX411" fmla="*/ 158948 w 723164"/>
                  <a:gd name="connsiteY411" fmla="*/ 602667 h 772175"/>
                  <a:gd name="connsiteX412" fmla="*/ 154977 w 723164"/>
                  <a:gd name="connsiteY412" fmla="*/ 602487 h 772175"/>
                  <a:gd name="connsiteX413" fmla="*/ 148839 w 723164"/>
                  <a:gd name="connsiteY413" fmla="*/ 606187 h 772175"/>
                  <a:gd name="connsiteX414" fmla="*/ 148298 w 723164"/>
                  <a:gd name="connsiteY414" fmla="*/ 613498 h 772175"/>
                  <a:gd name="connsiteX415" fmla="*/ 144507 w 723164"/>
                  <a:gd name="connsiteY415" fmla="*/ 611964 h 772175"/>
                  <a:gd name="connsiteX416" fmla="*/ 143694 w 723164"/>
                  <a:gd name="connsiteY416" fmla="*/ 615123 h 772175"/>
                  <a:gd name="connsiteX417" fmla="*/ 139723 w 723164"/>
                  <a:gd name="connsiteY417" fmla="*/ 615935 h 772175"/>
                  <a:gd name="connsiteX418" fmla="*/ 139272 w 723164"/>
                  <a:gd name="connsiteY418" fmla="*/ 618733 h 772175"/>
                  <a:gd name="connsiteX419" fmla="*/ 133224 w 723164"/>
                  <a:gd name="connsiteY419" fmla="*/ 620087 h 772175"/>
                  <a:gd name="connsiteX420" fmla="*/ 128982 w 723164"/>
                  <a:gd name="connsiteY420" fmla="*/ 623698 h 772175"/>
                  <a:gd name="connsiteX421" fmla="*/ 128982 w 723164"/>
                  <a:gd name="connsiteY421" fmla="*/ 623698 h 772175"/>
                  <a:gd name="connsiteX422" fmla="*/ 139632 w 723164"/>
                  <a:gd name="connsiteY422" fmla="*/ 597342 h 772175"/>
                  <a:gd name="connsiteX423" fmla="*/ 134759 w 723164"/>
                  <a:gd name="connsiteY423" fmla="*/ 530188 h 772175"/>
                  <a:gd name="connsiteX424" fmla="*/ 133404 w 723164"/>
                  <a:gd name="connsiteY424" fmla="*/ 518274 h 772175"/>
                  <a:gd name="connsiteX425" fmla="*/ 112284 w 723164"/>
                  <a:gd name="connsiteY425" fmla="*/ 472061 h 772175"/>
                  <a:gd name="connsiteX426" fmla="*/ 111201 w 723164"/>
                  <a:gd name="connsiteY426" fmla="*/ 452203 h 772175"/>
                  <a:gd name="connsiteX427" fmla="*/ 102626 w 723164"/>
                  <a:gd name="connsiteY427" fmla="*/ 439116 h 772175"/>
                  <a:gd name="connsiteX428" fmla="*/ 94142 w 723164"/>
                  <a:gd name="connsiteY428" fmla="*/ 414114 h 772175"/>
                  <a:gd name="connsiteX429" fmla="*/ 73382 w 723164"/>
                  <a:gd name="connsiteY429" fmla="*/ 399311 h 772175"/>
                  <a:gd name="connsiteX430" fmla="*/ 64356 w 723164"/>
                  <a:gd name="connsiteY430" fmla="*/ 397055 h 772175"/>
                  <a:gd name="connsiteX431" fmla="*/ 55871 w 723164"/>
                  <a:gd name="connsiteY431" fmla="*/ 389834 h 772175"/>
                  <a:gd name="connsiteX432" fmla="*/ 60745 w 723164"/>
                  <a:gd name="connsiteY432" fmla="*/ 379454 h 772175"/>
                  <a:gd name="connsiteX433" fmla="*/ 57857 w 723164"/>
                  <a:gd name="connsiteY433" fmla="*/ 373677 h 772175"/>
                  <a:gd name="connsiteX434" fmla="*/ 62911 w 723164"/>
                  <a:gd name="connsiteY434" fmla="*/ 368171 h 772175"/>
                  <a:gd name="connsiteX435" fmla="*/ 66251 w 723164"/>
                  <a:gd name="connsiteY435" fmla="*/ 358964 h 772175"/>
                  <a:gd name="connsiteX436" fmla="*/ 57135 w 723164"/>
                  <a:gd name="connsiteY436" fmla="*/ 352827 h 772175"/>
                  <a:gd name="connsiteX437" fmla="*/ 64807 w 723164"/>
                  <a:gd name="connsiteY437" fmla="*/ 343711 h 772175"/>
                  <a:gd name="connsiteX438" fmla="*/ 66070 w 723164"/>
                  <a:gd name="connsiteY438" fmla="*/ 330713 h 772175"/>
                  <a:gd name="connsiteX439" fmla="*/ 64175 w 723164"/>
                  <a:gd name="connsiteY439" fmla="*/ 328367 h 772175"/>
                  <a:gd name="connsiteX440" fmla="*/ 59843 w 723164"/>
                  <a:gd name="connsiteY440" fmla="*/ 328457 h 772175"/>
                  <a:gd name="connsiteX441" fmla="*/ 56142 w 723164"/>
                  <a:gd name="connsiteY441" fmla="*/ 324395 h 772175"/>
                  <a:gd name="connsiteX442" fmla="*/ 57225 w 723164"/>
                  <a:gd name="connsiteY442" fmla="*/ 300476 h 772175"/>
                  <a:gd name="connsiteX443" fmla="*/ 52622 w 723164"/>
                  <a:gd name="connsiteY443" fmla="*/ 296505 h 772175"/>
                  <a:gd name="connsiteX444" fmla="*/ 51810 w 723164"/>
                  <a:gd name="connsiteY444" fmla="*/ 292352 h 772175"/>
                  <a:gd name="connsiteX445" fmla="*/ 25363 w 723164"/>
                  <a:gd name="connsiteY445" fmla="*/ 296234 h 772175"/>
                  <a:gd name="connsiteX446" fmla="*/ 15976 w 723164"/>
                  <a:gd name="connsiteY446" fmla="*/ 285222 h 772175"/>
                  <a:gd name="connsiteX447" fmla="*/ 12095 w 723164"/>
                  <a:gd name="connsiteY447" fmla="*/ 283326 h 772175"/>
                  <a:gd name="connsiteX448" fmla="*/ 11283 w 723164"/>
                  <a:gd name="connsiteY448" fmla="*/ 277460 h 772175"/>
                  <a:gd name="connsiteX449" fmla="*/ 15344 w 723164"/>
                  <a:gd name="connsiteY449" fmla="*/ 274210 h 772175"/>
                  <a:gd name="connsiteX450" fmla="*/ 15164 w 723164"/>
                  <a:gd name="connsiteY450" fmla="*/ 259859 h 772175"/>
                  <a:gd name="connsiteX451" fmla="*/ 22385 w 723164"/>
                  <a:gd name="connsiteY451" fmla="*/ 258956 h 772175"/>
                  <a:gd name="connsiteX452" fmla="*/ 23738 w 723164"/>
                  <a:gd name="connsiteY452" fmla="*/ 253270 h 772175"/>
                  <a:gd name="connsiteX453" fmla="*/ 3971 w 723164"/>
                  <a:gd name="connsiteY453" fmla="*/ 244515 h 772175"/>
                  <a:gd name="connsiteX454" fmla="*/ 0 w 723164"/>
                  <a:gd name="connsiteY454" fmla="*/ 240092 h 772175"/>
                  <a:gd name="connsiteX455" fmla="*/ 3791 w 723164"/>
                  <a:gd name="connsiteY455" fmla="*/ 226824 h 772175"/>
                  <a:gd name="connsiteX456" fmla="*/ 9748 w 723164"/>
                  <a:gd name="connsiteY456" fmla="*/ 215722 h 772175"/>
                  <a:gd name="connsiteX457" fmla="*/ 12366 w 723164"/>
                  <a:gd name="connsiteY457" fmla="*/ 208681 h 772175"/>
                  <a:gd name="connsiteX458" fmla="*/ 17330 w 723164"/>
                  <a:gd name="connsiteY458" fmla="*/ 203627 h 772175"/>
                  <a:gd name="connsiteX459" fmla="*/ 20760 w 723164"/>
                  <a:gd name="connsiteY459" fmla="*/ 204439 h 772175"/>
                  <a:gd name="connsiteX460" fmla="*/ 26356 w 723164"/>
                  <a:gd name="connsiteY460" fmla="*/ 190178 h 772175"/>
                  <a:gd name="connsiteX461" fmla="*/ 30328 w 723164"/>
                  <a:gd name="connsiteY461" fmla="*/ 183860 h 772175"/>
                  <a:gd name="connsiteX462" fmla="*/ 35653 w 723164"/>
                  <a:gd name="connsiteY462" fmla="*/ 177993 h 772175"/>
                  <a:gd name="connsiteX463" fmla="*/ 32043 w 723164"/>
                  <a:gd name="connsiteY463" fmla="*/ 171404 h 772175"/>
                  <a:gd name="connsiteX464" fmla="*/ 36465 w 723164"/>
                  <a:gd name="connsiteY464" fmla="*/ 164003 h 772175"/>
                  <a:gd name="connsiteX465" fmla="*/ 35111 w 723164"/>
                  <a:gd name="connsiteY465" fmla="*/ 147756 h 772175"/>
                  <a:gd name="connsiteX466" fmla="*/ 27620 w 723164"/>
                  <a:gd name="connsiteY466" fmla="*/ 138730 h 772175"/>
                  <a:gd name="connsiteX467" fmla="*/ 27620 w 723164"/>
                  <a:gd name="connsiteY467" fmla="*/ 134307 h 772175"/>
                  <a:gd name="connsiteX468" fmla="*/ 35833 w 723164"/>
                  <a:gd name="connsiteY468" fmla="*/ 124559 h 772175"/>
                  <a:gd name="connsiteX469" fmla="*/ 37729 w 723164"/>
                  <a:gd name="connsiteY469" fmla="*/ 117248 h 772175"/>
                  <a:gd name="connsiteX470" fmla="*/ 50817 w 723164"/>
                  <a:gd name="connsiteY470" fmla="*/ 107410 h 772175"/>
                  <a:gd name="connsiteX471" fmla="*/ 51087 w 723164"/>
                  <a:gd name="connsiteY471" fmla="*/ 100821 h 772175"/>
                  <a:gd name="connsiteX472" fmla="*/ 55330 w 723164"/>
                  <a:gd name="connsiteY472" fmla="*/ 89899 h 772175"/>
                  <a:gd name="connsiteX473" fmla="*/ 59211 w 723164"/>
                  <a:gd name="connsiteY473" fmla="*/ 92607 h 772175"/>
                  <a:gd name="connsiteX474" fmla="*/ 60384 w 723164"/>
                  <a:gd name="connsiteY474" fmla="*/ 95947 h 772175"/>
                  <a:gd name="connsiteX475" fmla="*/ 73291 w 723164"/>
                  <a:gd name="connsiteY475" fmla="*/ 95947 h 772175"/>
                  <a:gd name="connsiteX476" fmla="*/ 74013 w 723164"/>
                  <a:gd name="connsiteY476" fmla="*/ 84935 h 772175"/>
                  <a:gd name="connsiteX477" fmla="*/ 77895 w 723164"/>
                  <a:gd name="connsiteY477" fmla="*/ 81415 h 772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</a:cxnLst>
                <a:rect l="l" t="t" r="r" b="b"/>
                <a:pathLst>
                  <a:path w="723164" h="772175">
                    <a:moveTo>
                      <a:pt x="80963" y="69862"/>
                    </a:moveTo>
                    <a:lnTo>
                      <a:pt x="91073" y="68598"/>
                    </a:lnTo>
                    <a:lnTo>
                      <a:pt x="95315" y="70403"/>
                    </a:lnTo>
                    <a:lnTo>
                      <a:pt x="97842" y="68959"/>
                    </a:lnTo>
                    <a:lnTo>
                      <a:pt x="107229" y="73382"/>
                    </a:lnTo>
                    <a:lnTo>
                      <a:pt x="110930" y="72569"/>
                    </a:lnTo>
                    <a:lnTo>
                      <a:pt x="117248" y="77263"/>
                    </a:lnTo>
                    <a:lnTo>
                      <a:pt x="121761" y="78165"/>
                    </a:lnTo>
                    <a:lnTo>
                      <a:pt x="125552" y="75999"/>
                    </a:lnTo>
                    <a:lnTo>
                      <a:pt x="129253" y="78617"/>
                    </a:lnTo>
                    <a:lnTo>
                      <a:pt x="135029" y="76270"/>
                    </a:lnTo>
                    <a:lnTo>
                      <a:pt x="138459" y="69681"/>
                    </a:lnTo>
                    <a:lnTo>
                      <a:pt x="146402" y="70583"/>
                    </a:lnTo>
                    <a:lnTo>
                      <a:pt x="150283" y="66973"/>
                    </a:lnTo>
                    <a:lnTo>
                      <a:pt x="158136" y="65709"/>
                    </a:lnTo>
                    <a:lnTo>
                      <a:pt x="163281" y="61467"/>
                    </a:lnTo>
                    <a:lnTo>
                      <a:pt x="170231" y="66341"/>
                    </a:lnTo>
                    <a:lnTo>
                      <a:pt x="173661" y="71937"/>
                    </a:lnTo>
                    <a:lnTo>
                      <a:pt x="171224" y="77714"/>
                    </a:lnTo>
                    <a:lnTo>
                      <a:pt x="175285" y="81686"/>
                    </a:lnTo>
                    <a:lnTo>
                      <a:pt x="170502" y="87372"/>
                    </a:lnTo>
                    <a:lnTo>
                      <a:pt x="179528" y="93058"/>
                    </a:lnTo>
                    <a:lnTo>
                      <a:pt x="182777" y="108222"/>
                    </a:lnTo>
                    <a:lnTo>
                      <a:pt x="187832" y="108222"/>
                    </a:lnTo>
                    <a:lnTo>
                      <a:pt x="190990" y="114179"/>
                    </a:lnTo>
                    <a:lnTo>
                      <a:pt x="185575" y="126635"/>
                    </a:lnTo>
                    <a:lnTo>
                      <a:pt x="180972" y="128260"/>
                    </a:lnTo>
                    <a:lnTo>
                      <a:pt x="181423" y="133495"/>
                    </a:lnTo>
                    <a:lnTo>
                      <a:pt x="172036" y="132773"/>
                    </a:lnTo>
                    <a:lnTo>
                      <a:pt x="164635" y="137466"/>
                    </a:lnTo>
                    <a:lnTo>
                      <a:pt x="162378" y="152720"/>
                    </a:lnTo>
                    <a:lnTo>
                      <a:pt x="167433" y="158136"/>
                    </a:lnTo>
                    <a:lnTo>
                      <a:pt x="167072" y="168425"/>
                    </a:lnTo>
                    <a:lnTo>
                      <a:pt x="169689" y="172397"/>
                    </a:lnTo>
                    <a:lnTo>
                      <a:pt x="169148" y="181062"/>
                    </a:lnTo>
                    <a:lnTo>
                      <a:pt x="166530" y="183770"/>
                    </a:lnTo>
                    <a:lnTo>
                      <a:pt x="172126" y="186748"/>
                    </a:lnTo>
                    <a:lnTo>
                      <a:pt x="184402" y="187019"/>
                    </a:lnTo>
                    <a:lnTo>
                      <a:pt x="200558" y="193157"/>
                    </a:lnTo>
                    <a:lnTo>
                      <a:pt x="201912" y="188102"/>
                    </a:lnTo>
                    <a:lnTo>
                      <a:pt x="206606" y="185124"/>
                    </a:lnTo>
                    <a:lnTo>
                      <a:pt x="208772" y="186568"/>
                    </a:lnTo>
                    <a:lnTo>
                      <a:pt x="211480" y="181874"/>
                    </a:lnTo>
                    <a:lnTo>
                      <a:pt x="222401" y="188102"/>
                    </a:lnTo>
                    <a:lnTo>
                      <a:pt x="227365" y="187561"/>
                    </a:lnTo>
                    <a:lnTo>
                      <a:pt x="232510" y="178354"/>
                    </a:lnTo>
                    <a:lnTo>
                      <a:pt x="237023" y="177542"/>
                    </a:lnTo>
                    <a:lnTo>
                      <a:pt x="236572" y="161295"/>
                    </a:lnTo>
                    <a:lnTo>
                      <a:pt x="242710" y="157684"/>
                    </a:lnTo>
                    <a:lnTo>
                      <a:pt x="253360" y="157775"/>
                    </a:lnTo>
                    <a:lnTo>
                      <a:pt x="255166" y="154345"/>
                    </a:lnTo>
                    <a:lnTo>
                      <a:pt x="265907" y="157143"/>
                    </a:lnTo>
                    <a:lnTo>
                      <a:pt x="275113" y="165086"/>
                    </a:lnTo>
                    <a:lnTo>
                      <a:pt x="281341" y="174563"/>
                    </a:lnTo>
                    <a:lnTo>
                      <a:pt x="286305" y="175105"/>
                    </a:lnTo>
                    <a:lnTo>
                      <a:pt x="288923" y="172848"/>
                    </a:lnTo>
                    <a:lnTo>
                      <a:pt x="294429" y="180520"/>
                    </a:lnTo>
                    <a:lnTo>
                      <a:pt x="304718" y="172577"/>
                    </a:lnTo>
                    <a:lnTo>
                      <a:pt x="313835" y="172397"/>
                    </a:lnTo>
                    <a:lnTo>
                      <a:pt x="316542" y="175015"/>
                    </a:lnTo>
                    <a:lnTo>
                      <a:pt x="319972" y="174834"/>
                    </a:lnTo>
                    <a:lnTo>
                      <a:pt x="321146" y="169779"/>
                    </a:lnTo>
                    <a:lnTo>
                      <a:pt x="324756" y="169148"/>
                    </a:lnTo>
                    <a:lnTo>
                      <a:pt x="324395" y="166891"/>
                    </a:lnTo>
                    <a:lnTo>
                      <a:pt x="331796" y="156963"/>
                    </a:lnTo>
                    <a:lnTo>
                      <a:pt x="341364" y="162559"/>
                    </a:lnTo>
                    <a:lnTo>
                      <a:pt x="347502" y="143153"/>
                    </a:lnTo>
                    <a:lnTo>
                      <a:pt x="354542" y="138730"/>
                    </a:lnTo>
                    <a:lnTo>
                      <a:pt x="354452" y="134578"/>
                    </a:lnTo>
                    <a:lnTo>
                      <a:pt x="349939" y="131960"/>
                    </a:lnTo>
                    <a:lnTo>
                      <a:pt x="350119" y="130246"/>
                    </a:lnTo>
                    <a:lnTo>
                      <a:pt x="362034" y="127899"/>
                    </a:lnTo>
                    <a:lnTo>
                      <a:pt x="362214" y="125191"/>
                    </a:lnTo>
                    <a:lnTo>
                      <a:pt x="365915" y="124018"/>
                    </a:lnTo>
                    <a:lnTo>
                      <a:pt x="364019" y="120407"/>
                    </a:lnTo>
                    <a:lnTo>
                      <a:pt x="367088" y="115533"/>
                    </a:lnTo>
                    <a:lnTo>
                      <a:pt x="376565" y="119414"/>
                    </a:lnTo>
                    <a:lnTo>
                      <a:pt x="378912" y="117158"/>
                    </a:lnTo>
                    <a:lnTo>
                      <a:pt x="383335" y="117067"/>
                    </a:lnTo>
                    <a:lnTo>
                      <a:pt x="379905" y="120317"/>
                    </a:lnTo>
                    <a:lnTo>
                      <a:pt x="382432" y="123205"/>
                    </a:lnTo>
                    <a:lnTo>
                      <a:pt x="385682" y="122393"/>
                    </a:lnTo>
                    <a:lnTo>
                      <a:pt x="384237" y="120768"/>
                    </a:lnTo>
                    <a:lnTo>
                      <a:pt x="386494" y="120317"/>
                    </a:lnTo>
                    <a:lnTo>
                      <a:pt x="388480" y="115894"/>
                    </a:lnTo>
                    <a:lnTo>
                      <a:pt x="393083" y="113277"/>
                    </a:lnTo>
                    <a:lnTo>
                      <a:pt x="402199" y="113006"/>
                    </a:lnTo>
                    <a:lnTo>
                      <a:pt x="403553" y="110479"/>
                    </a:lnTo>
                    <a:lnTo>
                      <a:pt x="406441" y="110930"/>
                    </a:lnTo>
                    <a:lnTo>
                      <a:pt x="406351" y="109034"/>
                    </a:lnTo>
                    <a:lnTo>
                      <a:pt x="408608" y="110027"/>
                    </a:lnTo>
                    <a:lnTo>
                      <a:pt x="411406" y="104341"/>
                    </a:lnTo>
                    <a:lnTo>
                      <a:pt x="416822" y="102084"/>
                    </a:lnTo>
                    <a:lnTo>
                      <a:pt x="422327" y="102897"/>
                    </a:lnTo>
                    <a:lnTo>
                      <a:pt x="428465" y="99557"/>
                    </a:lnTo>
                    <a:lnTo>
                      <a:pt x="431534" y="102265"/>
                    </a:lnTo>
                    <a:lnTo>
                      <a:pt x="442275" y="104431"/>
                    </a:lnTo>
                    <a:lnTo>
                      <a:pt x="452294" y="101994"/>
                    </a:lnTo>
                    <a:lnTo>
                      <a:pt x="449947" y="94683"/>
                    </a:lnTo>
                    <a:lnTo>
                      <a:pt x="453106" y="88545"/>
                    </a:lnTo>
                    <a:lnTo>
                      <a:pt x="457439" y="86830"/>
                    </a:lnTo>
                    <a:lnTo>
                      <a:pt x="464659" y="77443"/>
                    </a:lnTo>
                    <a:lnTo>
                      <a:pt x="466374" y="69771"/>
                    </a:lnTo>
                    <a:lnTo>
                      <a:pt x="486592" y="48199"/>
                    </a:lnTo>
                    <a:lnTo>
                      <a:pt x="486592" y="48199"/>
                    </a:lnTo>
                    <a:lnTo>
                      <a:pt x="489210" y="44859"/>
                    </a:lnTo>
                    <a:lnTo>
                      <a:pt x="489210" y="44859"/>
                    </a:lnTo>
                    <a:lnTo>
                      <a:pt x="492279" y="44137"/>
                    </a:lnTo>
                    <a:lnTo>
                      <a:pt x="493182" y="37097"/>
                    </a:lnTo>
                    <a:lnTo>
                      <a:pt x="486773" y="34389"/>
                    </a:lnTo>
                    <a:lnTo>
                      <a:pt x="488578" y="26175"/>
                    </a:lnTo>
                    <a:lnTo>
                      <a:pt x="481628" y="18955"/>
                    </a:lnTo>
                    <a:lnTo>
                      <a:pt x="480635" y="15435"/>
                    </a:lnTo>
                    <a:lnTo>
                      <a:pt x="480906" y="11102"/>
                    </a:lnTo>
                    <a:lnTo>
                      <a:pt x="485509" y="8936"/>
                    </a:lnTo>
                    <a:lnTo>
                      <a:pt x="489300" y="1173"/>
                    </a:lnTo>
                    <a:lnTo>
                      <a:pt x="497424" y="1535"/>
                    </a:lnTo>
                    <a:lnTo>
                      <a:pt x="498326" y="0"/>
                    </a:lnTo>
                    <a:lnTo>
                      <a:pt x="502298" y="2437"/>
                    </a:lnTo>
                    <a:lnTo>
                      <a:pt x="508797" y="15615"/>
                    </a:lnTo>
                    <a:lnTo>
                      <a:pt x="520079" y="23107"/>
                    </a:lnTo>
                    <a:lnTo>
                      <a:pt x="544810" y="28613"/>
                    </a:lnTo>
                    <a:lnTo>
                      <a:pt x="561057" y="22836"/>
                    </a:lnTo>
                    <a:lnTo>
                      <a:pt x="562772" y="11824"/>
                    </a:lnTo>
                    <a:lnTo>
                      <a:pt x="569903" y="6589"/>
                    </a:lnTo>
                    <a:lnTo>
                      <a:pt x="569903" y="6589"/>
                    </a:lnTo>
                    <a:lnTo>
                      <a:pt x="570535" y="8484"/>
                    </a:lnTo>
                    <a:lnTo>
                      <a:pt x="576131" y="8214"/>
                    </a:lnTo>
                    <a:lnTo>
                      <a:pt x="582629" y="12997"/>
                    </a:lnTo>
                    <a:lnTo>
                      <a:pt x="582359" y="14622"/>
                    </a:lnTo>
                    <a:lnTo>
                      <a:pt x="593190" y="19406"/>
                    </a:lnTo>
                    <a:lnTo>
                      <a:pt x="592919" y="26807"/>
                    </a:lnTo>
                    <a:lnTo>
                      <a:pt x="597973" y="33126"/>
                    </a:lnTo>
                    <a:lnTo>
                      <a:pt x="601133" y="33938"/>
                    </a:lnTo>
                    <a:lnTo>
                      <a:pt x="603299" y="28883"/>
                    </a:lnTo>
                    <a:lnTo>
                      <a:pt x="607992" y="28251"/>
                    </a:lnTo>
                    <a:lnTo>
                      <a:pt x="607992" y="28251"/>
                    </a:lnTo>
                    <a:lnTo>
                      <a:pt x="608895" y="34931"/>
                    </a:lnTo>
                    <a:lnTo>
                      <a:pt x="611422" y="37729"/>
                    </a:lnTo>
                    <a:lnTo>
                      <a:pt x="608714" y="41249"/>
                    </a:lnTo>
                    <a:lnTo>
                      <a:pt x="612144" y="46755"/>
                    </a:lnTo>
                    <a:lnTo>
                      <a:pt x="609617" y="51087"/>
                    </a:lnTo>
                    <a:lnTo>
                      <a:pt x="613408" y="56142"/>
                    </a:lnTo>
                    <a:lnTo>
                      <a:pt x="612415" y="59301"/>
                    </a:lnTo>
                    <a:lnTo>
                      <a:pt x="615304" y="61377"/>
                    </a:lnTo>
                    <a:lnTo>
                      <a:pt x="613769" y="72569"/>
                    </a:lnTo>
                    <a:lnTo>
                      <a:pt x="609707" y="75277"/>
                    </a:lnTo>
                    <a:lnTo>
                      <a:pt x="604563" y="73652"/>
                    </a:lnTo>
                    <a:lnTo>
                      <a:pt x="602577" y="70493"/>
                    </a:lnTo>
                    <a:lnTo>
                      <a:pt x="599418" y="71577"/>
                    </a:lnTo>
                    <a:lnTo>
                      <a:pt x="595446" y="69410"/>
                    </a:lnTo>
                    <a:lnTo>
                      <a:pt x="600952" y="78978"/>
                    </a:lnTo>
                    <a:lnTo>
                      <a:pt x="599328" y="81054"/>
                    </a:lnTo>
                    <a:lnTo>
                      <a:pt x="600050" y="86018"/>
                    </a:lnTo>
                    <a:lnTo>
                      <a:pt x="603209" y="89899"/>
                    </a:lnTo>
                    <a:lnTo>
                      <a:pt x="601765" y="91975"/>
                    </a:lnTo>
                    <a:lnTo>
                      <a:pt x="610881" y="111291"/>
                    </a:lnTo>
                    <a:lnTo>
                      <a:pt x="606007" y="119234"/>
                    </a:lnTo>
                    <a:lnTo>
                      <a:pt x="610610" y="122664"/>
                    </a:lnTo>
                    <a:lnTo>
                      <a:pt x="613859" y="132773"/>
                    </a:lnTo>
                    <a:lnTo>
                      <a:pt x="617109" y="135842"/>
                    </a:lnTo>
                    <a:lnTo>
                      <a:pt x="614942" y="140264"/>
                    </a:lnTo>
                    <a:lnTo>
                      <a:pt x="616838" y="147305"/>
                    </a:lnTo>
                    <a:lnTo>
                      <a:pt x="623246" y="155338"/>
                    </a:lnTo>
                    <a:lnTo>
                      <a:pt x="620990" y="158497"/>
                    </a:lnTo>
                    <a:lnTo>
                      <a:pt x="620900" y="165537"/>
                    </a:lnTo>
                    <a:lnTo>
                      <a:pt x="626857" y="172848"/>
                    </a:lnTo>
                    <a:lnTo>
                      <a:pt x="625413" y="178083"/>
                    </a:lnTo>
                    <a:lnTo>
                      <a:pt x="630558" y="182957"/>
                    </a:lnTo>
                    <a:lnTo>
                      <a:pt x="629565" y="190539"/>
                    </a:lnTo>
                    <a:lnTo>
                      <a:pt x="632453" y="192705"/>
                    </a:lnTo>
                    <a:lnTo>
                      <a:pt x="632994" y="197309"/>
                    </a:lnTo>
                    <a:lnTo>
                      <a:pt x="629655" y="201461"/>
                    </a:lnTo>
                    <a:lnTo>
                      <a:pt x="631009" y="204710"/>
                    </a:lnTo>
                    <a:lnTo>
                      <a:pt x="625954" y="210938"/>
                    </a:lnTo>
                    <a:lnTo>
                      <a:pt x="631731" y="213014"/>
                    </a:lnTo>
                    <a:lnTo>
                      <a:pt x="630919" y="218610"/>
                    </a:lnTo>
                    <a:lnTo>
                      <a:pt x="638591" y="232239"/>
                    </a:lnTo>
                    <a:lnTo>
                      <a:pt x="637959" y="234767"/>
                    </a:lnTo>
                    <a:lnTo>
                      <a:pt x="641208" y="235308"/>
                    </a:lnTo>
                    <a:lnTo>
                      <a:pt x="642020" y="239189"/>
                    </a:lnTo>
                    <a:lnTo>
                      <a:pt x="647887" y="244244"/>
                    </a:lnTo>
                    <a:lnTo>
                      <a:pt x="652310" y="259047"/>
                    </a:lnTo>
                    <a:lnTo>
                      <a:pt x="657997" y="265184"/>
                    </a:lnTo>
                    <a:lnTo>
                      <a:pt x="667384" y="268614"/>
                    </a:lnTo>
                    <a:lnTo>
                      <a:pt x="668738" y="272676"/>
                    </a:lnTo>
                    <a:lnTo>
                      <a:pt x="668828" y="277370"/>
                    </a:lnTo>
                    <a:lnTo>
                      <a:pt x="666300" y="281883"/>
                    </a:lnTo>
                    <a:lnTo>
                      <a:pt x="671897" y="293526"/>
                    </a:lnTo>
                    <a:lnTo>
                      <a:pt x="666120" y="299574"/>
                    </a:lnTo>
                    <a:lnTo>
                      <a:pt x="668647" y="305079"/>
                    </a:lnTo>
                    <a:lnTo>
                      <a:pt x="666391" y="310946"/>
                    </a:lnTo>
                    <a:lnTo>
                      <a:pt x="667925" y="315279"/>
                    </a:lnTo>
                    <a:lnTo>
                      <a:pt x="665127" y="314647"/>
                    </a:lnTo>
                    <a:lnTo>
                      <a:pt x="663683" y="317084"/>
                    </a:lnTo>
                    <a:lnTo>
                      <a:pt x="662419" y="334053"/>
                    </a:lnTo>
                    <a:lnTo>
                      <a:pt x="671987" y="342447"/>
                    </a:lnTo>
                    <a:lnTo>
                      <a:pt x="675417" y="354542"/>
                    </a:lnTo>
                    <a:lnTo>
                      <a:pt x="687331" y="365012"/>
                    </a:lnTo>
                    <a:lnTo>
                      <a:pt x="685345" y="366456"/>
                    </a:lnTo>
                    <a:lnTo>
                      <a:pt x="687241" y="370067"/>
                    </a:lnTo>
                    <a:lnTo>
                      <a:pt x="685977" y="370067"/>
                    </a:lnTo>
                    <a:lnTo>
                      <a:pt x="686248" y="376926"/>
                    </a:lnTo>
                    <a:lnTo>
                      <a:pt x="689227" y="383244"/>
                    </a:lnTo>
                    <a:lnTo>
                      <a:pt x="698975" y="386404"/>
                    </a:lnTo>
                    <a:lnTo>
                      <a:pt x="701863" y="390736"/>
                    </a:lnTo>
                    <a:lnTo>
                      <a:pt x="700238" y="398589"/>
                    </a:lnTo>
                    <a:lnTo>
                      <a:pt x="702043" y="405449"/>
                    </a:lnTo>
                    <a:lnTo>
                      <a:pt x="704481" y="406081"/>
                    </a:lnTo>
                    <a:lnTo>
                      <a:pt x="705383" y="416370"/>
                    </a:lnTo>
                    <a:lnTo>
                      <a:pt x="701231" y="424042"/>
                    </a:lnTo>
                    <a:lnTo>
                      <a:pt x="704029" y="431444"/>
                    </a:lnTo>
                    <a:lnTo>
                      <a:pt x="695184" y="436859"/>
                    </a:lnTo>
                    <a:lnTo>
                      <a:pt x="698794" y="447058"/>
                    </a:lnTo>
                    <a:lnTo>
                      <a:pt x="699065" y="458251"/>
                    </a:lnTo>
                    <a:lnTo>
                      <a:pt x="708271" y="477837"/>
                    </a:lnTo>
                    <a:lnTo>
                      <a:pt x="707008" y="481989"/>
                    </a:lnTo>
                    <a:lnTo>
                      <a:pt x="712604" y="490383"/>
                    </a:lnTo>
                    <a:lnTo>
                      <a:pt x="712333" y="497604"/>
                    </a:lnTo>
                    <a:lnTo>
                      <a:pt x="712333" y="497604"/>
                    </a:lnTo>
                    <a:lnTo>
                      <a:pt x="709084" y="499861"/>
                    </a:lnTo>
                    <a:lnTo>
                      <a:pt x="701502" y="499409"/>
                    </a:lnTo>
                    <a:lnTo>
                      <a:pt x="695455" y="493543"/>
                    </a:lnTo>
                    <a:lnTo>
                      <a:pt x="685255" y="493001"/>
                    </a:lnTo>
                    <a:lnTo>
                      <a:pt x="682096" y="493272"/>
                    </a:lnTo>
                    <a:lnTo>
                      <a:pt x="679839" y="497514"/>
                    </a:lnTo>
                    <a:lnTo>
                      <a:pt x="677041" y="496792"/>
                    </a:lnTo>
                    <a:lnTo>
                      <a:pt x="673792" y="500944"/>
                    </a:lnTo>
                    <a:lnTo>
                      <a:pt x="664766" y="498597"/>
                    </a:lnTo>
                    <a:lnTo>
                      <a:pt x="664225" y="503922"/>
                    </a:lnTo>
                    <a:lnTo>
                      <a:pt x="661065" y="503381"/>
                    </a:lnTo>
                    <a:lnTo>
                      <a:pt x="658899" y="506901"/>
                    </a:lnTo>
                    <a:lnTo>
                      <a:pt x="654838" y="521072"/>
                    </a:lnTo>
                    <a:lnTo>
                      <a:pt x="648519" y="521794"/>
                    </a:lnTo>
                    <a:lnTo>
                      <a:pt x="648158" y="529647"/>
                    </a:lnTo>
                    <a:lnTo>
                      <a:pt x="643284" y="537048"/>
                    </a:lnTo>
                    <a:lnTo>
                      <a:pt x="648880" y="542824"/>
                    </a:lnTo>
                    <a:lnTo>
                      <a:pt x="648248" y="547608"/>
                    </a:lnTo>
                    <a:lnTo>
                      <a:pt x="654567" y="547969"/>
                    </a:lnTo>
                    <a:lnTo>
                      <a:pt x="658267" y="550587"/>
                    </a:lnTo>
                    <a:lnTo>
                      <a:pt x="663051" y="550767"/>
                    </a:lnTo>
                    <a:lnTo>
                      <a:pt x="666210" y="547879"/>
                    </a:lnTo>
                    <a:lnTo>
                      <a:pt x="668557" y="550046"/>
                    </a:lnTo>
                    <a:lnTo>
                      <a:pt x="670362" y="547337"/>
                    </a:lnTo>
                    <a:lnTo>
                      <a:pt x="679478" y="546706"/>
                    </a:lnTo>
                    <a:lnTo>
                      <a:pt x="686248" y="543547"/>
                    </a:lnTo>
                    <a:lnTo>
                      <a:pt x="686699" y="547428"/>
                    </a:lnTo>
                    <a:lnTo>
                      <a:pt x="683901" y="552663"/>
                    </a:lnTo>
                    <a:lnTo>
                      <a:pt x="686970" y="553295"/>
                    </a:lnTo>
                    <a:lnTo>
                      <a:pt x="691664" y="561057"/>
                    </a:lnTo>
                    <a:lnTo>
                      <a:pt x="692386" y="577485"/>
                    </a:lnTo>
                    <a:lnTo>
                      <a:pt x="692386" y="577485"/>
                    </a:lnTo>
                    <a:lnTo>
                      <a:pt x="692386" y="581456"/>
                    </a:lnTo>
                    <a:lnTo>
                      <a:pt x="692386" y="581456"/>
                    </a:lnTo>
                    <a:lnTo>
                      <a:pt x="690761" y="582810"/>
                    </a:lnTo>
                    <a:lnTo>
                      <a:pt x="692927" y="598966"/>
                    </a:lnTo>
                    <a:lnTo>
                      <a:pt x="707369" y="614762"/>
                    </a:lnTo>
                    <a:lnTo>
                      <a:pt x="710618" y="622975"/>
                    </a:lnTo>
                    <a:lnTo>
                      <a:pt x="710618" y="622975"/>
                    </a:lnTo>
                    <a:lnTo>
                      <a:pt x="714229" y="629294"/>
                    </a:lnTo>
                    <a:lnTo>
                      <a:pt x="714229" y="629294"/>
                    </a:lnTo>
                    <a:lnTo>
                      <a:pt x="717027" y="632814"/>
                    </a:lnTo>
                    <a:lnTo>
                      <a:pt x="720818" y="632001"/>
                    </a:lnTo>
                    <a:lnTo>
                      <a:pt x="723165" y="636154"/>
                    </a:lnTo>
                    <a:lnTo>
                      <a:pt x="720818" y="644728"/>
                    </a:lnTo>
                    <a:lnTo>
                      <a:pt x="721810" y="652130"/>
                    </a:lnTo>
                    <a:lnTo>
                      <a:pt x="718561" y="661878"/>
                    </a:lnTo>
                    <a:lnTo>
                      <a:pt x="712062" y="666210"/>
                    </a:lnTo>
                    <a:lnTo>
                      <a:pt x="713055" y="669550"/>
                    </a:lnTo>
                    <a:lnTo>
                      <a:pt x="711340" y="673431"/>
                    </a:lnTo>
                    <a:lnTo>
                      <a:pt x="714680" y="677312"/>
                    </a:lnTo>
                    <a:lnTo>
                      <a:pt x="711701" y="679208"/>
                    </a:lnTo>
                    <a:lnTo>
                      <a:pt x="711972" y="684082"/>
                    </a:lnTo>
                    <a:lnTo>
                      <a:pt x="710167" y="682908"/>
                    </a:lnTo>
                    <a:lnTo>
                      <a:pt x="707008" y="688414"/>
                    </a:lnTo>
                    <a:lnTo>
                      <a:pt x="708632" y="691302"/>
                    </a:lnTo>
                    <a:lnTo>
                      <a:pt x="706286" y="692747"/>
                    </a:lnTo>
                    <a:lnTo>
                      <a:pt x="701502" y="691573"/>
                    </a:lnTo>
                    <a:lnTo>
                      <a:pt x="699787" y="696628"/>
                    </a:lnTo>
                    <a:lnTo>
                      <a:pt x="695093" y="694100"/>
                    </a:lnTo>
                    <a:lnTo>
                      <a:pt x="690851" y="700419"/>
                    </a:lnTo>
                    <a:lnTo>
                      <a:pt x="690310" y="697530"/>
                    </a:lnTo>
                    <a:lnTo>
                      <a:pt x="687421" y="697260"/>
                    </a:lnTo>
                    <a:lnTo>
                      <a:pt x="686609" y="702495"/>
                    </a:lnTo>
                    <a:lnTo>
                      <a:pt x="684443" y="699606"/>
                    </a:lnTo>
                    <a:lnTo>
                      <a:pt x="682186" y="702495"/>
                    </a:lnTo>
                    <a:lnTo>
                      <a:pt x="677854" y="699787"/>
                    </a:lnTo>
                    <a:lnTo>
                      <a:pt x="678034" y="704300"/>
                    </a:lnTo>
                    <a:lnTo>
                      <a:pt x="670813" y="705473"/>
                    </a:lnTo>
                    <a:lnTo>
                      <a:pt x="669640" y="710077"/>
                    </a:lnTo>
                    <a:lnTo>
                      <a:pt x="673431" y="710889"/>
                    </a:lnTo>
                    <a:lnTo>
                      <a:pt x="674243" y="712875"/>
                    </a:lnTo>
                    <a:lnTo>
                      <a:pt x="670001" y="714680"/>
                    </a:lnTo>
                    <a:lnTo>
                      <a:pt x="665398" y="725240"/>
                    </a:lnTo>
                    <a:lnTo>
                      <a:pt x="668286" y="754575"/>
                    </a:lnTo>
                    <a:lnTo>
                      <a:pt x="648700" y="761886"/>
                    </a:lnTo>
                    <a:lnTo>
                      <a:pt x="638861" y="762247"/>
                    </a:lnTo>
                    <a:lnTo>
                      <a:pt x="633265" y="771273"/>
                    </a:lnTo>
                    <a:lnTo>
                      <a:pt x="633265" y="771273"/>
                    </a:lnTo>
                    <a:lnTo>
                      <a:pt x="630738" y="772176"/>
                    </a:lnTo>
                    <a:lnTo>
                      <a:pt x="626406" y="768114"/>
                    </a:lnTo>
                    <a:lnTo>
                      <a:pt x="621261" y="770551"/>
                    </a:lnTo>
                    <a:lnTo>
                      <a:pt x="616025" y="765135"/>
                    </a:lnTo>
                    <a:lnTo>
                      <a:pt x="601403" y="766670"/>
                    </a:lnTo>
                    <a:lnTo>
                      <a:pt x="590933" y="756019"/>
                    </a:lnTo>
                    <a:lnTo>
                      <a:pt x="584254" y="756651"/>
                    </a:lnTo>
                    <a:lnTo>
                      <a:pt x="579831" y="760712"/>
                    </a:lnTo>
                    <a:lnTo>
                      <a:pt x="565570" y="754756"/>
                    </a:lnTo>
                    <a:lnTo>
                      <a:pt x="554017" y="753672"/>
                    </a:lnTo>
                    <a:lnTo>
                      <a:pt x="553114" y="748166"/>
                    </a:lnTo>
                    <a:lnTo>
                      <a:pt x="557898" y="739862"/>
                    </a:lnTo>
                    <a:lnTo>
                      <a:pt x="556905" y="735981"/>
                    </a:lnTo>
                    <a:lnTo>
                      <a:pt x="547879" y="729753"/>
                    </a:lnTo>
                    <a:lnTo>
                      <a:pt x="546345" y="725060"/>
                    </a:lnTo>
                    <a:lnTo>
                      <a:pt x="542554" y="723074"/>
                    </a:lnTo>
                    <a:lnTo>
                      <a:pt x="544540" y="719644"/>
                    </a:lnTo>
                    <a:lnTo>
                      <a:pt x="541922" y="716846"/>
                    </a:lnTo>
                    <a:lnTo>
                      <a:pt x="529647" y="712694"/>
                    </a:lnTo>
                    <a:lnTo>
                      <a:pt x="527751" y="709084"/>
                    </a:lnTo>
                    <a:lnTo>
                      <a:pt x="533799" y="702675"/>
                    </a:lnTo>
                    <a:lnTo>
                      <a:pt x="531271" y="702585"/>
                    </a:lnTo>
                    <a:lnTo>
                      <a:pt x="531903" y="699245"/>
                    </a:lnTo>
                    <a:lnTo>
                      <a:pt x="529737" y="697440"/>
                    </a:lnTo>
                    <a:lnTo>
                      <a:pt x="530910" y="692566"/>
                    </a:lnTo>
                    <a:lnTo>
                      <a:pt x="518274" y="683901"/>
                    </a:lnTo>
                    <a:lnTo>
                      <a:pt x="511956" y="675327"/>
                    </a:lnTo>
                    <a:lnTo>
                      <a:pt x="508616" y="664044"/>
                    </a:lnTo>
                    <a:lnTo>
                      <a:pt x="511414" y="661517"/>
                    </a:lnTo>
                    <a:lnTo>
                      <a:pt x="509157" y="658267"/>
                    </a:lnTo>
                    <a:lnTo>
                      <a:pt x="510963" y="655108"/>
                    </a:lnTo>
                    <a:lnTo>
                      <a:pt x="505999" y="651317"/>
                    </a:lnTo>
                    <a:lnTo>
                      <a:pt x="504644" y="646534"/>
                    </a:lnTo>
                    <a:lnTo>
                      <a:pt x="495618" y="647075"/>
                    </a:lnTo>
                    <a:lnTo>
                      <a:pt x="495618" y="647075"/>
                    </a:lnTo>
                    <a:lnTo>
                      <a:pt x="490113" y="642291"/>
                    </a:lnTo>
                    <a:lnTo>
                      <a:pt x="490113" y="642291"/>
                    </a:lnTo>
                    <a:lnTo>
                      <a:pt x="487947" y="642111"/>
                    </a:lnTo>
                    <a:lnTo>
                      <a:pt x="488398" y="632092"/>
                    </a:lnTo>
                    <a:lnTo>
                      <a:pt x="486232" y="628752"/>
                    </a:lnTo>
                    <a:lnTo>
                      <a:pt x="488037" y="625232"/>
                    </a:lnTo>
                    <a:lnTo>
                      <a:pt x="483163" y="619365"/>
                    </a:lnTo>
                    <a:lnTo>
                      <a:pt x="480184" y="619094"/>
                    </a:lnTo>
                    <a:lnTo>
                      <a:pt x="479011" y="612415"/>
                    </a:lnTo>
                    <a:lnTo>
                      <a:pt x="475491" y="611061"/>
                    </a:lnTo>
                    <a:lnTo>
                      <a:pt x="476032" y="607632"/>
                    </a:lnTo>
                    <a:lnTo>
                      <a:pt x="471429" y="608263"/>
                    </a:lnTo>
                    <a:lnTo>
                      <a:pt x="461320" y="603840"/>
                    </a:lnTo>
                    <a:lnTo>
                      <a:pt x="448593" y="602306"/>
                    </a:lnTo>
                    <a:lnTo>
                      <a:pt x="445253" y="597071"/>
                    </a:lnTo>
                    <a:lnTo>
                      <a:pt x="437040" y="591655"/>
                    </a:lnTo>
                    <a:lnTo>
                      <a:pt x="434242" y="593551"/>
                    </a:lnTo>
                    <a:lnTo>
                      <a:pt x="427111" y="593731"/>
                    </a:lnTo>
                    <a:lnTo>
                      <a:pt x="425035" y="591565"/>
                    </a:lnTo>
                    <a:lnTo>
                      <a:pt x="416460" y="591565"/>
                    </a:lnTo>
                    <a:lnTo>
                      <a:pt x="413211" y="593731"/>
                    </a:lnTo>
                    <a:lnTo>
                      <a:pt x="411316" y="589760"/>
                    </a:lnTo>
                    <a:lnTo>
                      <a:pt x="408608" y="591294"/>
                    </a:lnTo>
                    <a:lnTo>
                      <a:pt x="405990" y="588767"/>
                    </a:lnTo>
                    <a:lnTo>
                      <a:pt x="396423" y="586330"/>
                    </a:lnTo>
                    <a:lnTo>
                      <a:pt x="394798" y="582629"/>
                    </a:lnTo>
                    <a:lnTo>
                      <a:pt x="390375" y="581185"/>
                    </a:lnTo>
                    <a:lnTo>
                      <a:pt x="388660" y="577936"/>
                    </a:lnTo>
                    <a:lnTo>
                      <a:pt x="383967" y="578658"/>
                    </a:lnTo>
                    <a:lnTo>
                      <a:pt x="381169" y="574867"/>
                    </a:lnTo>
                    <a:lnTo>
                      <a:pt x="371782" y="573874"/>
                    </a:lnTo>
                    <a:lnTo>
                      <a:pt x="365554" y="570534"/>
                    </a:lnTo>
                    <a:lnTo>
                      <a:pt x="363117" y="573062"/>
                    </a:lnTo>
                    <a:lnTo>
                      <a:pt x="355264" y="574235"/>
                    </a:lnTo>
                    <a:lnTo>
                      <a:pt x="350931" y="578658"/>
                    </a:lnTo>
                    <a:lnTo>
                      <a:pt x="350210" y="576401"/>
                    </a:lnTo>
                    <a:lnTo>
                      <a:pt x="347411" y="578748"/>
                    </a:lnTo>
                    <a:lnTo>
                      <a:pt x="345516" y="573964"/>
                    </a:lnTo>
                    <a:lnTo>
                      <a:pt x="339920" y="574957"/>
                    </a:lnTo>
                    <a:lnTo>
                      <a:pt x="338205" y="572430"/>
                    </a:lnTo>
                    <a:lnTo>
                      <a:pt x="334414" y="578026"/>
                    </a:lnTo>
                    <a:lnTo>
                      <a:pt x="329901" y="577213"/>
                    </a:lnTo>
                    <a:lnTo>
                      <a:pt x="328728" y="580463"/>
                    </a:lnTo>
                    <a:lnTo>
                      <a:pt x="325749" y="580734"/>
                    </a:lnTo>
                    <a:lnTo>
                      <a:pt x="323493" y="584525"/>
                    </a:lnTo>
                    <a:lnTo>
                      <a:pt x="317625" y="587594"/>
                    </a:lnTo>
                    <a:lnTo>
                      <a:pt x="311939" y="582900"/>
                    </a:lnTo>
                    <a:lnTo>
                      <a:pt x="305621" y="581907"/>
                    </a:lnTo>
                    <a:lnTo>
                      <a:pt x="303906" y="583171"/>
                    </a:lnTo>
                    <a:lnTo>
                      <a:pt x="304538" y="586150"/>
                    </a:lnTo>
                    <a:lnTo>
                      <a:pt x="300928" y="587413"/>
                    </a:lnTo>
                    <a:lnTo>
                      <a:pt x="293977" y="587865"/>
                    </a:lnTo>
                    <a:lnTo>
                      <a:pt x="289645" y="585427"/>
                    </a:lnTo>
                    <a:lnTo>
                      <a:pt x="286305" y="591384"/>
                    </a:lnTo>
                    <a:lnTo>
                      <a:pt x="276016" y="588316"/>
                    </a:lnTo>
                    <a:lnTo>
                      <a:pt x="269517" y="583803"/>
                    </a:lnTo>
                    <a:lnTo>
                      <a:pt x="260040" y="585879"/>
                    </a:lnTo>
                    <a:lnTo>
                      <a:pt x="255166" y="581546"/>
                    </a:lnTo>
                    <a:lnTo>
                      <a:pt x="243522" y="583622"/>
                    </a:lnTo>
                    <a:lnTo>
                      <a:pt x="237655" y="578297"/>
                    </a:lnTo>
                    <a:lnTo>
                      <a:pt x="227185" y="581907"/>
                    </a:lnTo>
                    <a:lnTo>
                      <a:pt x="219964" y="581546"/>
                    </a:lnTo>
                    <a:lnTo>
                      <a:pt x="218159" y="584164"/>
                    </a:lnTo>
                    <a:lnTo>
                      <a:pt x="219242" y="587503"/>
                    </a:lnTo>
                    <a:lnTo>
                      <a:pt x="215541" y="587323"/>
                    </a:lnTo>
                    <a:lnTo>
                      <a:pt x="202815" y="595446"/>
                    </a:lnTo>
                    <a:lnTo>
                      <a:pt x="201822" y="592016"/>
                    </a:lnTo>
                    <a:lnTo>
                      <a:pt x="196767" y="593190"/>
                    </a:lnTo>
                    <a:lnTo>
                      <a:pt x="195233" y="596259"/>
                    </a:lnTo>
                    <a:lnTo>
                      <a:pt x="186026" y="594905"/>
                    </a:lnTo>
                    <a:lnTo>
                      <a:pt x="180340" y="591024"/>
                    </a:lnTo>
                    <a:lnTo>
                      <a:pt x="177091" y="593099"/>
                    </a:lnTo>
                    <a:lnTo>
                      <a:pt x="174293" y="590663"/>
                    </a:lnTo>
                    <a:lnTo>
                      <a:pt x="169148" y="592738"/>
                    </a:lnTo>
                    <a:lnTo>
                      <a:pt x="167433" y="596800"/>
                    </a:lnTo>
                    <a:lnTo>
                      <a:pt x="165447" y="595988"/>
                    </a:lnTo>
                    <a:lnTo>
                      <a:pt x="160483" y="599057"/>
                    </a:lnTo>
                    <a:lnTo>
                      <a:pt x="158948" y="602667"/>
                    </a:lnTo>
                    <a:lnTo>
                      <a:pt x="154977" y="602487"/>
                    </a:lnTo>
                    <a:lnTo>
                      <a:pt x="148839" y="606187"/>
                    </a:lnTo>
                    <a:lnTo>
                      <a:pt x="148298" y="613498"/>
                    </a:lnTo>
                    <a:lnTo>
                      <a:pt x="144507" y="611964"/>
                    </a:lnTo>
                    <a:lnTo>
                      <a:pt x="143694" y="615123"/>
                    </a:lnTo>
                    <a:lnTo>
                      <a:pt x="139723" y="615935"/>
                    </a:lnTo>
                    <a:lnTo>
                      <a:pt x="139272" y="618733"/>
                    </a:lnTo>
                    <a:lnTo>
                      <a:pt x="133224" y="620087"/>
                    </a:lnTo>
                    <a:lnTo>
                      <a:pt x="128982" y="623698"/>
                    </a:lnTo>
                    <a:lnTo>
                      <a:pt x="128982" y="623698"/>
                    </a:lnTo>
                    <a:lnTo>
                      <a:pt x="139632" y="597342"/>
                    </a:lnTo>
                    <a:lnTo>
                      <a:pt x="134759" y="530188"/>
                    </a:lnTo>
                    <a:lnTo>
                      <a:pt x="133404" y="518274"/>
                    </a:lnTo>
                    <a:lnTo>
                      <a:pt x="112284" y="472061"/>
                    </a:lnTo>
                    <a:lnTo>
                      <a:pt x="111201" y="452203"/>
                    </a:lnTo>
                    <a:lnTo>
                      <a:pt x="102626" y="439116"/>
                    </a:lnTo>
                    <a:lnTo>
                      <a:pt x="94142" y="414114"/>
                    </a:lnTo>
                    <a:lnTo>
                      <a:pt x="73382" y="399311"/>
                    </a:lnTo>
                    <a:lnTo>
                      <a:pt x="64356" y="397055"/>
                    </a:lnTo>
                    <a:lnTo>
                      <a:pt x="55871" y="389834"/>
                    </a:lnTo>
                    <a:lnTo>
                      <a:pt x="60745" y="379454"/>
                    </a:lnTo>
                    <a:lnTo>
                      <a:pt x="57857" y="373677"/>
                    </a:lnTo>
                    <a:lnTo>
                      <a:pt x="62911" y="368171"/>
                    </a:lnTo>
                    <a:lnTo>
                      <a:pt x="66251" y="358964"/>
                    </a:lnTo>
                    <a:lnTo>
                      <a:pt x="57135" y="352827"/>
                    </a:lnTo>
                    <a:lnTo>
                      <a:pt x="64807" y="343711"/>
                    </a:lnTo>
                    <a:lnTo>
                      <a:pt x="66070" y="330713"/>
                    </a:lnTo>
                    <a:lnTo>
                      <a:pt x="64175" y="328367"/>
                    </a:lnTo>
                    <a:lnTo>
                      <a:pt x="59843" y="328457"/>
                    </a:lnTo>
                    <a:lnTo>
                      <a:pt x="56142" y="324395"/>
                    </a:lnTo>
                    <a:lnTo>
                      <a:pt x="57225" y="300476"/>
                    </a:lnTo>
                    <a:lnTo>
                      <a:pt x="52622" y="296505"/>
                    </a:lnTo>
                    <a:lnTo>
                      <a:pt x="51810" y="292352"/>
                    </a:lnTo>
                    <a:lnTo>
                      <a:pt x="25363" y="296234"/>
                    </a:lnTo>
                    <a:lnTo>
                      <a:pt x="15976" y="285222"/>
                    </a:lnTo>
                    <a:lnTo>
                      <a:pt x="12095" y="283326"/>
                    </a:lnTo>
                    <a:lnTo>
                      <a:pt x="11283" y="277460"/>
                    </a:lnTo>
                    <a:lnTo>
                      <a:pt x="15344" y="274210"/>
                    </a:lnTo>
                    <a:lnTo>
                      <a:pt x="15164" y="259859"/>
                    </a:lnTo>
                    <a:lnTo>
                      <a:pt x="22385" y="258956"/>
                    </a:lnTo>
                    <a:lnTo>
                      <a:pt x="23738" y="253270"/>
                    </a:lnTo>
                    <a:lnTo>
                      <a:pt x="3971" y="244515"/>
                    </a:lnTo>
                    <a:lnTo>
                      <a:pt x="0" y="240092"/>
                    </a:lnTo>
                    <a:lnTo>
                      <a:pt x="3791" y="226824"/>
                    </a:lnTo>
                    <a:lnTo>
                      <a:pt x="9748" y="215722"/>
                    </a:lnTo>
                    <a:lnTo>
                      <a:pt x="12366" y="208681"/>
                    </a:lnTo>
                    <a:lnTo>
                      <a:pt x="17330" y="203627"/>
                    </a:lnTo>
                    <a:lnTo>
                      <a:pt x="20760" y="204439"/>
                    </a:lnTo>
                    <a:lnTo>
                      <a:pt x="26356" y="190178"/>
                    </a:lnTo>
                    <a:lnTo>
                      <a:pt x="30328" y="183860"/>
                    </a:lnTo>
                    <a:lnTo>
                      <a:pt x="35653" y="177993"/>
                    </a:lnTo>
                    <a:lnTo>
                      <a:pt x="32043" y="171404"/>
                    </a:lnTo>
                    <a:lnTo>
                      <a:pt x="36465" y="164003"/>
                    </a:lnTo>
                    <a:lnTo>
                      <a:pt x="35111" y="147756"/>
                    </a:lnTo>
                    <a:lnTo>
                      <a:pt x="27620" y="138730"/>
                    </a:lnTo>
                    <a:lnTo>
                      <a:pt x="27620" y="134307"/>
                    </a:lnTo>
                    <a:lnTo>
                      <a:pt x="35833" y="124559"/>
                    </a:lnTo>
                    <a:lnTo>
                      <a:pt x="37729" y="117248"/>
                    </a:lnTo>
                    <a:lnTo>
                      <a:pt x="50817" y="107410"/>
                    </a:lnTo>
                    <a:lnTo>
                      <a:pt x="51087" y="100821"/>
                    </a:lnTo>
                    <a:lnTo>
                      <a:pt x="55330" y="89899"/>
                    </a:lnTo>
                    <a:lnTo>
                      <a:pt x="59211" y="92607"/>
                    </a:lnTo>
                    <a:lnTo>
                      <a:pt x="60384" y="95947"/>
                    </a:lnTo>
                    <a:lnTo>
                      <a:pt x="73291" y="95947"/>
                    </a:lnTo>
                    <a:lnTo>
                      <a:pt x="74013" y="84935"/>
                    </a:lnTo>
                    <a:lnTo>
                      <a:pt x="77895" y="8141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58">
                <a:extLst>
                  <a:ext uri="{FF2B5EF4-FFF2-40B4-BE49-F238E27FC236}">
                    <a16:creationId xmlns="" xmlns:a16="http://schemas.microsoft.com/office/drawing/2014/main" id="{31571B14-BF77-4147-9856-9CD79EED663F}"/>
                  </a:ext>
                </a:extLst>
              </p:cNvPr>
              <p:cNvSpPr/>
              <p:nvPr/>
            </p:nvSpPr>
            <p:spPr>
              <a:xfrm>
                <a:off x="3810603" y="4528982"/>
                <a:ext cx="365361" cy="434143"/>
              </a:xfrm>
              <a:custGeom>
                <a:avLst/>
                <a:gdLst>
                  <a:gd name="connsiteX0" fmla="*/ 81685 w 368441"/>
                  <a:gd name="connsiteY0" fmla="*/ 60655 h 474948"/>
                  <a:gd name="connsiteX1" fmla="*/ 84574 w 368441"/>
                  <a:gd name="connsiteY1" fmla="*/ 67785 h 474948"/>
                  <a:gd name="connsiteX2" fmla="*/ 90802 w 368441"/>
                  <a:gd name="connsiteY2" fmla="*/ 71215 h 474948"/>
                  <a:gd name="connsiteX3" fmla="*/ 89989 w 368441"/>
                  <a:gd name="connsiteY3" fmla="*/ 76631 h 474948"/>
                  <a:gd name="connsiteX4" fmla="*/ 102626 w 368441"/>
                  <a:gd name="connsiteY4" fmla="*/ 73742 h 474948"/>
                  <a:gd name="connsiteX5" fmla="*/ 106597 w 368441"/>
                  <a:gd name="connsiteY5" fmla="*/ 75187 h 474948"/>
                  <a:gd name="connsiteX6" fmla="*/ 108222 w 368441"/>
                  <a:gd name="connsiteY6" fmla="*/ 73382 h 474948"/>
                  <a:gd name="connsiteX7" fmla="*/ 114901 w 368441"/>
                  <a:gd name="connsiteY7" fmla="*/ 73923 h 474948"/>
                  <a:gd name="connsiteX8" fmla="*/ 120407 w 368441"/>
                  <a:gd name="connsiteY8" fmla="*/ 78526 h 474948"/>
                  <a:gd name="connsiteX9" fmla="*/ 127989 w 368441"/>
                  <a:gd name="connsiteY9" fmla="*/ 80964 h 474948"/>
                  <a:gd name="connsiteX10" fmla="*/ 132682 w 368441"/>
                  <a:gd name="connsiteY10" fmla="*/ 86289 h 474948"/>
                  <a:gd name="connsiteX11" fmla="*/ 148929 w 368441"/>
                  <a:gd name="connsiteY11" fmla="*/ 85657 h 474948"/>
                  <a:gd name="connsiteX12" fmla="*/ 151276 w 368441"/>
                  <a:gd name="connsiteY12" fmla="*/ 82588 h 474948"/>
                  <a:gd name="connsiteX13" fmla="*/ 165447 w 368441"/>
                  <a:gd name="connsiteY13" fmla="*/ 78436 h 474948"/>
                  <a:gd name="connsiteX14" fmla="*/ 176820 w 368441"/>
                  <a:gd name="connsiteY14" fmla="*/ 60294 h 474948"/>
                  <a:gd name="connsiteX15" fmla="*/ 190990 w 368441"/>
                  <a:gd name="connsiteY15" fmla="*/ 60835 h 474948"/>
                  <a:gd name="connsiteX16" fmla="*/ 196045 w 368441"/>
                  <a:gd name="connsiteY16" fmla="*/ 58579 h 474948"/>
                  <a:gd name="connsiteX17" fmla="*/ 202453 w 368441"/>
                  <a:gd name="connsiteY17" fmla="*/ 51177 h 474948"/>
                  <a:gd name="connsiteX18" fmla="*/ 207328 w 368441"/>
                  <a:gd name="connsiteY18" fmla="*/ 52260 h 474948"/>
                  <a:gd name="connsiteX19" fmla="*/ 205071 w 368441"/>
                  <a:gd name="connsiteY19" fmla="*/ 49102 h 474948"/>
                  <a:gd name="connsiteX20" fmla="*/ 207147 w 368441"/>
                  <a:gd name="connsiteY20" fmla="*/ 43957 h 474948"/>
                  <a:gd name="connsiteX21" fmla="*/ 206064 w 368441"/>
                  <a:gd name="connsiteY21" fmla="*/ 39083 h 474948"/>
                  <a:gd name="connsiteX22" fmla="*/ 211479 w 368441"/>
                  <a:gd name="connsiteY22" fmla="*/ 34119 h 474948"/>
                  <a:gd name="connsiteX23" fmla="*/ 207598 w 368441"/>
                  <a:gd name="connsiteY23" fmla="*/ 28703 h 474948"/>
                  <a:gd name="connsiteX24" fmla="*/ 208230 w 368441"/>
                  <a:gd name="connsiteY24" fmla="*/ 25724 h 474948"/>
                  <a:gd name="connsiteX25" fmla="*/ 209674 w 368441"/>
                  <a:gd name="connsiteY25" fmla="*/ 24190 h 474948"/>
                  <a:gd name="connsiteX26" fmla="*/ 214007 w 368441"/>
                  <a:gd name="connsiteY26" fmla="*/ 25814 h 474948"/>
                  <a:gd name="connsiteX27" fmla="*/ 219783 w 368441"/>
                  <a:gd name="connsiteY27" fmla="*/ 31321 h 474948"/>
                  <a:gd name="connsiteX28" fmla="*/ 223484 w 368441"/>
                  <a:gd name="connsiteY28" fmla="*/ 29154 h 474948"/>
                  <a:gd name="connsiteX29" fmla="*/ 222762 w 368441"/>
                  <a:gd name="connsiteY29" fmla="*/ 19045 h 474948"/>
                  <a:gd name="connsiteX30" fmla="*/ 225289 w 368441"/>
                  <a:gd name="connsiteY30" fmla="*/ 8124 h 474948"/>
                  <a:gd name="connsiteX31" fmla="*/ 237384 w 368441"/>
                  <a:gd name="connsiteY31" fmla="*/ 5686 h 474948"/>
                  <a:gd name="connsiteX32" fmla="*/ 241085 w 368441"/>
                  <a:gd name="connsiteY32" fmla="*/ 993 h 474948"/>
                  <a:gd name="connsiteX33" fmla="*/ 245598 w 368441"/>
                  <a:gd name="connsiteY33" fmla="*/ 0 h 474948"/>
                  <a:gd name="connsiteX34" fmla="*/ 249569 w 368441"/>
                  <a:gd name="connsiteY34" fmla="*/ 6950 h 474948"/>
                  <a:gd name="connsiteX35" fmla="*/ 258234 w 368441"/>
                  <a:gd name="connsiteY35" fmla="*/ 8033 h 474948"/>
                  <a:gd name="connsiteX36" fmla="*/ 261393 w 368441"/>
                  <a:gd name="connsiteY36" fmla="*/ 12275 h 474948"/>
                  <a:gd name="connsiteX37" fmla="*/ 261393 w 368441"/>
                  <a:gd name="connsiteY37" fmla="*/ 12275 h 474948"/>
                  <a:gd name="connsiteX38" fmla="*/ 261754 w 368441"/>
                  <a:gd name="connsiteY38" fmla="*/ 19677 h 474948"/>
                  <a:gd name="connsiteX39" fmla="*/ 258054 w 368441"/>
                  <a:gd name="connsiteY39" fmla="*/ 25363 h 474948"/>
                  <a:gd name="connsiteX40" fmla="*/ 265545 w 368441"/>
                  <a:gd name="connsiteY40" fmla="*/ 40888 h 474948"/>
                  <a:gd name="connsiteX41" fmla="*/ 277369 w 368441"/>
                  <a:gd name="connsiteY41" fmla="*/ 54698 h 474948"/>
                  <a:gd name="connsiteX42" fmla="*/ 283236 w 368441"/>
                  <a:gd name="connsiteY42" fmla="*/ 58759 h 474948"/>
                  <a:gd name="connsiteX43" fmla="*/ 286486 w 368441"/>
                  <a:gd name="connsiteY43" fmla="*/ 59211 h 474948"/>
                  <a:gd name="connsiteX44" fmla="*/ 287930 w 368441"/>
                  <a:gd name="connsiteY44" fmla="*/ 57405 h 474948"/>
                  <a:gd name="connsiteX45" fmla="*/ 292533 w 368441"/>
                  <a:gd name="connsiteY45" fmla="*/ 61377 h 474948"/>
                  <a:gd name="connsiteX46" fmla="*/ 289193 w 368441"/>
                  <a:gd name="connsiteY46" fmla="*/ 60655 h 474948"/>
                  <a:gd name="connsiteX47" fmla="*/ 288201 w 368441"/>
                  <a:gd name="connsiteY47" fmla="*/ 64807 h 474948"/>
                  <a:gd name="connsiteX48" fmla="*/ 283597 w 368441"/>
                  <a:gd name="connsiteY48" fmla="*/ 66883 h 474948"/>
                  <a:gd name="connsiteX49" fmla="*/ 281973 w 368441"/>
                  <a:gd name="connsiteY49" fmla="*/ 71486 h 474948"/>
                  <a:gd name="connsiteX50" fmla="*/ 283507 w 368441"/>
                  <a:gd name="connsiteY50" fmla="*/ 77895 h 474948"/>
                  <a:gd name="connsiteX51" fmla="*/ 287117 w 368441"/>
                  <a:gd name="connsiteY51" fmla="*/ 80241 h 474948"/>
                  <a:gd name="connsiteX52" fmla="*/ 284590 w 368441"/>
                  <a:gd name="connsiteY52" fmla="*/ 81505 h 474948"/>
                  <a:gd name="connsiteX53" fmla="*/ 278633 w 368441"/>
                  <a:gd name="connsiteY53" fmla="*/ 78346 h 474948"/>
                  <a:gd name="connsiteX54" fmla="*/ 279084 w 368441"/>
                  <a:gd name="connsiteY54" fmla="*/ 72479 h 474948"/>
                  <a:gd name="connsiteX55" fmla="*/ 280167 w 368441"/>
                  <a:gd name="connsiteY55" fmla="*/ 67063 h 474948"/>
                  <a:gd name="connsiteX56" fmla="*/ 267892 w 368441"/>
                  <a:gd name="connsiteY56" fmla="*/ 58488 h 474948"/>
                  <a:gd name="connsiteX57" fmla="*/ 266177 w 368441"/>
                  <a:gd name="connsiteY57" fmla="*/ 51358 h 474948"/>
                  <a:gd name="connsiteX58" fmla="*/ 252728 w 368441"/>
                  <a:gd name="connsiteY58" fmla="*/ 25453 h 474948"/>
                  <a:gd name="connsiteX59" fmla="*/ 249569 w 368441"/>
                  <a:gd name="connsiteY59" fmla="*/ 22295 h 474948"/>
                  <a:gd name="connsiteX60" fmla="*/ 246410 w 368441"/>
                  <a:gd name="connsiteY60" fmla="*/ 34028 h 474948"/>
                  <a:gd name="connsiteX61" fmla="*/ 254082 w 368441"/>
                  <a:gd name="connsiteY61" fmla="*/ 38270 h 474948"/>
                  <a:gd name="connsiteX62" fmla="*/ 265545 w 368441"/>
                  <a:gd name="connsiteY62" fmla="*/ 59030 h 474948"/>
                  <a:gd name="connsiteX63" fmla="*/ 268253 w 368441"/>
                  <a:gd name="connsiteY63" fmla="*/ 61738 h 474948"/>
                  <a:gd name="connsiteX64" fmla="*/ 267351 w 368441"/>
                  <a:gd name="connsiteY64" fmla="*/ 67244 h 474948"/>
                  <a:gd name="connsiteX65" fmla="*/ 271954 w 368441"/>
                  <a:gd name="connsiteY65" fmla="*/ 70764 h 474948"/>
                  <a:gd name="connsiteX66" fmla="*/ 268524 w 368441"/>
                  <a:gd name="connsiteY66" fmla="*/ 81595 h 474948"/>
                  <a:gd name="connsiteX67" fmla="*/ 287027 w 368441"/>
                  <a:gd name="connsiteY67" fmla="*/ 89448 h 474948"/>
                  <a:gd name="connsiteX68" fmla="*/ 290908 w 368441"/>
                  <a:gd name="connsiteY68" fmla="*/ 87101 h 474948"/>
                  <a:gd name="connsiteX69" fmla="*/ 289193 w 368441"/>
                  <a:gd name="connsiteY69" fmla="*/ 80693 h 474948"/>
                  <a:gd name="connsiteX70" fmla="*/ 293977 w 368441"/>
                  <a:gd name="connsiteY70" fmla="*/ 83039 h 474948"/>
                  <a:gd name="connsiteX71" fmla="*/ 294429 w 368441"/>
                  <a:gd name="connsiteY71" fmla="*/ 90802 h 474948"/>
                  <a:gd name="connsiteX72" fmla="*/ 291450 w 368441"/>
                  <a:gd name="connsiteY72" fmla="*/ 88184 h 474948"/>
                  <a:gd name="connsiteX73" fmla="*/ 287478 w 368441"/>
                  <a:gd name="connsiteY73" fmla="*/ 93509 h 474948"/>
                  <a:gd name="connsiteX74" fmla="*/ 289825 w 368441"/>
                  <a:gd name="connsiteY74" fmla="*/ 102175 h 474948"/>
                  <a:gd name="connsiteX75" fmla="*/ 297136 w 368441"/>
                  <a:gd name="connsiteY75" fmla="*/ 110840 h 474948"/>
                  <a:gd name="connsiteX76" fmla="*/ 302191 w 368441"/>
                  <a:gd name="connsiteY76" fmla="*/ 110117 h 474948"/>
                  <a:gd name="connsiteX77" fmla="*/ 303906 w 368441"/>
                  <a:gd name="connsiteY77" fmla="*/ 105695 h 474948"/>
                  <a:gd name="connsiteX78" fmla="*/ 307426 w 368441"/>
                  <a:gd name="connsiteY78" fmla="*/ 108583 h 474948"/>
                  <a:gd name="connsiteX79" fmla="*/ 307968 w 368441"/>
                  <a:gd name="connsiteY79" fmla="*/ 111742 h 474948"/>
                  <a:gd name="connsiteX80" fmla="*/ 306162 w 368441"/>
                  <a:gd name="connsiteY80" fmla="*/ 112644 h 474948"/>
                  <a:gd name="connsiteX81" fmla="*/ 304447 w 368441"/>
                  <a:gd name="connsiteY81" fmla="*/ 110749 h 474948"/>
                  <a:gd name="connsiteX82" fmla="*/ 301378 w 368441"/>
                  <a:gd name="connsiteY82" fmla="*/ 113457 h 474948"/>
                  <a:gd name="connsiteX83" fmla="*/ 302823 w 368441"/>
                  <a:gd name="connsiteY83" fmla="*/ 121129 h 474948"/>
                  <a:gd name="connsiteX84" fmla="*/ 298490 w 368441"/>
                  <a:gd name="connsiteY84" fmla="*/ 123837 h 474948"/>
                  <a:gd name="connsiteX85" fmla="*/ 298942 w 368441"/>
                  <a:gd name="connsiteY85" fmla="*/ 135661 h 474948"/>
                  <a:gd name="connsiteX86" fmla="*/ 294789 w 368441"/>
                  <a:gd name="connsiteY86" fmla="*/ 134758 h 474948"/>
                  <a:gd name="connsiteX87" fmla="*/ 292533 w 368441"/>
                  <a:gd name="connsiteY87" fmla="*/ 139994 h 474948"/>
                  <a:gd name="connsiteX88" fmla="*/ 290457 w 368441"/>
                  <a:gd name="connsiteY88" fmla="*/ 138549 h 474948"/>
                  <a:gd name="connsiteX89" fmla="*/ 289735 w 368441"/>
                  <a:gd name="connsiteY89" fmla="*/ 134036 h 474948"/>
                  <a:gd name="connsiteX90" fmla="*/ 280528 w 368441"/>
                  <a:gd name="connsiteY90" fmla="*/ 134849 h 474948"/>
                  <a:gd name="connsiteX91" fmla="*/ 278813 w 368441"/>
                  <a:gd name="connsiteY91" fmla="*/ 136564 h 474948"/>
                  <a:gd name="connsiteX92" fmla="*/ 274210 w 368441"/>
                  <a:gd name="connsiteY92" fmla="*/ 128801 h 474948"/>
                  <a:gd name="connsiteX93" fmla="*/ 277189 w 368441"/>
                  <a:gd name="connsiteY93" fmla="*/ 125371 h 474948"/>
                  <a:gd name="connsiteX94" fmla="*/ 282604 w 368441"/>
                  <a:gd name="connsiteY94" fmla="*/ 125371 h 474948"/>
                  <a:gd name="connsiteX95" fmla="*/ 286215 w 368441"/>
                  <a:gd name="connsiteY95" fmla="*/ 119053 h 474948"/>
                  <a:gd name="connsiteX96" fmla="*/ 289284 w 368441"/>
                  <a:gd name="connsiteY96" fmla="*/ 119685 h 474948"/>
                  <a:gd name="connsiteX97" fmla="*/ 290276 w 368441"/>
                  <a:gd name="connsiteY97" fmla="*/ 115172 h 474948"/>
                  <a:gd name="connsiteX98" fmla="*/ 287569 w 368441"/>
                  <a:gd name="connsiteY98" fmla="*/ 112103 h 474948"/>
                  <a:gd name="connsiteX99" fmla="*/ 283958 w 368441"/>
                  <a:gd name="connsiteY99" fmla="*/ 112464 h 474948"/>
                  <a:gd name="connsiteX100" fmla="*/ 278091 w 368441"/>
                  <a:gd name="connsiteY100" fmla="*/ 104341 h 474948"/>
                  <a:gd name="connsiteX101" fmla="*/ 271141 w 368441"/>
                  <a:gd name="connsiteY101" fmla="*/ 102535 h 474948"/>
                  <a:gd name="connsiteX102" fmla="*/ 266809 w 368441"/>
                  <a:gd name="connsiteY102" fmla="*/ 100550 h 474948"/>
                  <a:gd name="connsiteX103" fmla="*/ 260400 w 368441"/>
                  <a:gd name="connsiteY103" fmla="*/ 103709 h 474948"/>
                  <a:gd name="connsiteX104" fmla="*/ 262567 w 368441"/>
                  <a:gd name="connsiteY104" fmla="*/ 107951 h 474948"/>
                  <a:gd name="connsiteX105" fmla="*/ 255887 w 368441"/>
                  <a:gd name="connsiteY105" fmla="*/ 119234 h 474948"/>
                  <a:gd name="connsiteX106" fmla="*/ 259859 w 368441"/>
                  <a:gd name="connsiteY106" fmla="*/ 126906 h 474948"/>
                  <a:gd name="connsiteX107" fmla="*/ 264823 w 368441"/>
                  <a:gd name="connsiteY107" fmla="*/ 128621 h 474948"/>
                  <a:gd name="connsiteX108" fmla="*/ 261935 w 368441"/>
                  <a:gd name="connsiteY108" fmla="*/ 130968 h 474948"/>
                  <a:gd name="connsiteX109" fmla="*/ 259317 w 368441"/>
                  <a:gd name="connsiteY109" fmla="*/ 129975 h 474948"/>
                  <a:gd name="connsiteX110" fmla="*/ 255797 w 368441"/>
                  <a:gd name="connsiteY110" fmla="*/ 133946 h 474948"/>
                  <a:gd name="connsiteX111" fmla="*/ 261303 w 368441"/>
                  <a:gd name="connsiteY111" fmla="*/ 136022 h 474948"/>
                  <a:gd name="connsiteX112" fmla="*/ 259769 w 368441"/>
                  <a:gd name="connsiteY112" fmla="*/ 143604 h 474948"/>
                  <a:gd name="connsiteX113" fmla="*/ 256610 w 368441"/>
                  <a:gd name="connsiteY113" fmla="*/ 143965 h 474948"/>
                  <a:gd name="connsiteX114" fmla="*/ 253450 w 368441"/>
                  <a:gd name="connsiteY114" fmla="*/ 140806 h 474948"/>
                  <a:gd name="connsiteX115" fmla="*/ 252818 w 368441"/>
                  <a:gd name="connsiteY115" fmla="*/ 143514 h 474948"/>
                  <a:gd name="connsiteX116" fmla="*/ 257602 w 368441"/>
                  <a:gd name="connsiteY116" fmla="*/ 147575 h 474948"/>
                  <a:gd name="connsiteX117" fmla="*/ 263108 w 368441"/>
                  <a:gd name="connsiteY117" fmla="*/ 145950 h 474948"/>
                  <a:gd name="connsiteX118" fmla="*/ 267441 w 368441"/>
                  <a:gd name="connsiteY118" fmla="*/ 147846 h 474948"/>
                  <a:gd name="connsiteX119" fmla="*/ 269697 w 368441"/>
                  <a:gd name="connsiteY119" fmla="*/ 158226 h 474948"/>
                  <a:gd name="connsiteX120" fmla="*/ 274030 w 368441"/>
                  <a:gd name="connsiteY120" fmla="*/ 162378 h 474948"/>
                  <a:gd name="connsiteX121" fmla="*/ 277008 w 368441"/>
                  <a:gd name="connsiteY121" fmla="*/ 163190 h 474948"/>
                  <a:gd name="connsiteX122" fmla="*/ 279626 w 368441"/>
                  <a:gd name="connsiteY122" fmla="*/ 161656 h 474948"/>
                  <a:gd name="connsiteX123" fmla="*/ 279445 w 368441"/>
                  <a:gd name="connsiteY123" fmla="*/ 159400 h 474948"/>
                  <a:gd name="connsiteX124" fmla="*/ 282243 w 368441"/>
                  <a:gd name="connsiteY124" fmla="*/ 158768 h 474948"/>
                  <a:gd name="connsiteX125" fmla="*/ 291089 w 368441"/>
                  <a:gd name="connsiteY125" fmla="*/ 159761 h 474948"/>
                  <a:gd name="connsiteX126" fmla="*/ 292172 w 368441"/>
                  <a:gd name="connsiteY126" fmla="*/ 163461 h 474948"/>
                  <a:gd name="connsiteX127" fmla="*/ 289284 w 368441"/>
                  <a:gd name="connsiteY127" fmla="*/ 165627 h 474948"/>
                  <a:gd name="connsiteX128" fmla="*/ 293436 w 368441"/>
                  <a:gd name="connsiteY128" fmla="*/ 173480 h 474948"/>
                  <a:gd name="connsiteX129" fmla="*/ 290818 w 368441"/>
                  <a:gd name="connsiteY129" fmla="*/ 174473 h 474948"/>
                  <a:gd name="connsiteX130" fmla="*/ 286395 w 368441"/>
                  <a:gd name="connsiteY130" fmla="*/ 172397 h 474948"/>
                  <a:gd name="connsiteX131" fmla="*/ 283868 w 368441"/>
                  <a:gd name="connsiteY131" fmla="*/ 178264 h 474948"/>
                  <a:gd name="connsiteX132" fmla="*/ 288562 w 368441"/>
                  <a:gd name="connsiteY132" fmla="*/ 194691 h 474948"/>
                  <a:gd name="connsiteX133" fmla="*/ 286124 w 368441"/>
                  <a:gd name="connsiteY133" fmla="*/ 195774 h 474948"/>
                  <a:gd name="connsiteX134" fmla="*/ 282514 w 368441"/>
                  <a:gd name="connsiteY134" fmla="*/ 187831 h 474948"/>
                  <a:gd name="connsiteX135" fmla="*/ 279175 w 368441"/>
                  <a:gd name="connsiteY135" fmla="*/ 186207 h 474948"/>
                  <a:gd name="connsiteX136" fmla="*/ 278001 w 368441"/>
                  <a:gd name="connsiteY136" fmla="*/ 182777 h 474948"/>
                  <a:gd name="connsiteX137" fmla="*/ 274571 w 368441"/>
                  <a:gd name="connsiteY137" fmla="*/ 186116 h 474948"/>
                  <a:gd name="connsiteX138" fmla="*/ 278362 w 368441"/>
                  <a:gd name="connsiteY138" fmla="*/ 193337 h 474948"/>
                  <a:gd name="connsiteX139" fmla="*/ 273037 w 368441"/>
                  <a:gd name="connsiteY139" fmla="*/ 197399 h 474948"/>
                  <a:gd name="connsiteX140" fmla="*/ 275293 w 368441"/>
                  <a:gd name="connsiteY140" fmla="*/ 202363 h 474948"/>
                  <a:gd name="connsiteX141" fmla="*/ 276828 w 368441"/>
                  <a:gd name="connsiteY141" fmla="*/ 205161 h 474948"/>
                  <a:gd name="connsiteX142" fmla="*/ 276737 w 368441"/>
                  <a:gd name="connsiteY142" fmla="*/ 214187 h 474948"/>
                  <a:gd name="connsiteX143" fmla="*/ 280258 w 368441"/>
                  <a:gd name="connsiteY143" fmla="*/ 216173 h 474948"/>
                  <a:gd name="connsiteX144" fmla="*/ 282063 w 368441"/>
                  <a:gd name="connsiteY144" fmla="*/ 219062 h 474948"/>
                  <a:gd name="connsiteX145" fmla="*/ 285312 w 368441"/>
                  <a:gd name="connsiteY145" fmla="*/ 222491 h 474948"/>
                  <a:gd name="connsiteX146" fmla="*/ 287478 w 368441"/>
                  <a:gd name="connsiteY146" fmla="*/ 214729 h 474948"/>
                  <a:gd name="connsiteX147" fmla="*/ 283236 w 368441"/>
                  <a:gd name="connsiteY147" fmla="*/ 204800 h 474948"/>
                  <a:gd name="connsiteX148" fmla="*/ 283688 w 368441"/>
                  <a:gd name="connsiteY148" fmla="*/ 199024 h 474948"/>
                  <a:gd name="connsiteX149" fmla="*/ 288471 w 368441"/>
                  <a:gd name="connsiteY149" fmla="*/ 199565 h 474948"/>
                  <a:gd name="connsiteX150" fmla="*/ 291540 w 368441"/>
                  <a:gd name="connsiteY150" fmla="*/ 195594 h 474948"/>
                  <a:gd name="connsiteX151" fmla="*/ 298219 w 368441"/>
                  <a:gd name="connsiteY151" fmla="*/ 201822 h 474948"/>
                  <a:gd name="connsiteX152" fmla="*/ 302101 w 368441"/>
                  <a:gd name="connsiteY152" fmla="*/ 211931 h 474948"/>
                  <a:gd name="connsiteX153" fmla="*/ 295421 w 368441"/>
                  <a:gd name="connsiteY153" fmla="*/ 214368 h 474948"/>
                  <a:gd name="connsiteX154" fmla="*/ 294880 w 368441"/>
                  <a:gd name="connsiteY154" fmla="*/ 219783 h 474948"/>
                  <a:gd name="connsiteX155" fmla="*/ 297317 w 368441"/>
                  <a:gd name="connsiteY155" fmla="*/ 224477 h 474948"/>
                  <a:gd name="connsiteX156" fmla="*/ 290547 w 368441"/>
                  <a:gd name="connsiteY156" fmla="*/ 230705 h 474948"/>
                  <a:gd name="connsiteX157" fmla="*/ 291540 w 368441"/>
                  <a:gd name="connsiteY157" fmla="*/ 240363 h 474948"/>
                  <a:gd name="connsiteX158" fmla="*/ 294429 w 368441"/>
                  <a:gd name="connsiteY158" fmla="*/ 244876 h 474948"/>
                  <a:gd name="connsiteX159" fmla="*/ 290728 w 368441"/>
                  <a:gd name="connsiteY159" fmla="*/ 253089 h 474948"/>
                  <a:gd name="connsiteX160" fmla="*/ 291901 w 368441"/>
                  <a:gd name="connsiteY160" fmla="*/ 268343 h 474948"/>
                  <a:gd name="connsiteX161" fmla="*/ 309953 w 368441"/>
                  <a:gd name="connsiteY161" fmla="*/ 294970 h 474948"/>
                  <a:gd name="connsiteX162" fmla="*/ 329991 w 368441"/>
                  <a:gd name="connsiteY162" fmla="*/ 331345 h 474948"/>
                  <a:gd name="connsiteX163" fmla="*/ 340912 w 368441"/>
                  <a:gd name="connsiteY163" fmla="*/ 344613 h 474948"/>
                  <a:gd name="connsiteX164" fmla="*/ 355805 w 368441"/>
                  <a:gd name="connsiteY164" fmla="*/ 360048 h 474948"/>
                  <a:gd name="connsiteX165" fmla="*/ 354903 w 368441"/>
                  <a:gd name="connsiteY165" fmla="*/ 364561 h 474948"/>
                  <a:gd name="connsiteX166" fmla="*/ 360770 w 368441"/>
                  <a:gd name="connsiteY166" fmla="*/ 373316 h 474948"/>
                  <a:gd name="connsiteX167" fmla="*/ 367269 w 368441"/>
                  <a:gd name="connsiteY167" fmla="*/ 376024 h 474948"/>
                  <a:gd name="connsiteX168" fmla="*/ 368442 w 368441"/>
                  <a:gd name="connsiteY168" fmla="*/ 383606 h 474948"/>
                  <a:gd name="connsiteX169" fmla="*/ 366546 w 368441"/>
                  <a:gd name="connsiteY169" fmla="*/ 387577 h 474948"/>
                  <a:gd name="connsiteX170" fmla="*/ 365192 w 368441"/>
                  <a:gd name="connsiteY170" fmla="*/ 392903 h 474948"/>
                  <a:gd name="connsiteX171" fmla="*/ 365463 w 368441"/>
                  <a:gd name="connsiteY171" fmla="*/ 401929 h 474948"/>
                  <a:gd name="connsiteX172" fmla="*/ 358964 w 368441"/>
                  <a:gd name="connsiteY172" fmla="*/ 403192 h 474948"/>
                  <a:gd name="connsiteX173" fmla="*/ 354271 w 368441"/>
                  <a:gd name="connsiteY173" fmla="*/ 407705 h 474948"/>
                  <a:gd name="connsiteX174" fmla="*/ 350390 w 368441"/>
                  <a:gd name="connsiteY174" fmla="*/ 407163 h 474948"/>
                  <a:gd name="connsiteX175" fmla="*/ 358874 w 368441"/>
                  <a:gd name="connsiteY175" fmla="*/ 396242 h 474948"/>
                  <a:gd name="connsiteX176" fmla="*/ 358513 w 368441"/>
                  <a:gd name="connsiteY176" fmla="*/ 391639 h 474948"/>
                  <a:gd name="connsiteX177" fmla="*/ 354813 w 368441"/>
                  <a:gd name="connsiteY177" fmla="*/ 391278 h 474948"/>
                  <a:gd name="connsiteX178" fmla="*/ 349848 w 368441"/>
                  <a:gd name="connsiteY178" fmla="*/ 393264 h 474948"/>
                  <a:gd name="connsiteX179" fmla="*/ 341634 w 368441"/>
                  <a:gd name="connsiteY179" fmla="*/ 398318 h 474948"/>
                  <a:gd name="connsiteX180" fmla="*/ 342718 w 368441"/>
                  <a:gd name="connsiteY180" fmla="*/ 402109 h 474948"/>
                  <a:gd name="connsiteX181" fmla="*/ 337663 w 368441"/>
                  <a:gd name="connsiteY181" fmla="*/ 405629 h 474948"/>
                  <a:gd name="connsiteX182" fmla="*/ 336399 w 368441"/>
                  <a:gd name="connsiteY182" fmla="*/ 409420 h 474948"/>
                  <a:gd name="connsiteX183" fmla="*/ 336399 w 368441"/>
                  <a:gd name="connsiteY183" fmla="*/ 409420 h 474948"/>
                  <a:gd name="connsiteX184" fmla="*/ 325658 w 368441"/>
                  <a:gd name="connsiteY184" fmla="*/ 397416 h 474948"/>
                  <a:gd name="connsiteX185" fmla="*/ 323673 w 368441"/>
                  <a:gd name="connsiteY185" fmla="*/ 401658 h 474948"/>
                  <a:gd name="connsiteX186" fmla="*/ 317716 w 368441"/>
                  <a:gd name="connsiteY186" fmla="*/ 403102 h 474948"/>
                  <a:gd name="connsiteX187" fmla="*/ 314015 w 368441"/>
                  <a:gd name="connsiteY187" fmla="*/ 407615 h 474948"/>
                  <a:gd name="connsiteX188" fmla="*/ 308780 w 368441"/>
                  <a:gd name="connsiteY188" fmla="*/ 407073 h 474948"/>
                  <a:gd name="connsiteX189" fmla="*/ 303906 w 368441"/>
                  <a:gd name="connsiteY189" fmla="*/ 413031 h 474948"/>
                  <a:gd name="connsiteX190" fmla="*/ 301740 w 368441"/>
                  <a:gd name="connsiteY190" fmla="*/ 409510 h 474948"/>
                  <a:gd name="connsiteX191" fmla="*/ 298310 w 368441"/>
                  <a:gd name="connsiteY191" fmla="*/ 411586 h 474948"/>
                  <a:gd name="connsiteX192" fmla="*/ 294789 w 368441"/>
                  <a:gd name="connsiteY192" fmla="*/ 410593 h 474948"/>
                  <a:gd name="connsiteX193" fmla="*/ 288020 w 368441"/>
                  <a:gd name="connsiteY193" fmla="*/ 414926 h 474948"/>
                  <a:gd name="connsiteX194" fmla="*/ 288020 w 368441"/>
                  <a:gd name="connsiteY194" fmla="*/ 414926 h 474948"/>
                  <a:gd name="connsiteX195" fmla="*/ 288020 w 368441"/>
                  <a:gd name="connsiteY195" fmla="*/ 414926 h 474948"/>
                  <a:gd name="connsiteX196" fmla="*/ 288020 w 368441"/>
                  <a:gd name="connsiteY196" fmla="*/ 414926 h 474948"/>
                  <a:gd name="connsiteX197" fmla="*/ 280348 w 368441"/>
                  <a:gd name="connsiteY197" fmla="*/ 414926 h 474948"/>
                  <a:gd name="connsiteX198" fmla="*/ 273759 w 368441"/>
                  <a:gd name="connsiteY198" fmla="*/ 412218 h 474948"/>
                  <a:gd name="connsiteX199" fmla="*/ 260942 w 368441"/>
                  <a:gd name="connsiteY199" fmla="*/ 424403 h 474948"/>
                  <a:gd name="connsiteX200" fmla="*/ 251645 w 368441"/>
                  <a:gd name="connsiteY200" fmla="*/ 416099 h 474948"/>
                  <a:gd name="connsiteX201" fmla="*/ 232239 w 368441"/>
                  <a:gd name="connsiteY201" fmla="*/ 417634 h 474948"/>
                  <a:gd name="connsiteX202" fmla="*/ 219874 w 368441"/>
                  <a:gd name="connsiteY202" fmla="*/ 439116 h 474948"/>
                  <a:gd name="connsiteX203" fmla="*/ 212472 w 368441"/>
                  <a:gd name="connsiteY203" fmla="*/ 432346 h 474948"/>
                  <a:gd name="connsiteX204" fmla="*/ 208681 w 368441"/>
                  <a:gd name="connsiteY204" fmla="*/ 431263 h 474948"/>
                  <a:gd name="connsiteX205" fmla="*/ 204529 w 368441"/>
                  <a:gd name="connsiteY205" fmla="*/ 443177 h 474948"/>
                  <a:gd name="connsiteX206" fmla="*/ 196406 w 368441"/>
                  <a:gd name="connsiteY206" fmla="*/ 449586 h 474948"/>
                  <a:gd name="connsiteX207" fmla="*/ 197218 w 368441"/>
                  <a:gd name="connsiteY207" fmla="*/ 453918 h 474948"/>
                  <a:gd name="connsiteX208" fmla="*/ 194510 w 368441"/>
                  <a:gd name="connsiteY208" fmla="*/ 457438 h 474948"/>
                  <a:gd name="connsiteX209" fmla="*/ 191442 w 368441"/>
                  <a:gd name="connsiteY209" fmla="*/ 457619 h 474948"/>
                  <a:gd name="connsiteX210" fmla="*/ 185665 w 368441"/>
                  <a:gd name="connsiteY210" fmla="*/ 452925 h 474948"/>
                  <a:gd name="connsiteX211" fmla="*/ 182145 w 368441"/>
                  <a:gd name="connsiteY211" fmla="*/ 456987 h 474948"/>
                  <a:gd name="connsiteX212" fmla="*/ 172577 w 368441"/>
                  <a:gd name="connsiteY212" fmla="*/ 456536 h 474948"/>
                  <a:gd name="connsiteX213" fmla="*/ 171855 w 368441"/>
                  <a:gd name="connsiteY213" fmla="*/ 460778 h 474948"/>
                  <a:gd name="connsiteX214" fmla="*/ 165717 w 368441"/>
                  <a:gd name="connsiteY214" fmla="*/ 461139 h 474948"/>
                  <a:gd name="connsiteX215" fmla="*/ 159941 w 368441"/>
                  <a:gd name="connsiteY215" fmla="*/ 464479 h 474948"/>
                  <a:gd name="connsiteX216" fmla="*/ 163100 w 368441"/>
                  <a:gd name="connsiteY216" fmla="*/ 467547 h 474948"/>
                  <a:gd name="connsiteX217" fmla="*/ 150644 w 368441"/>
                  <a:gd name="connsiteY217" fmla="*/ 474949 h 474948"/>
                  <a:gd name="connsiteX218" fmla="*/ 150644 w 368441"/>
                  <a:gd name="connsiteY218" fmla="*/ 474949 h 474948"/>
                  <a:gd name="connsiteX219" fmla="*/ 150193 w 368441"/>
                  <a:gd name="connsiteY219" fmla="*/ 467999 h 474948"/>
                  <a:gd name="connsiteX220" fmla="*/ 147214 w 368441"/>
                  <a:gd name="connsiteY220" fmla="*/ 465111 h 474948"/>
                  <a:gd name="connsiteX221" fmla="*/ 145770 w 368441"/>
                  <a:gd name="connsiteY221" fmla="*/ 457529 h 474948"/>
                  <a:gd name="connsiteX222" fmla="*/ 149019 w 368441"/>
                  <a:gd name="connsiteY222" fmla="*/ 451572 h 474948"/>
                  <a:gd name="connsiteX223" fmla="*/ 146582 w 368441"/>
                  <a:gd name="connsiteY223" fmla="*/ 444170 h 474948"/>
                  <a:gd name="connsiteX224" fmla="*/ 147304 w 368441"/>
                  <a:gd name="connsiteY224" fmla="*/ 439206 h 474948"/>
                  <a:gd name="connsiteX225" fmla="*/ 140445 w 368441"/>
                  <a:gd name="connsiteY225" fmla="*/ 435866 h 474948"/>
                  <a:gd name="connsiteX226" fmla="*/ 142430 w 368441"/>
                  <a:gd name="connsiteY226" fmla="*/ 430811 h 474948"/>
                  <a:gd name="connsiteX227" fmla="*/ 140445 w 368441"/>
                  <a:gd name="connsiteY227" fmla="*/ 429277 h 474948"/>
                  <a:gd name="connsiteX228" fmla="*/ 139542 w 368441"/>
                  <a:gd name="connsiteY228" fmla="*/ 422598 h 474948"/>
                  <a:gd name="connsiteX229" fmla="*/ 136383 w 368441"/>
                  <a:gd name="connsiteY229" fmla="*/ 421876 h 474948"/>
                  <a:gd name="connsiteX230" fmla="*/ 132773 w 368441"/>
                  <a:gd name="connsiteY230" fmla="*/ 424764 h 474948"/>
                  <a:gd name="connsiteX231" fmla="*/ 128621 w 368441"/>
                  <a:gd name="connsiteY231" fmla="*/ 425125 h 474948"/>
                  <a:gd name="connsiteX232" fmla="*/ 127086 w 368441"/>
                  <a:gd name="connsiteY232" fmla="*/ 427653 h 474948"/>
                  <a:gd name="connsiteX233" fmla="*/ 122754 w 368441"/>
                  <a:gd name="connsiteY233" fmla="*/ 425215 h 474948"/>
                  <a:gd name="connsiteX234" fmla="*/ 110749 w 368441"/>
                  <a:gd name="connsiteY234" fmla="*/ 425667 h 474948"/>
                  <a:gd name="connsiteX235" fmla="*/ 104431 w 368441"/>
                  <a:gd name="connsiteY235" fmla="*/ 423049 h 474948"/>
                  <a:gd name="connsiteX236" fmla="*/ 91794 w 368441"/>
                  <a:gd name="connsiteY236" fmla="*/ 422508 h 474948"/>
                  <a:gd name="connsiteX237" fmla="*/ 88726 w 368441"/>
                  <a:gd name="connsiteY237" fmla="*/ 417814 h 474948"/>
                  <a:gd name="connsiteX238" fmla="*/ 83851 w 368441"/>
                  <a:gd name="connsiteY238" fmla="*/ 415016 h 474948"/>
                  <a:gd name="connsiteX239" fmla="*/ 82227 w 368441"/>
                  <a:gd name="connsiteY239" fmla="*/ 403914 h 474948"/>
                  <a:gd name="connsiteX240" fmla="*/ 72569 w 368441"/>
                  <a:gd name="connsiteY240" fmla="*/ 397867 h 474948"/>
                  <a:gd name="connsiteX241" fmla="*/ 68868 w 368441"/>
                  <a:gd name="connsiteY241" fmla="*/ 398047 h 474948"/>
                  <a:gd name="connsiteX242" fmla="*/ 66251 w 368441"/>
                  <a:gd name="connsiteY242" fmla="*/ 394347 h 474948"/>
                  <a:gd name="connsiteX243" fmla="*/ 61286 w 368441"/>
                  <a:gd name="connsiteY243" fmla="*/ 394888 h 474948"/>
                  <a:gd name="connsiteX244" fmla="*/ 57044 w 368441"/>
                  <a:gd name="connsiteY244" fmla="*/ 397957 h 474948"/>
                  <a:gd name="connsiteX245" fmla="*/ 55149 w 368441"/>
                  <a:gd name="connsiteY245" fmla="*/ 396513 h 474948"/>
                  <a:gd name="connsiteX246" fmla="*/ 51538 w 368441"/>
                  <a:gd name="connsiteY246" fmla="*/ 385772 h 474948"/>
                  <a:gd name="connsiteX247" fmla="*/ 47206 w 368441"/>
                  <a:gd name="connsiteY247" fmla="*/ 382794 h 474948"/>
                  <a:gd name="connsiteX248" fmla="*/ 45672 w 368441"/>
                  <a:gd name="connsiteY248" fmla="*/ 374580 h 474948"/>
                  <a:gd name="connsiteX249" fmla="*/ 41790 w 368441"/>
                  <a:gd name="connsiteY249" fmla="*/ 371330 h 474948"/>
                  <a:gd name="connsiteX250" fmla="*/ 36375 w 368441"/>
                  <a:gd name="connsiteY250" fmla="*/ 360770 h 474948"/>
                  <a:gd name="connsiteX251" fmla="*/ 21843 w 368441"/>
                  <a:gd name="connsiteY251" fmla="*/ 356437 h 474948"/>
                  <a:gd name="connsiteX252" fmla="*/ 19496 w 368441"/>
                  <a:gd name="connsiteY252" fmla="*/ 360589 h 474948"/>
                  <a:gd name="connsiteX253" fmla="*/ 14081 w 368441"/>
                  <a:gd name="connsiteY253" fmla="*/ 361763 h 474948"/>
                  <a:gd name="connsiteX254" fmla="*/ 12817 w 368441"/>
                  <a:gd name="connsiteY254" fmla="*/ 359416 h 474948"/>
                  <a:gd name="connsiteX255" fmla="*/ 15073 w 368441"/>
                  <a:gd name="connsiteY255" fmla="*/ 351654 h 474948"/>
                  <a:gd name="connsiteX256" fmla="*/ 9206 w 368441"/>
                  <a:gd name="connsiteY256" fmla="*/ 348314 h 474948"/>
                  <a:gd name="connsiteX257" fmla="*/ 8123 w 368441"/>
                  <a:gd name="connsiteY257" fmla="*/ 344252 h 474948"/>
                  <a:gd name="connsiteX258" fmla="*/ 2978 w 368441"/>
                  <a:gd name="connsiteY258" fmla="*/ 343530 h 474948"/>
                  <a:gd name="connsiteX259" fmla="*/ 271 w 368441"/>
                  <a:gd name="connsiteY259" fmla="*/ 339739 h 474948"/>
                  <a:gd name="connsiteX260" fmla="*/ 0 w 368441"/>
                  <a:gd name="connsiteY260" fmla="*/ 337664 h 474948"/>
                  <a:gd name="connsiteX261" fmla="*/ 3971 w 368441"/>
                  <a:gd name="connsiteY261" fmla="*/ 335677 h 474948"/>
                  <a:gd name="connsiteX262" fmla="*/ 3971 w 368441"/>
                  <a:gd name="connsiteY262" fmla="*/ 335677 h 474948"/>
                  <a:gd name="connsiteX263" fmla="*/ 9568 w 368441"/>
                  <a:gd name="connsiteY263" fmla="*/ 326651 h 474948"/>
                  <a:gd name="connsiteX264" fmla="*/ 19316 w 368441"/>
                  <a:gd name="connsiteY264" fmla="*/ 326291 h 474948"/>
                  <a:gd name="connsiteX265" fmla="*/ 38902 w 368441"/>
                  <a:gd name="connsiteY265" fmla="*/ 318980 h 474948"/>
                  <a:gd name="connsiteX266" fmla="*/ 36104 w 368441"/>
                  <a:gd name="connsiteY266" fmla="*/ 289645 h 474948"/>
                  <a:gd name="connsiteX267" fmla="*/ 40617 w 368441"/>
                  <a:gd name="connsiteY267" fmla="*/ 279084 h 474948"/>
                  <a:gd name="connsiteX268" fmla="*/ 44859 w 368441"/>
                  <a:gd name="connsiteY268" fmla="*/ 277279 h 474948"/>
                  <a:gd name="connsiteX269" fmla="*/ 44047 w 368441"/>
                  <a:gd name="connsiteY269" fmla="*/ 275293 h 474948"/>
                  <a:gd name="connsiteX270" fmla="*/ 40256 w 368441"/>
                  <a:gd name="connsiteY270" fmla="*/ 274481 h 474948"/>
                  <a:gd name="connsiteX271" fmla="*/ 41429 w 368441"/>
                  <a:gd name="connsiteY271" fmla="*/ 269968 h 474948"/>
                  <a:gd name="connsiteX272" fmla="*/ 48650 w 368441"/>
                  <a:gd name="connsiteY272" fmla="*/ 268795 h 474948"/>
                  <a:gd name="connsiteX273" fmla="*/ 48470 w 368441"/>
                  <a:gd name="connsiteY273" fmla="*/ 264372 h 474948"/>
                  <a:gd name="connsiteX274" fmla="*/ 52802 w 368441"/>
                  <a:gd name="connsiteY274" fmla="*/ 266990 h 474948"/>
                  <a:gd name="connsiteX275" fmla="*/ 55058 w 368441"/>
                  <a:gd name="connsiteY275" fmla="*/ 264101 h 474948"/>
                  <a:gd name="connsiteX276" fmla="*/ 57225 w 368441"/>
                  <a:gd name="connsiteY276" fmla="*/ 266990 h 474948"/>
                  <a:gd name="connsiteX277" fmla="*/ 58037 w 368441"/>
                  <a:gd name="connsiteY277" fmla="*/ 261664 h 474948"/>
                  <a:gd name="connsiteX278" fmla="*/ 61016 w 368441"/>
                  <a:gd name="connsiteY278" fmla="*/ 261935 h 474948"/>
                  <a:gd name="connsiteX279" fmla="*/ 61557 w 368441"/>
                  <a:gd name="connsiteY279" fmla="*/ 264824 h 474948"/>
                  <a:gd name="connsiteX280" fmla="*/ 65799 w 368441"/>
                  <a:gd name="connsiteY280" fmla="*/ 258505 h 474948"/>
                  <a:gd name="connsiteX281" fmla="*/ 70493 w 368441"/>
                  <a:gd name="connsiteY281" fmla="*/ 261123 h 474948"/>
                  <a:gd name="connsiteX282" fmla="*/ 72208 w 368441"/>
                  <a:gd name="connsiteY282" fmla="*/ 256068 h 474948"/>
                  <a:gd name="connsiteX283" fmla="*/ 76992 w 368441"/>
                  <a:gd name="connsiteY283" fmla="*/ 257151 h 474948"/>
                  <a:gd name="connsiteX284" fmla="*/ 79338 w 368441"/>
                  <a:gd name="connsiteY284" fmla="*/ 255797 h 474948"/>
                  <a:gd name="connsiteX285" fmla="*/ 77714 w 368441"/>
                  <a:gd name="connsiteY285" fmla="*/ 252909 h 474948"/>
                  <a:gd name="connsiteX286" fmla="*/ 80873 w 368441"/>
                  <a:gd name="connsiteY286" fmla="*/ 247313 h 474948"/>
                  <a:gd name="connsiteX287" fmla="*/ 82678 w 368441"/>
                  <a:gd name="connsiteY287" fmla="*/ 248486 h 474948"/>
                  <a:gd name="connsiteX288" fmla="*/ 82498 w 368441"/>
                  <a:gd name="connsiteY288" fmla="*/ 243612 h 474948"/>
                  <a:gd name="connsiteX289" fmla="*/ 85476 w 368441"/>
                  <a:gd name="connsiteY289" fmla="*/ 241807 h 474948"/>
                  <a:gd name="connsiteX290" fmla="*/ 82137 w 368441"/>
                  <a:gd name="connsiteY290" fmla="*/ 237926 h 474948"/>
                  <a:gd name="connsiteX291" fmla="*/ 83851 w 368441"/>
                  <a:gd name="connsiteY291" fmla="*/ 234044 h 474948"/>
                  <a:gd name="connsiteX292" fmla="*/ 82859 w 368441"/>
                  <a:gd name="connsiteY292" fmla="*/ 230705 h 474948"/>
                  <a:gd name="connsiteX293" fmla="*/ 89357 w 368441"/>
                  <a:gd name="connsiteY293" fmla="*/ 226373 h 474948"/>
                  <a:gd name="connsiteX294" fmla="*/ 92607 w 368441"/>
                  <a:gd name="connsiteY294" fmla="*/ 216624 h 474948"/>
                  <a:gd name="connsiteX295" fmla="*/ 91614 w 368441"/>
                  <a:gd name="connsiteY295" fmla="*/ 209133 h 474948"/>
                  <a:gd name="connsiteX296" fmla="*/ 94051 w 368441"/>
                  <a:gd name="connsiteY296" fmla="*/ 200648 h 474948"/>
                  <a:gd name="connsiteX297" fmla="*/ 91794 w 368441"/>
                  <a:gd name="connsiteY297" fmla="*/ 196406 h 474948"/>
                  <a:gd name="connsiteX298" fmla="*/ 88004 w 368441"/>
                  <a:gd name="connsiteY298" fmla="*/ 197309 h 474948"/>
                  <a:gd name="connsiteX299" fmla="*/ 85206 w 368441"/>
                  <a:gd name="connsiteY299" fmla="*/ 193789 h 474948"/>
                  <a:gd name="connsiteX300" fmla="*/ 85206 w 368441"/>
                  <a:gd name="connsiteY300" fmla="*/ 193789 h 474948"/>
                  <a:gd name="connsiteX301" fmla="*/ 81595 w 368441"/>
                  <a:gd name="connsiteY301" fmla="*/ 187470 h 474948"/>
                  <a:gd name="connsiteX302" fmla="*/ 81595 w 368441"/>
                  <a:gd name="connsiteY302" fmla="*/ 187470 h 474948"/>
                  <a:gd name="connsiteX303" fmla="*/ 78346 w 368441"/>
                  <a:gd name="connsiteY303" fmla="*/ 179257 h 474948"/>
                  <a:gd name="connsiteX304" fmla="*/ 63904 w 368441"/>
                  <a:gd name="connsiteY304" fmla="*/ 163461 h 474948"/>
                  <a:gd name="connsiteX305" fmla="*/ 61738 w 368441"/>
                  <a:gd name="connsiteY305" fmla="*/ 147395 h 474948"/>
                  <a:gd name="connsiteX306" fmla="*/ 63363 w 368441"/>
                  <a:gd name="connsiteY306" fmla="*/ 146041 h 474948"/>
                  <a:gd name="connsiteX307" fmla="*/ 63363 w 368441"/>
                  <a:gd name="connsiteY307" fmla="*/ 146041 h 474948"/>
                  <a:gd name="connsiteX308" fmla="*/ 63363 w 368441"/>
                  <a:gd name="connsiteY308" fmla="*/ 142069 h 474948"/>
                  <a:gd name="connsiteX309" fmla="*/ 63363 w 368441"/>
                  <a:gd name="connsiteY309" fmla="*/ 142069 h 474948"/>
                  <a:gd name="connsiteX310" fmla="*/ 62641 w 368441"/>
                  <a:gd name="connsiteY310" fmla="*/ 125642 h 474948"/>
                  <a:gd name="connsiteX311" fmla="*/ 57947 w 368441"/>
                  <a:gd name="connsiteY311" fmla="*/ 117880 h 474948"/>
                  <a:gd name="connsiteX312" fmla="*/ 54968 w 368441"/>
                  <a:gd name="connsiteY312" fmla="*/ 117248 h 474948"/>
                  <a:gd name="connsiteX313" fmla="*/ 57766 w 368441"/>
                  <a:gd name="connsiteY313" fmla="*/ 112013 h 474948"/>
                  <a:gd name="connsiteX314" fmla="*/ 57225 w 368441"/>
                  <a:gd name="connsiteY314" fmla="*/ 108131 h 474948"/>
                  <a:gd name="connsiteX315" fmla="*/ 50455 w 368441"/>
                  <a:gd name="connsiteY315" fmla="*/ 111291 h 474948"/>
                  <a:gd name="connsiteX316" fmla="*/ 41339 w 368441"/>
                  <a:gd name="connsiteY316" fmla="*/ 111923 h 474948"/>
                  <a:gd name="connsiteX317" fmla="*/ 39624 w 368441"/>
                  <a:gd name="connsiteY317" fmla="*/ 114721 h 474948"/>
                  <a:gd name="connsiteX318" fmla="*/ 37277 w 368441"/>
                  <a:gd name="connsiteY318" fmla="*/ 112464 h 474948"/>
                  <a:gd name="connsiteX319" fmla="*/ 34118 w 368441"/>
                  <a:gd name="connsiteY319" fmla="*/ 115353 h 474948"/>
                  <a:gd name="connsiteX320" fmla="*/ 29335 w 368441"/>
                  <a:gd name="connsiteY320" fmla="*/ 115172 h 474948"/>
                  <a:gd name="connsiteX321" fmla="*/ 25634 w 368441"/>
                  <a:gd name="connsiteY321" fmla="*/ 112555 h 474948"/>
                  <a:gd name="connsiteX322" fmla="*/ 19316 w 368441"/>
                  <a:gd name="connsiteY322" fmla="*/ 112193 h 474948"/>
                  <a:gd name="connsiteX323" fmla="*/ 19947 w 368441"/>
                  <a:gd name="connsiteY323" fmla="*/ 107319 h 474948"/>
                  <a:gd name="connsiteX324" fmla="*/ 14351 w 368441"/>
                  <a:gd name="connsiteY324" fmla="*/ 101633 h 474948"/>
                  <a:gd name="connsiteX325" fmla="*/ 19225 w 368441"/>
                  <a:gd name="connsiteY325" fmla="*/ 94232 h 474948"/>
                  <a:gd name="connsiteX326" fmla="*/ 19586 w 368441"/>
                  <a:gd name="connsiteY326" fmla="*/ 86289 h 474948"/>
                  <a:gd name="connsiteX327" fmla="*/ 25905 w 368441"/>
                  <a:gd name="connsiteY327" fmla="*/ 85657 h 474948"/>
                  <a:gd name="connsiteX328" fmla="*/ 29966 w 368441"/>
                  <a:gd name="connsiteY328" fmla="*/ 71396 h 474948"/>
                  <a:gd name="connsiteX329" fmla="*/ 32133 w 368441"/>
                  <a:gd name="connsiteY329" fmla="*/ 67876 h 474948"/>
                  <a:gd name="connsiteX330" fmla="*/ 35291 w 368441"/>
                  <a:gd name="connsiteY330" fmla="*/ 68417 h 474948"/>
                  <a:gd name="connsiteX331" fmla="*/ 35833 w 368441"/>
                  <a:gd name="connsiteY331" fmla="*/ 63182 h 474948"/>
                  <a:gd name="connsiteX332" fmla="*/ 44859 w 368441"/>
                  <a:gd name="connsiteY332" fmla="*/ 65529 h 474948"/>
                  <a:gd name="connsiteX333" fmla="*/ 48018 w 368441"/>
                  <a:gd name="connsiteY333" fmla="*/ 61377 h 474948"/>
                  <a:gd name="connsiteX334" fmla="*/ 50816 w 368441"/>
                  <a:gd name="connsiteY334" fmla="*/ 62009 h 474948"/>
                  <a:gd name="connsiteX335" fmla="*/ 53073 w 368441"/>
                  <a:gd name="connsiteY335" fmla="*/ 57767 h 474948"/>
                  <a:gd name="connsiteX336" fmla="*/ 56322 w 368441"/>
                  <a:gd name="connsiteY336" fmla="*/ 57496 h 474948"/>
                  <a:gd name="connsiteX337" fmla="*/ 66522 w 368441"/>
                  <a:gd name="connsiteY337" fmla="*/ 58037 h 474948"/>
                  <a:gd name="connsiteX338" fmla="*/ 72569 w 368441"/>
                  <a:gd name="connsiteY338" fmla="*/ 63904 h 474948"/>
                  <a:gd name="connsiteX339" fmla="*/ 80151 w 368441"/>
                  <a:gd name="connsiteY339" fmla="*/ 64356 h 474948"/>
                  <a:gd name="connsiteX340" fmla="*/ 81685 w 368441"/>
                  <a:gd name="connsiteY340" fmla="*/ 60655 h 47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</a:cxnLst>
                <a:rect l="l" t="t" r="r" b="b"/>
                <a:pathLst>
                  <a:path w="368441" h="474948">
                    <a:moveTo>
                      <a:pt x="81685" y="60655"/>
                    </a:moveTo>
                    <a:lnTo>
                      <a:pt x="84574" y="67785"/>
                    </a:lnTo>
                    <a:lnTo>
                      <a:pt x="90802" y="71215"/>
                    </a:lnTo>
                    <a:lnTo>
                      <a:pt x="89989" y="76631"/>
                    </a:lnTo>
                    <a:lnTo>
                      <a:pt x="102626" y="73742"/>
                    </a:lnTo>
                    <a:lnTo>
                      <a:pt x="106597" y="75187"/>
                    </a:lnTo>
                    <a:lnTo>
                      <a:pt x="108222" y="73382"/>
                    </a:lnTo>
                    <a:lnTo>
                      <a:pt x="114901" y="73923"/>
                    </a:lnTo>
                    <a:lnTo>
                      <a:pt x="120407" y="78526"/>
                    </a:lnTo>
                    <a:lnTo>
                      <a:pt x="127989" y="80964"/>
                    </a:lnTo>
                    <a:lnTo>
                      <a:pt x="132682" y="86289"/>
                    </a:lnTo>
                    <a:lnTo>
                      <a:pt x="148929" y="85657"/>
                    </a:lnTo>
                    <a:lnTo>
                      <a:pt x="151276" y="82588"/>
                    </a:lnTo>
                    <a:lnTo>
                      <a:pt x="165447" y="78436"/>
                    </a:lnTo>
                    <a:lnTo>
                      <a:pt x="176820" y="60294"/>
                    </a:lnTo>
                    <a:lnTo>
                      <a:pt x="190990" y="60835"/>
                    </a:lnTo>
                    <a:lnTo>
                      <a:pt x="196045" y="58579"/>
                    </a:lnTo>
                    <a:lnTo>
                      <a:pt x="202453" y="51177"/>
                    </a:lnTo>
                    <a:lnTo>
                      <a:pt x="207328" y="52260"/>
                    </a:lnTo>
                    <a:lnTo>
                      <a:pt x="205071" y="49102"/>
                    </a:lnTo>
                    <a:lnTo>
                      <a:pt x="207147" y="43957"/>
                    </a:lnTo>
                    <a:lnTo>
                      <a:pt x="206064" y="39083"/>
                    </a:lnTo>
                    <a:lnTo>
                      <a:pt x="211479" y="34119"/>
                    </a:lnTo>
                    <a:lnTo>
                      <a:pt x="207598" y="28703"/>
                    </a:lnTo>
                    <a:lnTo>
                      <a:pt x="208230" y="25724"/>
                    </a:lnTo>
                    <a:lnTo>
                      <a:pt x="209674" y="24190"/>
                    </a:lnTo>
                    <a:lnTo>
                      <a:pt x="214007" y="25814"/>
                    </a:lnTo>
                    <a:lnTo>
                      <a:pt x="219783" y="31321"/>
                    </a:lnTo>
                    <a:lnTo>
                      <a:pt x="223484" y="29154"/>
                    </a:lnTo>
                    <a:lnTo>
                      <a:pt x="222762" y="19045"/>
                    </a:lnTo>
                    <a:lnTo>
                      <a:pt x="225289" y="8124"/>
                    </a:lnTo>
                    <a:lnTo>
                      <a:pt x="237384" y="5686"/>
                    </a:lnTo>
                    <a:lnTo>
                      <a:pt x="241085" y="993"/>
                    </a:lnTo>
                    <a:lnTo>
                      <a:pt x="245598" y="0"/>
                    </a:lnTo>
                    <a:lnTo>
                      <a:pt x="249569" y="6950"/>
                    </a:lnTo>
                    <a:lnTo>
                      <a:pt x="258234" y="8033"/>
                    </a:lnTo>
                    <a:lnTo>
                      <a:pt x="261393" y="12275"/>
                    </a:lnTo>
                    <a:lnTo>
                      <a:pt x="261393" y="12275"/>
                    </a:lnTo>
                    <a:lnTo>
                      <a:pt x="261754" y="19677"/>
                    </a:lnTo>
                    <a:lnTo>
                      <a:pt x="258054" y="25363"/>
                    </a:lnTo>
                    <a:lnTo>
                      <a:pt x="265545" y="40888"/>
                    </a:lnTo>
                    <a:lnTo>
                      <a:pt x="277369" y="54698"/>
                    </a:lnTo>
                    <a:lnTo>
                      <a:pt x="283236" y="58759"/>
                    </a:lnTo>
                    <a:lnTo>
                      <a:pt x="286486" y="59211"/>
                    </a:lnTo>
                    <a:lnTo>
                      <a:pt x="287930" y="57405"/>
                    </a:lnTo>
                    <a:lnTo>
                      <a:pt x="292533" y="61377"/>
                    </a:lnTo>
                    <a:lnTo>
                      <a:pt x="289193" y="60655"/>
                    </a:lnTo>
                    <a:lnTo>
                      <a:pt x="288201" y="64807"/>
                    </a:lnTo>
                    <a:lnTo>
                      <a:pt x="283597" y="66883"/>
                    </a:lnTo>
                    <a:lnTo>
                      <a:pt x="281973" y="71486"/>
                    </a:lnTo>
                    <a:lnTo>
                      <a:pt x="283507" y="77895"/>
                    </a:lnTo>
                    <a:lnTo>
                      <a:pt x="287117" y="80241"/>
                    </a:lnTo>
                    <a:lnTo>
                      <a:pt x="284590" y="81505"/>
                    </a:lnTo>
                    <a:lnTo>
                      <a:pt x="278633" y="78346"/>
                    </a:lnTo>
                    <a:lnTo>
                      <a:pt x="279084" y="72479"/>
                    </a:lnTo>
                    <a:lnTo>
                      <a:pt x="280167" y="67063"/>
                    </a:lnTo>
                    <a:lnTo>
                      <a:pt x="267892" y="58488"/>
                    </a:lnTo>
                    <a:lnTo>
                      <a:pt x="266177" y="51358"/>
                    </a:lnTo>
                    <a:lnTo>
                      <a:pt x="252728" y="25453"/>
                    </a:lnTo>
                    <a:lnTo>
                      <a:pt x="249569" y="22295"/>
                    </a:lnTo>
                    <a:lnTo>
                      <a:pt x="246410" y="34028"/>
                    </a:lnTo>
                    <a:lnTo>
                      <a:pt x="254082" y="38270"/>
                    </a:lnTo>
                    <a:lnTo>
                      <a:pt x="265545" y="59030"/>
                    </a:lnTo>
                    <a:lnTo>
                      <a:pt x="268253" y="61738"/>
                    </a:lnTo>
                    <a:lnTo>
                      <a:pt x="267351" y="67244"/>
                    </a:lnTo>
                    <a:lnTo>
                      <a:pt x="271954" y="70764"/>
                    </a:lnTo>
                    <a:lnTo>
                      <a:pt x="268524" y="81595"/>
                    </a:lnTo>
                    <a:lnTo>
                      <a:pt x="287027" y="89448"/>
                    </a:lnTo>
                    <a:lnTo>
                      <a:pt x="290908" y="87101"/>
                    </a:lnTo>
                    <a:lnTo>
                      <a:pt x="289193" y="80693"/>
                    </a:lnTo>
                    <a:lnTo>
                      <a:pt x="293977" y="83039"/>
                    </a:lnTo>
                    <a:lnTo>
                      <a:pt x="294429" y="90802"/>
                    </a:lnTo>
                    <a:lnTo>
                      <a:pt x="291450" y="88184"/>
                    </a:lnTo>
                    <a:lnTo>
                      <a:pt x="287478" y="93509"/>
                    </a:lnTo>
                    <a:lnTo>
                      <a:pt x="289825" y="102175"/>
                    </a:lnTo>
                    <a:lnTo>
                      <a:pt x="297136" y="110840"/>
                    </a:lnTo>
                    <a:lnTo>
                      <a:pt x="302191" y="110117"/>
                    </a:lnTo>
                    <a:lnTo>
                      <a:pt x="303906" y="105695"/>
                    </a:lnTo>
                    <a:lnTo>
                      <a:pt x="307426" y="108583"/>
                    </a:lnTo>
                    <a:lnTo>
                      <a:pt x="307968" y="111742"/>
                    </a:lnTo>
                    <a:lnTo>
                      <a:pt x="306162" y="112644"/>
                    </a:lnTo>
                    <a:lnTo>
                      <a:pt x="304447" y="110749"/>
                    </a:lnTo>
                    <a:lnTo>
                      <a:pt x="301378" y="113457"/>
                    </a:lnTo>
                    <a:lnTo>
                      <a:pt x="302823" y="121129"/>
                    </a:lnTo>
                    <a:lnTo>
                      <a:pt x="298490" y="123837"/>
                    </a:lnTo>
                    <a:lnTo>
                      <a:pt x="298942" y="135661"/>
                    </a:lnTo>
                    <a:lnTo>
                      <a:pt x="294789" y="134758"/>
                    </a:lnTo>
                    <a:lnTo>
                      <a:pt x="292533" y="139994"/>
                    </a:lnTo>
                    <a:lnTo>
                      <a:pt x="290457" y="138549"/>
                    </a:lnTo>
                    <a:lnTo>
                      <a:pt x="289735" y="134036"/>
                    </a:lnTo>
                    <a:lnTo>
                      <a:pt x="280528" y="134849"/>
                    </a:lnTo>
                    <a:lnTo>
                      <a:pt x="278813" y="136564"/>
                    </a:lnTo>
                    <a:lnTo>
                      <a:pt x="274210" y="128801"/>
                    </a:lnTo>
                    <a:lnTo>
                      <a:pt x="277189" y="125371"/>
                    </a:lnTo>
                    <a:lnTo>
                      <a:pt x="282604" y="125371"/>
                    </a:lnTo>
                    <a:lnTo>
                      <a:pt x="286215" y="119053"/>
                    </a:lnTo>
                    <a:lnTo>
                      <a:pt x="289284" y="119685"/>
                    </a:lnTo>
                    <a:lnTo>
                      <a:pt x="290276" y="115172"/>
                    </a:lnTo>
                    <a:lnTo>
                      <a:pt x="287569" y="112103"/>
                    </a:lnTo>
                    <a:lnTo>
                      <a:pt x="283958" y="112464"/>
                    </a:lnTo>
                    <a:lnTo>
                      <a:pt x="278091" y="104341"/>
                    </a:lnTo>
                    <a:lnTo>
                      <a:pt x="271141" y="102535"/>
                    </a:lnTo>
                    <a:lnTo>
                      <a:pt x="266809" y="100550"/>
                    </a:lnTo>
                    <a:lnTo>
                      <a:pt x="260400" y="103709"/>
                    </a:lnTo>
                    <a:lnTo>
                      <a:pt x="262567" y="107951"/>
                    </a:lnTo>
                    <a:lnTo>
                      <a:pt x="255887" y="119234"/>
                    </a:lnTo>
                    <a:lnTo>
                      <a:pt x="259859" y="126906"/>
                    </a:lnTo>
                    <a:lnTo>
                      <a:pt x="264823" y="128621"/>
                    </a:lnTo>
                    <a:lnTo>
                      <a:pt x="261935" y="130968"/>
                    </a:lnTo>
                    <a:lnTo>
                      <a:pt x="259317" y="129975"/>
                    </a:lnTo>
                    <a:lnTo>
                      <a:pt x="255797" y="133946"/>
                    </a:lnTo>
                    <a:lnTo>
                      <a:pt x="261303" y="136022"/>
                    </a:lnTo>
                    <a:lnTo>
                      <a:pt x="259769" y="143604"/>
                    </a:lnTo>
                    <a:lnTo>
                      <a:pt x="256610" y="143965"/>
                    </a:lnTo>
                    <a:lnTo>
                      <a:pt x="253450" y="140806"/>
                    </a:lnTo>
                    <a:lnTo>
                      <a:pt x="252818" y="143514"/>
                    </a:lnTo>
                    <a:lnTo>
                      <a:pt x="257602" y="147575"/>
                    </a:lnTo>
                    <a:lnTo>
                      <a:pt x="263108" y="145950"/>
                    </a:lnTo>
                    <a:lnTo>
                      <a:pt x="267441" y="147846"/>
                    </a:lnTo>
                    <a:lnTo>
                      <a:pt x="269697" y="158226"/>
                    </a:lnTo>
                    <a:lnTo>
                      <a:pt x="274030" y="162378"/>
                    </a:lnTo>
                    <a:lnTo>
                      <a:pt x="277008" y="163190"/>
                    </a:lnTo>
                    <a:lnTo>
                      <a:pt x="279626" y="161656"/>
                    </a:lnTo>
                    <a:lnTo>
                      <a:pt x="279445" y="159400"/>
                    </a:lnTo>
                    <a:lnTo>
                      <a:pt x="282243" y="158768"/>
                    </a:lnTo>
                    <a:lnTo>
                      <a:pt x="291089" y="159761"/>
                    </a:lnTo>
                    <a:lnTo>
                      <a:pt x="292172" y="163461"/>
                    </a:lnTo>
                    <a:lnTo>
                      <a:pt x="289284" y="165627"/>
                    </a:lnTo>
                    <a:lnTo>
                      <a:pt x="293436" y="173480"/>
                    </a:lnTo>
                    <a:lnTo>
                      <a:pt x="290818" y="174473"/>
                    </a:lnTo>
                    <a:lnTo>
                      <a:pt x="286395" y="172397"/>
                    </a:lnTo>
                    <a:lnTo>
                      <a:pt x="283868" y="178264"/>
                    </a:lnTo>
                    <a:lnTo>
                      <a:pt x="288562" y="194691"/>
                    </a:lnTo>
                    <a:lnTo>
                      <a:pt x="286124" y="195774"/>
                    </a:lnTo>
                    <a:lnTo>
                      <a:pt x="282514" y="187831"/>
                    </a:lnTo>
                    <a:lnTo>
                      <a:pt x="279175" y="186207"/>
                    </a:lnTo>
                    <a:lnTo>
                      <a:pt x="278001" y="182777"/>
                    </a:lnTo>
                    <a:lnTo>
                      <a:pt x="274571" y="186116"/>
                    </a:lnTo>
                    <a:lnTo>
                      <a:pt x="278362" y="193337"/>
                    </a:lnTo>
                    <a:lnTo>
                      <a:pt x="273037" y="197399"/>
                    </a:lnTo>
                    <a:lnTo>
                      <a:pt x="275293" y="202363"/>
                    </a:lnTo>
                    <a:lnTo>
                      <a:pt x="276828" y="205161"/>
                    </a:lnTo>
                    <a:lnTo>
                      <a:pt x="276737" y="214187"/>
                    </a:lnTo>
                    <a:lnTo>
                      <a:pt x="280258" y="216173"/>
                    </a:lnTo>
                    <a:lnTo>
                      <a:pt x="282063" y="219062"/>
                    </a:lnTo>
                    <a:lnTo>
                      <a:pt x="285312" y="222491"/>
                    </a:lnTo>
                    <a:lnTo>
                      <a:pt x="287478" y="214729"/>
                    </a:lnTo>
                    <a:lnTo>
                      <a:pt x="283236" y="204800"/>
                    </a:lnTo>
                    <a:lnTo>
                      <a:pt x="283688" y="199024"/>
                    </a:lnTo>
                    <a:lnTo>
                      <a:pt x="288471" y="199565"/>
                    </a:lnTo>
                    <a:lnTo>
                      <a:pt x="291540" y="195594"/>
                    </a:lnTo>
                    <a:lnTo>
                      <a:pt x="298219" y="201822"/>
                    </a:lnTo>
                    <a:lnTo>
                      <a:pt x="302101" y="211931"/>
                    </a:lnTo>
                    <a:lnTo>
                      <a:pt x="295421" y="214368"/>
                    </a:lnTo>
                    <a:lnTo>
                      <a:pt x="294880" y="219783"/>
                    </a:lnTo>
                    <a:lnTo>
                      <a:pt x="297317" y="224477"/>
                    </a:lnTo>
                    <a:lnTo>
                      <a:pt x="290547" y="230705"/>
                    </a:lnTo>
                    <a:lnTo>
                      <a:pt x="291540" y="240363"/>
                    </a:lnTo>
                    <a:lnTo>
                      <a:pt x="294429" y="244876"/>
                    </a:lnTo>
                    <a:lnTo>
                      <a:pt x="290728" y="253089"/>
                    </a:lnTo>
                    <a:lnTo>
                      <a:pt x="291901" y="268343"/>
                    </a:lnTo>
                    <a:lnTo>
                      <a:pt x="309953" y="294970"/>
                    </a:lnTo>
                    <a:lnTo>
                      <a:pt x="329991" y="331345"/>
                    </a:lnTo>
                    <a:lnTo>
                      <a:pt x="340912" y="344613"/>
                    </a:lnTo>
                    <a:lnTo>
                      <a:pt x="355805" y="360048"/>
                    </a:lnTo>
                    <a:lnTo>
                      <a:pt x="354903" y="364561"/>
                    </a:lnTo>
                    <a:lnTo>
                      <a:pt x="360770" y="373316"/>
                    </a:lnTo>
                    <a:lnTo>
                      <a:pt x="367269" y="376024"/>
                    </a:lnTo>
                    <a:lnTo>
                      <a:pt x="368442" y="383606"/>
                    </a:lnTo>
                    <a:lnTo>
                      <a:pt x="366546" y="387577"/>
                    </a:lnTo>
                    <a:lnTo>
                      <a:pt x="365192" y="392903"/>
                    </a:lnTo>
                    <a:lnTo>
                      <a:pt x="365463" y="401929"/>
                    </a:lnTo>
                    <a:lnTo>
                      <a:pt x="358964" y="403192"/>
                    </a:lnTo>
                    <a:lnTo>
                      <a:pt x="354271" y="407705"/>
                    </a:lnTo>
                    <a:lnTo>
                      <a:pt x="350390" y="407163"/>
                    </a:lnTo>
                    <a:lnTo>
                      <a:pt x="358874" y="396242"/>
                    </a:lnTo>
                    <a:lnTo>
                      <a:pt x="358513" y="391639"/>
                    </a:lnTo>
                    <a:lnTo>
                      <a:pt x="354813" y="391278"/>
                    </a:lnTo>
                    <a:lnTo>
                      <a:pt x="349848" y="393264"/>
                    </a:lnTo>
                    <a:lnTo>
                      <a:pt x="341634" y="398318"/>
                    </a:lnTo>
                    <a:lnTo>
                      <a:pt x="342718" y="402109"/>
                    </a:lnTo>
                    <a:lnTo>
                      <a:pt x="337663" y="405629"/>
                    </a:lnTo>
                    <a:lnTo>
                      <a:pt x="336399" y="409420"/>
                    </a:lnTo>
                    <a:lnTo>
                      <a:pt x="336399" y="409420"/>
                    </a:lnTo>
                    <a:lnTo>
                      <a:pt x="325658" y="397416"/>
                    </a:lnTo>
                    <a:lnTo>
                      <a:pt x="323673" y="401658"/>
                    </a:lnTo>
                    <a:lnTo>
                      <a:pt x="317716" y="403102"/>
                    </a:lnTo>
                    <a:lnTo>
                      <a:pt x="314015" y="407615"/>
                    </a:lnTo>
                    <a:lnTo>
                      <a:pt x="308780" y="407073"/>
                    </a:lnTo>
                    <a:lnTo>
                      <a:pt x="303906" y="413031"/>
                    </a:lnTo>
                    <a:lnTo>
                      <a:pt x="301740" y="409510"/>
                    </a:lnTo>
                    <a:lnTo>
                      <a:pt x="298310" y="411586"/>
                    </a:lnTo>
                    <a:lnTo>
                      <a:pt x="294789" y="410593"/>
                    </a:lnTo>
                    <a:lnTo>
                      <a:pt x="288020" y="414926"/>
                    </a:lnTo>
                    <a:lnTo>
                      <a:pt x="288020" y="414926"/>
                    </a:lnTo>
                    <a:lnTo>
                      <a:pt x="288020" y="414926"/>
                    </a:lnTo>
                    <a:lnTo>
                      <a:pt x="288020" y="414926"/>
                    </a:lnTo>
                    <a:lnTo>
                      <a:pt x="280348" y="414926"/>
                    </a:lnTo>
                    <a:lnTo>
                      <a:pt x="273759" y="412218"/>
                    </a:lnTo>
                    <a:lnTo>
                      <a:pt x="260942" y="424403"/>
                    </a:lnTo>
                    <a:lnTo>
                      <a:pt x="251645" y="416099"/>
                    </a:lnTo>
                    <a:lnTo>
                      <a:pt x="232239" y="417634"/>
                    </a:lnTo>
                    <a:lnTo>
                      <a:pt x="219874" y="439116"/>
                    </a:lnTo>
                    <a:lnTo>
                      <a:pt x="212472" y="432346"/>
                    </a:lnTo>
                    <a:lnTo>
                      <a:pt x="208681" y="431263"/>
                    </a:lnTo>
                    <a:lnTo>
                      <a:pt x="204529" y="443177"/>
                    </a:lnTo>
                    <a:lnTo>
                      <a:pt x="196406" y="449586"/>
                    </a:lnTo>
                    <a:lnTo>
                      <a:pt x="197218" y="453918"/>
                    </a:lnTo>
                    <a:lnTo>
                      <a:pt x="194510" y="457438"/>
                    </a:lnTo>
                    <a:lnTo>
                      <a:pt x="191442" y="457619"/>
                    </a:lnTo>
                    <a:lnTo>
                      <a:pt x="185665" y="452925"/>
                    </a:lnTo>
                    <a:lnTo>
                      <a:pt x="182145" y="456987"/>
                    </a:lnTo>
                    <a:lnTo>
                      <a:pt x="172577" y="456536"/>
                    </a:lnTo>
                    <a:lnTo>
                      <a:pt x="171855" y="460778"/>
                    </a:lnTo>
                    <a:lnTo>
                      <a:pt x="165717" y="461139"/>
                    </a:lnTo>
                    <a:lnTo>
                      <a:pt x="159941" y="464479"/>
                    </a:lnTo>
                    <a:lnTo>
                      <a:pt x="163100" y="467547"/>
                    </a:lnTo>
                    <a:lnTo>
                      <a:pt x="150644" y="474949"/>
                    </a:lnTo>
                    <a:lnTo>
                      <a:pt x="150644" y="474949"/>
                    </a:lnTo>
                    <a:lnTo>
                      <a:pt x="150193" y="467999"/>
                    </a:lnTo>
                    <a:lnTo>
                      <a:pt x="147214" y="465111"/>
                    </a:lnTo>
                    <a:lnTo>
                      <a:pt x="145770" y="457529"/>
                    </a:lnTo>
                    <a:lnTo>
                      <a:pt x="149019" y="451572"/>
                    </a:lnTo>
                    <a:lnTo>
                      <a:pt x="146582" y="444170"/>
                    </a:lnTo>
                    <a:lnTo>
                      <a:pt x="147304" y="439206"/>
                    </a:lnTo>
                    <a:lnTo>
                      <a:pt x="140445" y="435866"/>
                    </a:lnTo>
                    <a:lnTo>
                      <a:pt x="142430" y="430811"/>
                    </a:lnTo>
                    <a:lnTo>
                      <a:pt x="140445" y="429277"/>
                    </a:lnTo>
                    <a:lnTo>
                      <a:pt x="139542" y="422598"/>
                    </a:lnTo>
                    <a:lnTo>
                      <a:pt x="136383" y="421876"/>
                    </a:lnTo>
                    <a:lnTo>
                      <a:pt x="132773" y="424764"/>
                    </a:lnTo>
                    <a:lnTo>
                      <a:pt x="128621" y="425125"/>
                    </a:lnTo>
                    <a:lnTo>
                      <a:pt x="127086" y="427653"/>
                    </a:lnTo>
                    <a:lnTo>
                      <a:pt x="122754" y="425215"/>
                    </a:lnTo>
                    <a:lnTo>
                      <a:pt x="110749" y="425667"/>
                    </a:lnTo>
                    <a:lnTo>
                      <a:pt x="104431" y="423049"/>
                    </a:lnTo>
                    <a:lnTo>
                      <a:pt x="91794" y="422508"/>
                    </a:lnTo>
                    <a:lnTo>
                      <a:pt x="88726" y="417814"/>
                    </a:lnTo>
                    <a:lnTo>
                      <a:pt x="83851" y="415016"/>
                    </a:lnTo>
                    <a:lnTo>
                      <a:pt x="82227" y="403914"/>
                    </a:lnTo>
                    <a:lnTo>
                      <a:pt x="72569" y="397867"/>
                    </a:lnTo>
                    <a:lnTo>
                      <a:pt x="68868" y="398047"/>
                    </a:lnTo>
                    <a:lnTo>
                      <a:pt x="66251" y="394347"/>
                    </a:lnTo>
                    <a:lnTo>
                      <a:pt x="61286" y="394888"/>
                    </a:lnTo>
                    <a:lnTo>
                      <a:pt x="57044" y="397957"/>
                    </a:lnTo>
                    <a:lnTo>
                      <a:pt x="55149" y="396513"/>
                    </a:lnTo>
                    <a:lnTo>
                      <a:pt x="51538" y="385772"/>
                    </a:lnTo>
                    <a:lnTo>
                      <a:pt x="47206" y="382794"/>
                    </a:lnTo>
                    <a:lnTo>
                      <a:pt x="45672" y="374580"/>
                    </a:lnTo>
                    <a:lnTo>
                      <a:pt x="41790" y="371330"/>
                    </a:lnTo>
                    <a:lnTo>
                      <a:pt x="36375" y="360770"/>
                    </a:lnTo>
                    <a:lnTo>
                      <a:pt x="21843" y="356437"/>
                    </a:lnTo>
                    <a:lnTo>
                      <a:pt x="19496" y="360589"/>
                    </a:lnTo>
                    <a:lnTo>
                      <a:pt x="14081" y="361763"/>
                    </a:lnTo>
                    <a:lnTo>
                      <a:pt x="12817" y="359416"/>
                    </a:lnTo>
                    <a:lnTo>
                      <a:pt x="15073" y="351654"/>
                    </a:lnTo>
                    <a:lnTo>
                      <a:pt x="9206" y="348314"/>
                    </a:lnTo>
                    <a:lnTo>
                      <a:pt x="8123" y="344252"/>
                    </a:lnTo>
                    <a:lnTo>
                      <a:pt x="2978" y="343530"/>
                    </a:lnTo>
                    <a:lnTo>
                      <a:pt x="271" y="339739"/>
                    </a:lnTo>
                    <a:lnTo>
                      <a:pt x="0" y="337664"/>
                    </a:lnTo>
                    <a:lnTo>
                      <a:pt x="3971" y="335677"/>
                    </a:lnTo>
                    <a:lnTo>
                      <a:pt x="3971" y="335677"/>
                    </a:lnTo>
                    <a:lnTo>
                      <a:pt x="9568" y="326651"/>
                    </a:lnTo>
                    <a:lnTo>
                      <a:pt x="19316" y="326291"/>
                    </a:lnTo>
                    <a:lnTo>
                      <a:pt x="38902" y="318980"/>
                    </a:lnTo>
                    <a:lnTo>
                      <a:pt x="36104" y="289645"/>
                    </a:lnTo>
                    <a:lnTo>
                      <a:pt x="40617" y="279084"/>
                    </a:lnTo>
                    <a:lnTo>
                      <a:pt x="44859" y="277279"/>
                    </a:lnTo>
                    <a:lnTo>
                      <a:pt x="44047" y="275293"/>
                    </a:lnTo>
                    <a:lnTo>
                      <a:pt x="40256" y="274481"/>
                    </a:lnTo>
                    <a:lnTo>
                      <a:pt x="41429" y="269968"/>
                    </a:lnTo>
                    <a:lnTo>
                      <a:pt x="48650" y="268795"/>
                    </a:lnTo>
                    <a:lnTo>
                      <a:pt x="48470" y="264372"/>
                    </a:lnTo>
                    <a:lnTo>
                      <a:pt x="52802" y="266990"/>
                    </a:lnTo>
                    <a:lnTo>
                      <a:pt x="55058" y="264101"/>
                    </a:lnTo>
                    <a:lnTo>
                      <a:pt x="57225" y="266990"/>
                    </a:lnTo>
                    <a:lnTo>
                      <a:pt x="58037" y="261664"/>
                    </a:lnTo>
                    <a:lnTo>
                      <a:pt x="61016" y="261935"/>
                    </a:lnTo>
                    <a:lnTo>
                      <a:pt x="61557" y="264824"/>
                    </a:lnTo>
                    <a:lnTo>
                      <a:pt x="65799" y="258505"/>
                    </a:lnTo>
                    <a:lnTo>
                      <a:pt x="70493" y="261123"/>
                    </a:lnTo>
                    <a:lnTo>
                      <a:pt x="72208" y="256068"/>
                    </a:lnTo>
                    <a:lnTo>
                      <a:pt x="76992" y="257151"/>
                    </a:lnTo>
                    <a:lnTo>
                      <a:pt x="79338" y="255797"/>
                    </a:lnTo>
                    <a:lnTo>
                      <a:pt x="77714" y="252909"/>
                    </a:lnTo>
                    <a:lnTo>
                      <a:pt x="80873" y="247313"/>
                    </a:lnTo>
                    <a:lnTo>
                      <a:pt x="82678" y="248486"/>
                    </a:lnTo>
                    <a:lnTo>
                      <a:pt x="82498" y="243612"/>
                    </a:lnTo>
                    <a:lnTo>
                      <a:pt x="85476" y="241807"/>
                    </a:lnTo>
                    <a:lnTo>
                      <a:pt x="82137" y="237926"/>
                    </a:lnTo>
                    <a:lnTo>
                      <a:pt x="83851" y="234044"/>
                    </a:lnTo>
                    <a:lnTo>
                      <a:pt x="82859" y="230705"/>
                    </a:lnTo>
                    <a:lnTo>
                      <a:pt x="89357" y="226373"/>
                    </a:lnTo>
                    <a:lnTo>
                      <a:pt x="92607" y="216624"/>
                    </a:lnTo>
                    <a:lnTo>
                      <a:pt x="91614" y="209133"/>
                    </a:lnTo>
                    <a:lnTo>
                      <a:pt x="94051" y="200648"/>
                    </a:lnTo>
                    <a:lnTo>
                      <a:pt x="91794" y="196406"/>
                    </a:lnTo>
                    <a:lnTo>
                      <a:pt x="88004" y="197309"/>
                    </a:lnTo>
                    <a:lnTo>
                      <a:pt x="85206" y="193789"/>
                    </a:lnTo>
                    <a:lnTo>
                      <a:pt x="85206" y="193789"/>
                    </a:lnTo>
                    <a:lnTo>
                      <a:pt x="81595" y="187470"/>
                    </a:lnTo>
                    <a:lnTo>
                      <a:pt x="81595" y="187470"/>
                    </a:lnTo>
                    <a:lnTo>
                      <a:pt x="78346" y="179257"/>
                    </a:lnTo>
                    <a:lnTo>
                      <a:pt x="63904" y="163461"/>
                    </a:lnTo>
                    <a:lnTo>
                      <a:pt x="61738" y="147395"/>
                    </a:lnTo>
                    <a:lnTo>
                      <a:pt x="63363" y="146041"/>
                    </a:lnTo>
                    <a:lnTo>
                      <a:pt x="63363" y="146041"/>
                    </a:lnTo>
                    <a:lnTo>
                      <a:pt x="63363" y="142069"/>
                    </a:lnTo>
                    <a:lnTo>
                      <a:pt x="63363" y="142069"/>
                    </a:lnTo>
                    <a:lnTo>
                      <a:pt x="62641" y="125642"/>
                    </a:lnTo>
                    <a:lnTo>
                      <a:pt x="57947" y="117880"/>
                    </a:lnTo>
                    <a:lnTo>
                      <a:pt x="54968" y="117248"/>
                    </a:lnTo>
                    <a:lnTo>
                      <a:pt x="57766" y="112013"/>
                    </a:lnTo>
                    <a:lnTo>
                      <a:pt x="57225" y="108131"/>
                    </a:lnTo>
                    <a:lnTo>
                      <a:pt x="50455" y="111291"/>
                    </a:lnTo>
                    <a:lnTo>
                      <a:pt x="41339" y="111923"/>
                    </a:lnTo>
                    <a:lnTo>
                      <a:pt x="39624" y="114721"/>
                    </a:lnTo>
                    <a:lnTo>
                      <a:pt x="37277" y="112464"/>
                    </a:lnTo>
                    <a:lnTo>
                      <a:pt x="34118" y="115353"/>
                    </a:lnTo>
                    <a:lnTo>
                      <a:pt x="29335" y="115172"/>
                    </a:lnTo>
                    <a:lnTo>
                      <a:pt x="25634" y="112555"/>
                    </a:lnTo>
                    <a:lnTo>
                      <a:pt x="19316" y="112193"/>
                    </a:lnTo>
                    <a:lnTo>
                      <a:pt x="19947" y="107319"/>
                    </a:lnTo>
                    <a:lnTo>
                      <a:pt x="14351" y="101633"/>
                    </a:lnTo>
                    <a:lnTo>
                      <a:pt x="19225" y="94232"/>
                    </a:lnTo>
                    <a:lnTo>
                      <a:pt x="19586" y="86289"/>
                    </a:lnTo>
                    <a:lnTo>
                      <a:pt x="25905" y="85657"/>
                    </a:lnTo>
                    <a:lnTo>
                      <a:pt x="29966" y="71396"/>
                    </a:lnTo>
                    <a:lnTo>
                      <a:pt x="32133" y="67876"/>
                    </a:lnTo>
                    <a:lnTo>
                      <a:pt x="35291" y="68417"/>
                    </a:lnTo>
                    <a:lnTo>
                      <a:pt x="35833" y="63182"/>
                    </a:lnTo>
                    <a:lnTo>
                      <a:pt x="44859" y="65529"/>
                    </a:lnTo>
                    <a:lnTo>
                      <a:pt x="48018" y="61377"/>
                    </a:lnTo>
                    <a:lnTo>
                      <a:pt x="50816" y="62009"/>
                    </a:lnTo>
                    <a:lnTo>
                      <a:pt x="53073" y="57767"/>
                    </a:lnTo>
                    <a:lnTo>
                      <a:pt x="56322" y="57496"/>
                    </a:lnTo>
                    <a:lnTo>
                      <a:pt x="66522" y="58037"/>
                    </a:lnTo>
                    <a:lnTo>
                      <a:pt x="72569" y="63904"/>
                    </a:lnTo>
                    <a:lnTo>
                      <a:pt x="80151" y="64356"/>
                    </a:lnTo>
                    <a:lnTo>
                      <a:pt x="81685" y="6065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7" name="Freeform: Shape 159">
                <a:extLst>
                  <a:ext uri="{FF2B5EF4-FFF2-40B4-BE49-F238E27FC236}">
                    <a16:creationId xmlns="" xmlns:a16="http://schemas.microsoft.com/office/drawing/2014/main" id="{79EEDD98-D002-4F3B-87A4-2C37A2928B77}"/>
                  </a:ext>
                </a:extLst>
              </p:cNvPr>
              <p:cNvSpPr/>
              <p:nvPr/>
            </p:nvSpPr>
            <p:spPr>
              <a:xfrm>
                <a:off x="3265336" y="4657924"/>
                <a:ext cx="702975" cy="549157"/>
              </a:xfrm>
              <a:custGeom>
                <a:avLst/>
                <a:gdLst>
                  <a:gd name="connsiteX0" fmla="*/ 57676 w 708902"/>
                  <a:gd name="connsiteY0" fmla="*/ 53163 h 600771"/>
                  <a:gd name="connsiteX1" fmla="*/ 61918 w 708902"/>
                  <a:gd name="connsiteY1" fmla="*/ 49553 h 600771"/>
                  <a:gd name="connsiteX2" fmla="*/ 67966 w 708902"/>
                  <a:gd name="connsiteY2" fmla="*/ 48199 h 600771"/>
                  <a:gd name="connsiteX3" fmla="*/ 68417 w 708902"/>
                  <a:gd name="connsiteY3" fmla="*/ 45401 h 600771"/>
                  <a:gd name="connsiteX4" fmla="*/ 72389 w 708902"/>
                  <a:gd name="connsiteY4" fmla="*/ 44589 h 600771"/>
                  <a:gd name="connsiteX5" fmla="*/ 73201 w 708902"/>
                  <a:gd name="connsiteY5" fmla="*/ 41430 h 600771"/>
                  <a:gd name="connsiteX6" fmla="*/ 76992 w 708902"/>
                  <a:gd name="connsiteY6" fmla="*/ 42964 h 600771"/>
                  <a:gd name="connsiteX7" fmla="*/ 77533 w 708902"/>
                  <a:gd name="connsiteY7" fmla="*/ 35653 h 600771"/>
                  <a:gd name="connsiteX8" fmla="*/ 83671 w 708902"/>
                  <a:gd name="connsiteY8" fmla="*/ 31952 h 600771"/>
                  <a:gd name="connsiteX9" fmla="*/ 87643 w 708902"/>
                  <a:gd name="connsiteY9" fmla="*/ 32133 h 600771"/>
                  <a:gd name="connsiteX10" fmla="*/ 89177 w 708902"/>
                  <a:gd name="connsiteY10" fmla="*/ 28523 h 600771"/>
                  <a:gd name="connsiteX11" fmla="*/ 94141 w 708902"/>
                  <a:gd name="connsiteY11" fmla="*/ 25453 h 600771"/>
                  <a:gd name="connsiteX12" fmla="*/ 96127 w 708902"/>
                  <a:gd name="connsiteY12" fmla="*/ 26266 h 600771"/>
                  <a:gd name="connsiteX13" fmla="*/ 97842 w 708902"/>
                  <a:gd name="connsiteY13" fmla="*/ 22204 h 600771"/>
                  <a:gd name="connsiteX14" fmla="*/ 102987 w 708902"/>
                  <a:gd name="connsiteY14" fmla="*/ 20128 h 600771"/>
                  <a:gd name="connsiteX15" fmla="*/ 105785 w 708902"/>
                  <a:gd name="connsiteY15" fmla="*/ 22565 h 600771"/>
                  <a:gd name="connsiteX16" fmla="*/ 109034 w 708902"/>
                  <a:gd name="connsiteY16" fmla="*/ 20489 h 600771"/>
                  <a:gd name="connsiteX17" fmla="*/ 114721 w 708902"/>
                  <a:gd name="connsiteY17" fmla="*/ 24370 h 600771"/>
                  <a:gd name="connsiteX18" fmla="*/ 123927 w 708902"/>
                  <a:gd name="connsiteY18" fmla="*/ 25724 h 600771"/>
                  <a:gd name="connsiteX19" fmla="*/ 125462 w 708902"/>
                  <a:gd name="connsiteY19" fmla="*/ 22655 h 600771"/>
                  <a:gd name="connsiteX20" fmla="*/ 130516 w 708902"/>
                  <a:gd name="connsiteY20" fmla="*/ 21482 h 600771"/>
                  <a:gd name="connsiteX21" fmla="*/ 131509 w 708902"/>
                  <a:gd name="connsiteY21" fmla="*/ 24912 h 600771"/>
                  <a:gd name="connsiteX22" fmla="*/ 144236 w 708902"/>
                  <a:gd name="connsiteY22" fmla="*/ 16789 h 600771"/>
                  <a:gd name="connsiteX23" fmla="*/ 147936 w 708902"/>
                  <a:gd name="connsiteY23" fmla="*/ 16969 h 600771"/>
                  <a:gd name="connsiteX24" fmla="*/ 146853 w 708902"/>
                  <a:gd name="connsiteY24" fmla="*/ 13629 h 600771"/>
                  <a:gd name="connsiteX25" fmla="*/ 148658 w 708902"/>
                  <a:gd name="connsiteY25" fmla="*/ 11012 h 600771"/>
                  <a:gd name="connsiteX26" fmla="*/ 155879 w 708902"/>
                  <a:gd name="connsiteY26" fmla="*/ 11373 h 600771"/>
                  <a:gd name="connsiteX27" fmla="*/ 166349 w 708902"/>
                  <a:gd name="connsiteY27" fmla="*/ 7763 h 600771"/>
                  <a:gd name="connsiteX28" fmla="*/ 172216 w 708902"/>
                  <a:gd name="connsiteY28" fmla="*/ 13088 h 600771"/>
                  <a:gd name="connsiteX29" fmla="*/ 183860 w 708902"/>
                  <a:gd name="connsiteY29" fmla="*/ 11012 h 600771"/>
                  <a:gd name="connsiteX30" fmla="*/ 188734 w 708902"/>
                  <a:gd name="connsiteY30" fmla="*/ 15344 h 600771"/>
                  <a:gd name="connsiteX31" fmla="*/ 198211 w 708902"/>
                  <a:gd name="connsiteY31" fmla="*/ 13269 h 600771"/>
                  <a:gd name="connsiteX32" fmla="*/ 204710 w 708902"/>
                  <a:gd name="connsiteY32" fmla="*/ 17782 h 600771"/>
                  <a:gd name="connsiteX33" fmla="*/ 214999 w 708902"/>
                  <a:gd name="connsiteY33" fmla="*/ 20850 h 600771"/>
                  <a:gd name="connsiteX34" fmla="*/ 218339 w 708902"/>
                  <a:gd name="connsiteY34" fmla="*/ 14893 h 600771"/>
                  <a:gd name="connsiteX35" fmla="*/ 222672 w 708902"/>
                  <a:gd name="connsiteY35" fmla="*/ 17330 h 600771"/>
                  <a:gd name="connsiteX36" fmla="*/ 229622 w 708902"/>
                  <a:gd name="connsiteY36" fmla="*/ 16879 h 600771"/>
                  <a:gd name="connsiteX37" fmla="*/ 233232 w 708902"/>
                  <a:gd name="connsiteY37" fmla="*/ 15615 h 600771"/>
                  <a:gd name="connsiteX38" fmla="*/ 232600 w 708902"/>
                  <a:gd name="connsiteY38" fmla="*/ 12637 h 600771"/>
                  <a:gd name="connsiteX39" fmla="*/ 234315 w 708902"/>
                  <a:gd name="connsiteY39" fmla="*/ 11373 h 600771"/>
                  <a:gd name="connsiteX40" fmla="*/ 240634 w 708902"/>
                  <a:gd name="connsiteY40" fmla="*/ 12366 h 600771"/>
                  <a:gd name="connsiteX41" fmla="*/ 246320 w 708902"/>
                  <a:gd name="connsiteY41" fmla="*/ 17059 h 600771"/>
                  <a:gd name="connsiteX42" fmla="*/ 252187 w 708902"/>
                  <a:gd name="connsiteY42" fmla="*/ 13990 h 600771"/>
                  <a:gd name="connsiteX43" fmla="*/ 254443 w 708902"/>
                  <a:gd name="connsiteY43" fmla="*/ 10199 h 600771"/>
                  <a:gd name="connsiteX44" fmla="*/ 257422 w 708902"/>
                  <a:gd name="connsiteY44" fmla="*/ 9929 h 600771"/>
                  <a:gd name="connsiteX45" fmla="*/ 258595 w 708902"/>
                  <a:gd name="connsiteY45" fmla="*/ 6679 h 600771"/>
                  <a:gd name="connsiteX46" fmla="*/ 263108 w 708902"/>
                  <a:gd name="connsiteY46" fmla="*/ 7492 h 600771"/>
                  <a:gd name="connsiteX47" fmla="*/ 266899 w 708902"/>
                  <a:gd name="connsiteY47" fmla="*/ 1896 h 600771"/>
                  <a:gd name="connsiteX48" fmla="*/ 268614 w 708902"/>
                  <a:gd name="connsiteY48" fmla="*/ 4423 h 600771"/>
                  <a:gd name="connsiteX49" fmla="*/ 274210 w 708902"/>
                  <a:gd name="connsiteY49" fmla="*/ 3430 h 600771"/>
                  <a:gd name="connsiteX50" fmla="*/ 276106 w 708902"/>
                  <a:gd name="connsiteY50" fmla="*/ 8214 h 600771"/>
                  <a:gd name="connsiteX51" fmla="*/ 278904 w 708902"/>
                  <a:gd name="connsiteY51" fmla="*/ 5867 h 600771"/>
                  <a:gd name="connsiteX52" fmla="*/ 279626 w 708902"/>
                  <a:gd name="connsiteY52" fmla="*/ 8124 h 600771"/>
                  <a:gd name="connsiteX53" fmla="*/ 283958 w 708902"/>
                  <a:gd name="connsiteY53" fmla="*/ 3701 h 600771"/>
                  <a:gd name="connsiteX54" fmla="*/ 291811 w 708902"/>
                  <a:gd name="connsiteY54" fmla="*/ 2528 h 600771"/>
                  <a:gd name="connsiteX55" fmla="*/ 294248 w 708902"/>
                  <a:gd name="connsiteY55" fmla="*/ 0 h 600771"/>
                  <a:gd name="connsiteX56" fmla="*/ 300476 w 708902"/>
                  <a:gd name="connsiteY56" fmla="*/ 3340 h 600771"/>
                  <a:gd name="connsiteX57" fmla="*/ 309863 w 708902"/>
                  <a:gd name="connsiteY57" fmla="*/ 4333 h 600771"/>
                  <a:gd name="connsiteX58" fmla="*/ 312661 w 708902"/>
                  <a:gd name="connsiteY58" fmla="*/ 8124 h 600771"/>
                  <a:gd name="connsiteX59" fmla="*/ 317355 w 708902"/>
                  <a:gd name="connsiteY59" fmla="*/ 7401 h 600771"/>
                  <a:gd name="connsiteX60" fmla="*/ 319069 w 708902"/>
                  <a:gd name="connsiteY60" fmla="*/ 10651 h 600771"/>
                  <a:gd name="connsiteX61" fmla="*/ 323492 w 708902"/>
                  <a:gd name="connsiteY61" fmla="*/ 12095 h 600771"/>
                  <a:gd name="connsiteX62" fmla="*/ 325117 w 708902"/>
                  <a:gd name="connsiteY62" fmla="*/ 15796 h 600771"/>
                  <a:gd name="connsiteX63" fmla="*/ 334684 w 708902"/>
                  <a:gd name="connsiteY63" fmla="*/ 18233 h 600771"/>
                  <a:gd name="connsiteX64" fmla="*/ 337302 w 708902"/>
                  <a:gd name="connsiteY64" fmla="*/ 20760 h 600771"/>
                  <a:gd name="connsiteX65" fmla="*/ 340010 w 708902"/>
                  <a:gd name="connsiteY65" fmla="*/ 19225 h 600771"/>
                  <a:gd name="connsiteX66" fmla="*/ 341905 w 708902"/>
                  <a:gd name="connsiteY66" fmla="*/ 23197 h 600771"/>
                  <a:gd name="connsiteX67" fmla="*/ 345155 w 708902"/>
                  <a:gd name="connsiteY67" fmla="*/ 21031 h 600771"/>
                  <a:gd name="connsiteX68" fmla="*/ 353730 w 708902"/>
                  <a:gd name="connsiteY68" fmla="*/ 21031 h 600771"/>
                  <a:gd name="connsiteX69" fmla="*/ 355805 w 708902"/>
                  <a:gd name="connsiteY69" fmla="*/ 23197 h 600771"/>
                  <a:gd name="connsiteX70" fmla="*/ 362936 w 708902"/>
                  <a:gd name="connsiteY70" fmla="*/ 23016 h 600771"/>
                  <a:gd name="connsiteX71" fmla="*/ 365734 w 708902"/>
                  <a:gd name="connsiteY71" fmla="*/ 21121 h 600771"/>
                  <a:gd name="connsiteX72" fmla="*/ 373948 w 708902"/>
                  <a:gd name="connsiteY72" fmla="*/ 26537 h 600771"/>
                  <a:gd name="connsiteX73" fmla="*/ 377287 w 708902"/>
                  <a:gd name="connsiteY73" fmla="*/ 31772 h 600771"/>
                  <a:gd name="connsiteX74" fmla="*/ 390014 w 708902"/>
                  <a:gd name="connsiteY74" fmla="*/ 33306 h 600771"/>
                  <a:gd name="connsiteX75" fmla="*/ 400123 w 708902"/>
                  <a:gd name="connsiteY75" fmla="*/ 37729 h 600771"/>
                  <a:gd name="connsiteX76" fmla="*/ 404726 w 708902"/>
                  <a:gd name="connsiteY76" fmla="*/ 37097 h 600771"/>
                  <a:gd name="connsiteX77" fmla="*/ 404185 w 708902"/>
                  <a:gd name="connsiteY77" fmla="*/ 40527 h 600771"/>
                  <a:gd name="connsiteX78" fmla="*/ 407705 w 708902"/>
                  <a:gd name="connsiteY78" fmla="*/ 41881 h 600771"/>
                  <a:gd name="connsiteX79" fmla="*/ 408878 w 708902"/>
                  <a:gd name="connsiteY79" fmla="*/ 48560 h 600771"/>
                  <a:gd name="connsiteX80" fmla="*/ 411857 w 708902"/>
                  <a:gd name="connsiteY80" fmla="*/ 48831 h 600771"/>
                  <a:gd name="connsiteX81" fmla="*/ 416731 w 708902"/>
                  <a:gd name="connsiteY81" fmla="*/ 54698 h 600771"/>
                  <a:gd name="connsiteX82" fmla="*/ 414926 w 708902"/>
                  <a:gd name="connsiteY82" fmla="*/ 58218 h 600771"/>
                  <a:gd name="connsiteX83" fmla="*/ 417092 w 708902"/>
                  <a:gd name="connsiteY83" fmla="*/ 61557 h 600771"/>
                  <a:gd name="connsiteX84" fmla="*/ 416641 w 708902"/>
                  <a:gd name="connsiteY84" fmla="*/ 71576 h 600771"/>
                  <a:gd name="connsiteX85" fmla="*/ 418807 w 708902"/>
                  <a:gd name="connsiteY85" fmla="*/ 71757 h 600771"/>
                  <a:gd name="connsiteX86" fmla="*/ 418807 w 708902"/>
                  <a:gd name="connsiteY86" fmla="*/ 71757 h 600771"/>
                  <a:gd name="connsiteX87" fmla="*/ 424313 w 708902"/>
                  <a:gd name="connsiteY87" fmla="*/ 76541 h 600771"/>
                  <a:gd name="connsiteX88" fmla="*/ 424313 w 708902"/>
                  <a:gd name="connsiteY88" fmla="*/ 76541 h 600771"/>
                  <a:gd name="connsiteX89" fmla="*/ 433339 w 708902"/>
                  <a:gd name="connsiteY89" fmla="*/ 75999 h 600771"/>
                  <a:gd name="connsiteX90" fmla="*/ 434693 w 708902"/>
                  <a:gd name="connsiteY90" fmla="*/ 80783 h 600771"/>
                  <a:gd name="connsiteX91" fmla="*/ 439657 w 708902"/>
                  <a:gd name="connsiteY91" fmla="*/ 84574 h 600771"/>
                  <a:gd name="connsiteX92" fmla="*/ 437852 w 708902"/>
                  <a:gd name="connsiteY92" fmla="*/ 87733 h 600771"/>
                  <a:gd name="connsiteX93" fmla="*/ 440108 w 708902"/>
                  <a:gd name="connsiteY93" fmla="*/ 90982 h 600771"/>
                  <a:gd name="connsiteX94" fmla="*/ 437310 w 708902"/>
                  <a:gd name="connsiteY94" fmla="*/ 93510 h 600771"/>
                  <a:gd name="connsiteX95" fmla="*/ 440650 w 708902"/>
                  <a:gd name="connsiteY95" fmla="*/ 104792 h 600771"/>
                  <a:gd name="connsiteX96" fmla="*/ 446968 w 708902"/>
                  <a:gd name="connsiteY96" fmla="*/ 113367 h 600771"/>
                  <a:gd name="connsiteX97" fmla="*/ 459604 w 708902"/>
                  <a:gd name="connsiteY97" fmla="*/ 122032 h 600771"/>
                  <a:gd name="connsiteX98" fmla="*/ 458431 w 708902"/>
                  <a:gd name="connsiteY98" fmla="*/ 126906 h 600771"/>
                  <a:gd name="connsiteX99" fmla="*/ 460597 w 708902"/>
                  <a:gd name="connsiteY99" fmla="*/ 128711 h 600771"/>
                  <a:gd name="connsiteX100" fmla="*/ 459966 w 708902"/>
                  <a:gd name="connsiteY100" fmla="*/ 132051 h 600771"/>
                  <a:gd name="connsiteX101" fmla="*/ 462493 w 708902"/>
                  <a:gd name="connsiteY101" fmla="*/ 132141 h 600771"/>
                  <a:gd name="connsiteX102" fmla="*/ 456445 w 708902"/>
                  <a:gd name="connsiteY102" fmla="*/ 138550 h 600771"/>
                  <a:gd name="connsiteX103" fmla="*/ 458341 w 708902"/>
                  <a:gd name="connsiteY103" fmla="*/ 142160 h 600771"/>
                  <a:gd name="connsiteX104" fmla="*/ 470616 w 708902"/>
                  <a:gd name="connsiteY104" fmla="*/ 146312 h 600771"/>
                  <a:gd name="connsiteX105" fmla="*/ 473234 w 708902"/>
                  <a:gd name="connsiteY105" fmla="*/ 149110 h 600771"/>
                  <a:gd name="connsiteX106" fmla="*/ 471248 w 708902"/>
                  <a:gd name="connsiteY106" fmla="*/ 152540 h 600771"/>
                  <a:gd name="connsiteX107" fmla="*/ 475039 w 708902"/>
                  <a:gd name="connsiteY107" fmla="*/ 154525 h 600771"/>
                  <a:gd name="connsiteX108" fmla="*/ 476573 w 708902"/>
                  <a:gd name="connsiteY108" fmla="*/ 159219 h 600771"/>
                  <a:gd name="connsiteX109" fmla="*/ 485599 w 708902"/>
                  <a:gd name="connsiteY109" fmla="*/ 165447 h 600771"/>
                  <a:gd name="connsiteX110" fmla="*/ 486592 w 708902"/>
                  <a:gd name="connsiteY110" fmla="*/ 169328 h 600771"/>
                  <a:gd name="connsiteX111" fmla="*/ 481808 w 708902"/>
                  <a:gd name="connsiteY111" fmla="*/ 177632 h 600771"/>
                  <a:gd name="connsiteX112" fmla="*/ 482711 w 708902"/>
                  <a:gd name="connsiteY112" fmla="*/ 183138 h 600771"/>
                  <a:gd name="connsiteX113" fmla="*/ 494264 w 708902"/>
                  <a:gd name="connsiteY113" fmla="*/ 184221 h 600771"/>
                  <a:gd name="connsiteX114" fmla="*/ 508526 w 708902"/>
                  <a:gd name="connsiteY114" fmla="*/ 190178 h 600771"/>
                  <a:gd name="connsiteX115" fmla="*/ 512948 w 708902"/>
                  <a:gd name="connsiteY115" fmla="*/ 186116 h 600771"/>
                  <a:gd name="connsiteX116" fmla="*/ 519627 w 708902"/>
                  <a:gd name="connsiteY116" fmla="*/ 185484 h 600771"/>
                  <a:gd name="connsiteX117" fmla="*/ 530098 w 708902"/>
                  <a:gd name="connsiteY117" fmla="*/ 196136 h 600771"/>
                  <a:gd name="connsiteX118" fmla="*/ 544720 w 708902"/>
                  <a:gd name="connsiteY118" fmla="*/ 194601 h 600771"/>
                  <a:gd name="connsiteX119" fmla="*/ 549955 w 708902"/>
                  <a:gd name="connsiteY119" fmla="*/ 200017 h 600771"/>
                  <a:gd name="connsiteX120" fmla="*/ 555100 w 708902"/>
                  <a:gd name="connsiteY120" fmla="*/ 197580 h 600771"/>
                  <a:gd name="connsiteX121" fmla="*/ 559432 w 708902"/>
                  <a:gd name="connsiteY121" fmla="*/ 201641 h 600771"/>
                  <a:gd name="connsiteX122" fmla="*/ 561959 w 708902"/>
                  <a:gd name="connsiteY122" fmla="*/ 200738 h 600771"/>
                  <a:gd name="connsiteX123" fmla="*/ 561959 w 708902"/>
                  <a:gd name="connsiteY123" fmla="*/ 200738 h 600771"/>
                  <a:gd name="connsiteX124" fmla="*/ 558078 w 708902"/>
                  <a:gd name="connsiteY124" fmla="*/ 202724 h 600771"/>
                  <a:gd name="connsiteX125" fmla="*/ 558349 w 708902"/>
                  <a:gd name="connsiteY125" fmla="*/ 204800 h 600771"/>
                  <a:gd name="connsiteX126" fmla="*/ 561057 w 708902"/>
                  <a:gd name="connsiteY126" fmla="*/ 208592 h 600771"/>
                  <a:gd name="connsiteX127" fmla="*/ 566202 w 708902"/>
                  <a:gd name="connsiteY127" fmla="*/ 209313 h 600771"/>
                  <a:gd name="connsiteX128" fmla="*/ 567285 w 708902"/>
                  <a:gd name="connsiteY128" fmla="*/ 213375 h 600771"/>
                  <a:gd name="connsiteX129" fmla="*/ 573152 w 708902"/>
                  <a:gd name="connsiteY129" fmla="*/ 216715 h 600771"/>
                  <a:gd name="connsiteX130" fmla="*/ 570895 w 708902"/>
                  <a:gd name="connsiteY130" fmla="*/ 224477 h 600771"/>
                  <a:gd name="connsiteX131" fmla="*/ 572159 w 708902"/>
                  <a:gd name="connsiteY131" fmla="*/ 226824 h 600771"/>
                  <a:gd name="connsiteX132" fmla="*/ 577575 w 708902"/>
                  <a:gd name="connsiteY132" fmla="*/ 225741 h 600771"/>
                  <a:gd name="connsiteX133" fmla="*/ 579921 w 708902"/>
                  <a:gd name="connsiteY133" fmla="*/ 221589 h 600771"/>
                  <a:gd name="connsiteX134" fmla="*/ 594453 w 708902"/>
                  <a:gd name="connsiteY134" fmla="*/ 225831 h 600771"/>
                  <a:gd name="connsiteX135" fmla="*/ 599869 w 708902"/>
                  <a:gd name="connsiteY135" fmla="*/ 236391 h 600771"/>
                  <a:gd name="connsiteX136" fmla="*/ 603750 w 708902"/>
                  <a:gd name="connsiteY136" fmla="*/ 239731 h 600771"/>
                  <a:gd name="connsiteX137" fmla="*/ 605285 w 708902"/>
                  <a:gd name="connsiteY137" fmla="*/ 247945 h 600771"/>
                  <a:gd name="connsiteX138" fmla="*/ 609617 w 708902"/>
                  <a:gd name="connsiteY138" fmla="*/ 250833 h 600771"/>
                  <a:gd name="connsiteX139" fmla="*/ 613227 w 708902"/>
                  <a:gd name="connsiteY139" fmla="*/ 261664 h 600771"/>
                  <a:gd name="connsiteX140" fmla="*/ 615123 w 708902"/>
                  <a:gd name="connsiteY140" fmla="*/ 263109 h 600771"/>
                  <a:gd name="connsiteX141" fmla="*/ 619365 w 708902"/>
                  <a:gd name="connsiteY141" fmla="*/ 260039 h 600771"/>
                  <a:gd name="connsiteX142" fmla="*/ 624420 w 708902"/>
                  <a:gd name="connsiteY142" fmla="*/ 259498 h 600771"/>
                  <a:gd name="connsiteX143" fmla="*/ 626947 w 708902"/>
                  <a:gd name="connsiteY143" fmla="*/ 263289 h 600771"/>
                  <a:gd name="connsiteX144" fmla="*/ 630648 w 708902"/>
                  <a:gd name="connsiteY144" fmla="*/ 263109 h 600771"/>
                  <a:gd name="connsiteX145" fmla="*/ 640305 w 708902"/>
                  <a:gd name="connsiteY145" fmla="*/ 269156 h 600771"/>
                  <a:gd name="connsiteX146" fmla="*/ 641930 w 708902"/>
                  <a:gd name="connsiteY146" fmla="*/ 280258 h 600771"/>
                  <a:gd name="connsiteX147" fmla="*/ 646804 w 708902"/>
                  <a:gd name="connsiteY147" fmla="*/ 283056 h 600771"/>
                  <a:gd name="connsiteX148" fmla="*/ 649873 w 708902"/>
                  <a:gd name="connsiteY148" fmla="*/ 287749 h 600771"/>
                  <a:gd name="connsiteX149" fmla="*/ 662600 w 708902"/>
                  <a:gd name="connsiteY149" fmla="*/ 288291 h 600771"/>
                  <a:gd name="connsiteX150" fmla="*/ 668827 w 708902"/>
                  <a:gd name="connsiteY150" fmla="*/ 290909 h 600771"/>
                  <a:gd name="connsiteX151" fmla="*/ 680923 w 708902"/>
                  <a:gd name="connsiteY151" fmla="*/ 290457 h 600771"/>
                  <a:gd name="connsiteX152" fmla="*/ 685255 w 708902"/>
                  <a:gd name="connsiteY152" fmla="*/ 292894 h 600771"/>
                  <a:gd name="connsiteX153" fmla="*/ 686789 w 708902"/>
                  <a:gd name="connsiteY153" fmla="*/ 290277 h 600771"/>
                  <a:gd name="connsiteX154" fmla="*/ 690941 w 708902"/>
                  <a:gd name="connsiteY154" fmla="*/ 290006 h 600771"/>
                  <a:gd name="connsiteX155" fmla="*/ 694642 w 708902"/>
                  <a:gd name="connsiteY155" fmla="*/ 287117 h 600771"/>
                  <a:gd name="connsiteX156" fmla="*/ 697711 w 708902"/>
                  <a:gd name="connsiteY156" fmla="*/ 287840 h 600771"/>
                  <a:gd name="connsiteX157" fmla="*/ 698613 w 708902"/>
                  <a:gd name="connsiteY157" fmla="*/ 294519 h 600771"/>
                  <a:gd name="connsiteX158" fmla="*/ 700599 w 708902"/>
                  <a:gd name="connsiteY158" fmla="*/ 296053 h 600771"/>
                  <a:gd name="connsiteX159" fmla="*/ 698613 w 708902"/>
                  <a:gd name="connsiteY159" fmla="*/ 301108 h 600771"/>
                  <a:gd name="connsiteX160" fmla="*/ 705473 w 708902"/>
                  <a:gd name="connsiteY160" fmla="*/ 304357 h 600771"/>
                  <a:gd name="connsiteX161" fmla="*/ 704841 w 708902"/>
                  <a:gd name="connsiteY161" fmla="*/ 309322 h 600771"/>
                  <a:gd name="connsiteX162" fmla="*/ 707188 w 708902"/>
                  <a:gd name="connsiteY162" fmla="*/ 316723 h 600771"/>
                  <a:gd name="connsiteX163" fmla="*/ 703939 w 708902"/>
                  <a:gd name="connsiteY163" fmla="*/ 322680 h 600771"/>
                  <a:gd name="connsiteX164" fmla="*/ 705473 w 708902"/>
                  <a:gd name="connsiteY164" fmla="*/ 330262 h 600771"/>
                  <a:gd name="connsiteX165" fmla="*/ 708452 w 708902"/>
                  <a:gd name="connsiteY165" fmla="*/ 333151 h 600771"/>
                  <a:gd name="connsiteX166" fmla="*/ 708903 w 708902"/>
                  <a:gd name="connsiteY166" fmla="*/ 340100 h 600771"/>
                  <a:gd name="connsiteX167" fmla="*/ 708903 w 708902"/>
                  <a:gd name="connsiteY167" fmla="*/ 340100 h 600771"/>
                  <a:gd name="connsiteX168" fmla="*/ 705654 w 708902"/>
                  <a:gd name="connsiteY168" fmla="*/ 342357 h 600771"/>
                  <a:gd name="connsiteX169" fmla="*/ 707188 w 708902"/>
                  <a:gd name="connsiteY169" fmla="*/ 347953 h 600771"/>
                  <a:gd name="connsiteX170" fmla="*/ 702224 w 708902"/>
                  <a:gd name="connsiteY170" fmla="*/ 352105 h 600771"/>
                  <a:gd name="connsiteX171" fmla="*/ 703939 w 708902"/>
                  <a:gd name="connsiteY171" fmla="*/ 356167 h 600771"/>
                  <a:gd name="connsiteX172" fmla="*/ 703217 w 708902"/>
                  <a:gd name="connsiteY172" fmla="*/ 368081 h 600771"/>
                  <a:gd name="connsiteX173" fmla="*/ 699697 w 708902"/>
                  <a:gd name="connsiteY173" fmla="*/ 373677 h 600771"/>
                  <a:gd name="connsiteX174" fmla="*/ 703578 w 708902"/>
                  <a:gd name="connsiteY174" fmla="*/ 379002 h 600771"/>
                  <a:gd name="connsiteX175" fmla="*/ 695996 w 708902"/>
                  <a:gd name="connsiteY175" fmla="*/ 391097 h 600771"/>
                  <a:gd name="connsiteX176" fmla="*/ 688685 w 708902"/>
                  <a:gd name="connsiteY176" fmla="*/ 391097 h 600771"/>
                  <a:gd name="connsiteX177" fmla="*/ 682006 w 708902"/>
                  <a:gd name="connsiteY177" fmla="*/ 387126 h 600771"/>
                  <a:gd name="connsiteX178" fmla="*/ 661516 w 708902"/>
                  <a:gd name="connsiteY178" fmla="*/ 400755 h 600771"/>
                  <a:gd name="connsiteX179" fmla="*/ 663231 w 708902"/>
                  <a:gd name="connsiteY179" fmla="*/ 407976 h 600771"/>
                  <a:gd name="connsiteX180" fmla="*/ 661878 w 708902"/>
                  <a:gd name="connsiteY180" fmla="*/ 415017 h 600771"/>
                  <a:gd name="connsiteX181" fmla="*/ 656372 w 708902"/>
                  <a:gd name="connsiteY181" fmla="*/ 419258 h 600771"/>
                  <a:gd name="connsiteX182" fmla="*/ 652761 w 708902"/>
                  <a:gd name="connsiteY182" fmla="*/ 426660 h 600771"/>
                  <a:gd name="connsiteX183" fmla="*/ 654657 w 708902"/>
                  <a:gd name="connsiteY183" fmla="*/ 431714 h 600771"/>
                  <a:gd name="connsiteX184" fmla="*/ 652761 w 708902"/>
                  <a:gd name="connsiteY184" fmla="*/ 435867 h 600771"/>
                  <a:gd name="connsiteX185" fmla="*/ 646262 w 708902"/>
                  <a:gd name="connsiteY185" fmla="*/ 441643 h 600771"/>
                  <a:gd name="connsiteX186" fmla="*/ 655018 w 708902"/>
                  <a:gd name="connsiteY186" fmla="*/ 448864 h 600771"/>
                  <a:gd name="connsiteX187" fmla="*/ 654115 w 708902"/>
                  <a:gd name="connsiteY187" fmla="*/ 453287 h 600771"/>
                  <a:gd name="connsiteX188" fmla="*/ 651227 w 708902"/>
                  <a:gd name="connsiteY188" fmla="*/ 455182 h 600771"/>
                  <a:gd name="connsiteX189" fmla="*/ 651137 w 708902"/>
                  <a:gd name="connsiteY189" fmla="*/ 461681 h 600771"/>
                  <a:gd name="connsiteX190" fmla="*/ 636605 w 708902"/>
                  <a:gd name="connsiteY190" fmla="*/ 456717 h 600771"/>
                  <a:gd name="connsiteX191" fmla="*/ 624600 w 708902"/>
                  <a:gd name="connsiteY191" fmla="*/ 446878 h 600771"/>
                  <a:gd name="connsiteX192" fmla="*/ 618101 w 708902"/>
                  <a:gd name="connsiteY192" fmla="*/ 448323 h 600771"/>
                  <a:gd name="connsiteX193" fmla="*/ 615574 w 708902"/>
                  <a:gd name="connsiteY193" fmla="*/ 440380 h 600771"/>
                  <a:gd name="connsiteX194" fmla="*/ 608173 w 708902"/>
                  <a:gd name="connsiteY194" fmla="*/ 436498 h 600771"/>
                  <a:gd name="connsiteX195" fmla="*/ 600772 w 708902"/>
                  <a:gd name="connsiteY195" fmla="*/ 440018 h 600771"/>
                  <a:gd name="connsiteX196" fmla="*/ 595356 w 708902"/>
                  <a:gd name="connsiteY196" fmla="*/ 440289 h 600771"/>
                  <a:gd name="connsiteX197" fmla="*/ 593190 w 708902"/>
                  <a:gd name="connsiteY197" fmla="*/ 448593 h 600771"/>
                  <a:gd name="connsiteX198" fmla="*/ 587503 w 708902"/>
                  <a:gd name="connsiteY198" fmla="*/ 449766 h 600771"/>
                  <a:gd name="connsiteX199" fmla="*/ 578658 w 708902"/>
                  <a:gd name="connsiteY199" fmla="*/ 446697 h 600771"/>
                  <a:gd name="connsiteX200" fmla="*/ 571617 w 708902"/>
                  <a:gd name="connsiteY200" fmla="*/ 451301 h 600771"/>
                  <a:gd name="connsiteX201" fmla="*/ 570534 w 708902"/>
                  <a:gd name="connsiteY201" fmla="*/ 457619 h 600771"/>
                  <a:gd name="connsiteX202" fmla="*/ 556905 w 708902"/>
                  <a:gd name="connsiteY202" fmla="*/ 474678 h 600771"/>
                  <a:gd name="connsiteX203" fmla="*/ 562050 w 708902"/>
                  <a:gd name="connsiteY203" fmla="*/ 479282 h 600771"/>
                  <a:gd name="connsiteX204" fmla="*/ 559161 w 708902"/>
                  <a:gd name="connsiteY204" fmla="*/ 485871 h 600771"/>
                  <a:gd name="connsiteX205" fmla="*/ 561057 w 708902"/>
                  <a:gd name="connsiteY205" fmla="*/ 490023 h 600771"/>
                  <a:gd name="connsiteX206" fmla="*/ 564848 w 708902"/>
                  <a:gd name="connsiteY206" fmla="*/ 491827 h 600771"/>
                  <a:gd name="connsiteX207" fmla="*/ 563945 w 708902"/>
                  <a:gd name="connsiteY207" fmla="*/ 496251 h 600771"/>
                  <a:gd name="connsiteX208" fmla="*/ 566563 w 708902"/>
                  <a:gd name="connsiteY208" fmla="*/ 499500 h 600771"/>
                  <a:gd name="connsiteX209" fmla="*/ 560876 w 708902"/>
                  <a:gd name="connsiteY209" fmla="*/ 511234 h 600771"/>
                  <a:gd name="connsiteX210" fmla="*/ 563945 w 708902"/>
                  <a:gd name="connsiteY210" fmla="*/ 523329 h 600771"/>
                  <a:gd name="connsiteX211" fmla="*/ 561959 w 708902"/>
                  <a:gd name="connsiteY211" fmla="*/ 526848 h 600771"/>
                  <a:gd name="connsiteX212" fmla="*/ 561959 w 708902"/>
                  <a:gd name="connsiteY212" fmla="*/ 526848 h 600771"/>
                  <a:gd name="connsiteX213" fmla="*/ 554739 w 708902"/>
                  <a:gd name="connsiteY213" fmla="*/ 534791 h 600771"/>
                  <a:gd name="connsiteX214" fmla="*/ 535423 w 708902"/>
                  <a:gd name="connsiteY214" fmla="*/ 539124 h 600771"/>
                  <a:gd name="connsiteX215" fmla="*/ 532625 w 708902"/>
                  <a:gd name="connsiteY215" fmla="*/ 543185 h 600771"/>
                  <a:gd name="connsiteX216" fmla="*/ 527390 w 708902"/>
                  <a:gd name="connsiteY216" fmla="*/ 542464 h 600771"/>
                  <a:gd name="connsiteX217" fmla="*/ 521794 w 708902"/>
                  <a:gd name="connsiteY217" fmla="*/ 545713 h 600771"/>
                  <a:gd name="connsiteX218" fmla="*/ 517010 w 708902"/>
                  <a:gd name="connsiteY218" fmla="*/ 543005 h 600771"/>
                  <a:gd name="connsiteX219" fmla="*/ 518635 w 708902"/>
                  <a:gd name="connsiteY219" fmla="*/ 540027 h 600771"/>
                  <a:gd name="connsiteX220" fmla="*/ 514122 w 708902"/>
                  <a:gd name="connsiteY220" fmla="*/ 541200 h 600771"/>
                  <a:gd name="connsiteX221" fmla="*/ 509248 w 708902"/>
                  <a:gd name="connsiteY221" fmla="*/ 536597 h 600771"/>
                  <a:gd name="connsiteX222" fmla="*/ 507081 w 708902"/>
                  <a:gd name="connsiteY222" fmla="*/ 538131 h 600771"/>
                  <a:gd name="connsiteX223" fmla="*/ 501215 w 708902"/>
                  <a:gd name="connsiteY223" fmla="*/ 536416 h 600771"/>
                  <a:gd name="connsiteX224" fmla="*/ 500131 w 708902"/>
                  <a:gd name="connsiteY224" fmla="*/ 538131 h 600771"/>
                  <a:gd name="connsiteX225" fmla="*/ 496521 w 708902"/>
                  <a:gd name="connsiteY225" fmla="*/ 535604 h 600771"/>
                  <a:gd name="connsiteX226" fmla="*/ 493452 w 708902"/>
                  <a:gd name="connsiteY226" fmla="*/ 539124 h 600771"/>
                  <a:gd name="connsiteX227" fmla="*/ 494535 w 708902"/>
                  <a:gd name="connsiteY227" fmla="*/ 542554 h 600771"/>
                  <a:gd name="connsiteX228" fmla="*/ 481177 w 708902"/>
                  <a:gd name="connsiteY228" fmla="*/ 545262 h 600771"/>
                  <a:gd name="connsiteX229" fmla="*/ 476122 w 708902"/>
                  <a:gd name="connsiteY229" fmla="*/ 541561 h 600771"/>
                  <a:gd name="connsiteX230" fmla="*/ 476573 w 708902"/>
                  <a:gd name="connsiteY230" fmla="*/ 538312 h 600771"/>
                  <a:gd name="connsiteX231" fmla="*/ 472873 w 708902"/>
                  <a:gd name="connsiteY231" fmla="*/ 531813 h 600771"/>
                  <a:gd name="connsiteX232" fmla="*/ 469804 w 708902"/>
                  <a:gd name="connsiteY232" fmla="*/ 532084 h 600771"/>
                  <a:gd name="connsiteX233" fmla="*/ 468811 w 708902"/>
                  <a:gd name="connsiteY233" fmla="*/ 529827 h 600771"/>
                  <a:gd name="connsiteX234" fmla="*/ 467457 w 708902"/>
                  <a:gd name="connsiteY234" fmla="*/ 532264 h 600771"/>
                  <a:gd name="connsiteX235" fmla="*/ 468901 w 708902"/>
                  <a:gd name="connsiteY235" fmla="*/ 534521 h 600771"/>
                  <a:gd name="connsiteX236" fmla="*/ 464749 w 708902"/>
                  <a:gd name="connsiteY236" fmla="*/ 534250 h 600771"/>
                  <a:gd name="connsiteX237" fmla="*/ 463486 w 708902"/>
                  <a:gd name="connsiteY237" fmla="*/ 540027 h 600771"/>
                  <a:gd name="connsiteX238" fmla="*/ 460327 w 708902"/>
                  <a:gd name="connsiteY238" fmla="*/ 535785 h 600771"/>
                  <a:gd name="connsiteX239" fmla="*/ 460868 w 708902"/>
                  <a:gd name="connsiteY239" fmla="*/ 542373 h 600771"/>
                  <a:gd name="connsiteX240" fmla="*/ 457890 w 708902"/>
                  <a:gd name="connsiteY240" fmla="*/ 545894 h 600771"/>
                  <a:gd name="connsiteX241" fmla="*/ 456355 w 708902"/>
                  <a:gd name="connsiteY241" fmla="*/ 545803 h 600771"/>
                  <a:gd name="connsiteX242" fmla="*/ 456987 w 708902"/>
                  <a:gd name="connsiteY242" fmla="*/ 542464 h 600771"/>
                  <a:gd name="connsiteX243" fmla="*/ 453286 w 708902"/>
                  <a:gd name="connsiteY243" fmla="*/ 547157 h 600771"/>
                  <a:gd name="connsiteX244" fmla="*/ 449586 w 708902"/>
                  <a:gd name="connsiteY244" fmla="*/ 545081 h 600771"/>
                  <a:gd name="connsiteX245" fmla="*/ 450127 w 708902"/>
                  <a:gd name="connsiteY245" fmla="*/ 551851 h 600771"/>
                  <a:gd name="connsiteX246" fmla="*/ 446788 w 708902"/>
                  <a:gd name="connsiteY246" fmla="*/ 554739 h 600771"/>
                  <a:gd name="connsiteX247" fmla="*/ 448142 w 708902"/>
                  <a:gd name="connsiteY247" fmla="*/ 558079 h 600771"/>
                  <a:gd name="connsiteX248" fmla="*/ 443448 w 708902"/>
                  <a:gd name="connsiteY248" fmla="*/ 553837 h 600771"/>
                  <a:gd name="connsiteX249" fmla="*/ 442455 w 708902"/>
                  <a:gd name="connsiteY249" fmla="*/ 557447 h 600771"/>
                  <a:gd name="connsiteX250" fmla="*/ 435595 w 708902"/>
                  <a:gd name="connsiteY250" fmla="*/ 561328 h 600771"/>
                  <a:gd name="connsiteX251" fmla="*/ 423862 w 708902"/>
                  <a:gd name="connsiteY251" fmla="*/ 562592 h 600771"/>
                  <a:gd name="connsiteX252" fmla="*/ 415377 w 708902"/>
                  <a:gd name="connsiteY252" fmla="*/ 556183 h 600771"/>
                  <a:gd name="connsiteX253" fmla="*/ 408878 w 708902"/>
                  <a:gd name="connsiteY253" fmla="*/ 556003 h 600771"/>
                  <a:gd name="connsiteX254" fmla="*/ 402560 w 708902"/>
                  <a:gd name="connsiteY254" fmla="*/ 560516 h 600771"/>
                  <a:gd name="connsiteX255" fmla="*/ 399040 w 708902"/>
                  <a:gd name="connsiteY255" fmla="*/ 559794 h 600771"/>
                  <a:gd name="connsiteX256" fmla="*/ 398318 w 708902"/>
                  <a:gd name="connsiteY256" fmla="*/ 565209 h 600771"/>
                  <a:gd name="connsiteX257" fmla="*/ 401116 w 708902"/>
                  <a:gd name="connsiteY257" fmla="*/ 565751 h 600771"/>
                  <a:gd name="connsiteX258" fmla="*/ 401567 w 708902"/>
                  <a:gd name="connsiteY258" fmla="*/ 568639 h 600771"/>
                  <a:gd name="connsiteX259" fmla="*/ 397235 w 708902"/>
                  <a:gd name="connsiteY259" fmla="*/ 567556 h 600771"/>
                  <a:gd name="connsiteX260" fmla="*/ 392812 w 708902"/>
                  <a:gd name="connsiteY260" fmla="*/ 570715 h 600771"/>
                  <a:gd name="connsiteX261" fmla="*/ 393263 w 708902"/>
                  <a:gd name="connsiteY261" fmla="*/ 572701 h 600771"/>
                  <a:gd name="connsiteX262" fmla="*/ 388209 w 708902"/>
                  <a:gd name="connsiteY262" fmla="*/ 573423 h 600771"/>
                  <a:gd name="connsiteX263" fmla="*/ 380988 w 708902"/>
                  <a:gd name="connsiteY263" fmla="*/ 580824 h 600771"/>
                  <a:gd name="connsiteX264" fmla="*/ 380266 w 708902"/>
                  <a:gd name="connsiteY264" fmla="*/ 577936 h 600771"/>
                  <a:gd name="connsiteX265" fmla="*/ 372504 w 708902"/>
                  <a:gd name="connsiteY265" fmla="*/ 575228 h 600771"/>
                  <a:gd name="connsiteX266" fmla="*/ 369615 w 708902"/>
                  <a:gd name="connsiteY266" fmla="*/ 579921 h 600771"/>
                  <a:gd name="connsiteX267" fmla="*/ 363748 w 708902"/>
                  <a:gd name="connsiteY267" fmla="*/ 581907 h 600771"/>
                  <a:gd name="connsiteX268" fmla="*/ 364019 w 708902"/>
                  <a:gd name="connsiteY268" fmla="*/ 586149 h 600771"/>
                  <a:gd name="connsiteX269" fmla="*/ 360499 w 708902"/>
                  <a:gd name="connsiteY269" fmla="*/ 587413 h 600771"/>
                  <a:gd name="connsiteX270" fmla="*/ 358784 w 708902"/>
                  <a:gd name="connsiteY270" fmla="*/ 591294 h 600771"/>
                  <a:gd name="connsiteX271" fmla="*/ 358964 w 708902"/>
                  <a:gd name="connsiteY271" fmla="*/ 593280 h 600771"/>
                  <a:gd name="connsiteX272" fmla="*/ 361672 w 708902"/>
                  <a:gd name="connsiteY272" fmla="*/ 592287 h 600771"/>
                  <a:gd name="connsiteX273" fmla="*/ 361763 w 708902"/>
                  <a:gd name="connsiteY273" fmla="*/ 594273 h 600771"/>
                  <a:gd name="connsiteX274" fmla="*/ 355083 w 708902"/>
                  <a:gd name="connsiteY274" fmla="*/ 600772 h 600771"/>
                  <a:gd name="connsiteX275" fmla="*/ 353730 w 708902"/>
                  <a:gd name="connsiteY275" fmla="*/ 593641 h 600771"/>
                  <a:gd name="connsiteX276" fmla="*/ 350751 w 708902"/>
                  <a:gd name="connsiteY276" fmla="*/ 593190 h 600771"/>
                  <a:gd name="connsiteX277" fmla="*/ 349126 w 708902"/>
                  <a:gd name="connsiteY277" fmla="*/ 590482 h 600771"/>
                  <a:gd name="connsiteX278" fmla="*/ 346960 w 708902"/>
                  <a:gd name="connsiteY278" fmla="*/ 595446 h 600771"/>
                  <a:gd name="connsiteX279" fmla="*/ 343801 w 708902"/>
                  <a:gd name="connsiteY279" fmla="*/ 589760 h 600771"/>
                  <a:gd name="connsiteX280" fmla="*/ 340281 w 708902"/>
                  <a:gd name="connsiteY280" fmla="*/ 592558 h 600771"/>
                  <a:gd name="connsiteX281" fmla="*/ 340191 w 708902"/>
                  <a:gd name="connsiteY281" fmla="*/ 595175 h 600771"/>
                  <a:gd name="connsiteX282" fmla="*/ 335858 w 708902"/>
                  <a:gd name="connsiteY282" fmla="*/ 595898 h 600771"/>
                  <a:gd name="connsiteX283" fmla="*/ 334414 w 708902"/>
                  <a:gd name="connsiteY283" fmla="*/ 594454 h 600771"/>
                  <a:gd name="connsiteX284" fmla="*/ 334414 w 708902"/>
                  <a:gd name="connsiteY284" fmla="*/ 594454 h 600771"/>
                  <a:gd name="connsiteX285" fmla="*/ 334414 w 708902"/>
                  <a:gd name="connsiteY285" fmla="*/ 592829 h 600771"/>
                  <a:gd name="connsiteX286" fmla="*/ 334414 w 708902"/>
                  <a:gd name="connsiteY286" fmla="*/ 592829 h 600771"/>
                  <a:gd name="connsiteX287" fmla="*/ 328637 w 708902"/>
                  <a:gd name="connsiteY287" fmla="*/ 594273 h 600771"/>
                  <a:gd name="connsiteX288" fmla="*/ 327735 w 708902"/>
                  <a:gd name="connsiteY288" fmla="*/ 590031 h 600771"/>
                  <a:gd name="connsiteX289" fmla="*/ 325568 w 708902"/>
                  <a:gd name="connsiteY289" fmla="*/ 588947 h 600771"/>
                  <a:gd name="connsiteX290" fmla="*/ 322860 w 708902"/>
                  <a:gd name="connsiteY290" fmla="*/ 591745 h 600771"/>
                  <a:gd name="connsiteX291" fmla="*/ 323041 w 708902"/>
                  <a:gd name="connsiteY291" fmla="*/ 588496 h 600771"/>
                  <a:gd name="connsiteX292" fmla="*/ 319882 w 708902"/>
                  <a:gd name="connsiteY292" fmla="*/ 583713 h 600771"/>
                  <a:gd name="connsiteX293" fmla="*/ 299934 w 708902"/>
                  <a:gd name="connsiteY293" fmla="*/ 593912 h 600771"/>
                  <a:gd name="connsiteX294" fmla="*/ 294790 w 708902"/>
                  <a:gd name="connsiteY294" fmla="*/ 589579 h 600771"/>
                  <a:gd name="connsiteX295" fmla="*/ 294790 w 708902"/>
                  <a:gd name="connsiteY295" fmla="*/ 589579 h 600771"/>
                  <a:gd name="connsiteX296" fmla="*/ 294248 w 708902"/>
                  <a:gd name="connsiteY296" fmla="*/ 583893 h 600771"/>
                  <a:gd name="connsiteX297" fmla="*/ 283056 w 708902"/>
                  <a:gd name="connsiteY297" fmla="*/ 572250 h 600771"/>
                  <a:gd name="connsiteX298" fmla="*/ 280619 w 708902"/>
                  <a:gd name="connsiteY298" fmla="*/ 565661 h 600771"/>
                  <a:gd name="connsiteX299" fmla="*/ 281431 w 708902"/>
                  <a:gd name="connsiteY299" fmla="*/ 562140 h 600771"/>
                  <a:gd name="connsiteX300" fmla="*/ 276015 w 708902"/>
                  <a:gd name="connsiteY300" fmla="*/ 557898 h 600771"/>
                  <a:gd name="connsiteX301" fmla="*/ 272585 w 708902"/>
                  <a:gd name="connsiteY301" fmla="*/ 550587 h 600771"/>
                  <a:gd name="connsiteX302" fmla="*/ 269517 w 708902"/>
                  <a:gd name="connsiteY302" fmla="*/ 551309 h 600771"/>
                  <a:gd name="connsiteX303" fmla="*/ 267260 w 708902"/>
                  <a:gd name="connsiteY303" fmla="*/ 548872 h 600771"/>
                  <a:gd name="connsiteX304" fmla="*/ 265184 w 708902"/>
                  <a:gd name="connsiteY304" fmla="*/ 550587 h 600771"/>
                  <a:gd name="connsiteX305" fmla="*/ 260220 w 708902"/>
                  <a:gd name="connsiteY305" fmla="*/ 539846 h 600771"/>
                  <a:gd name="connsiteX306" fmla="*/ 250382 w 708902"/>
                  <a:gd name="connsiteY306" fmla="*/ 538672 h 600771"/>
                  <a:gd name="connsiteX307" fmla="*/ 248215 w 708902"/>
                  <a:gd name="connsiteY307" fmla="*/ 532896 h 600771"/>
                  <a:gd name="connsiteX308" fmla="*/ 242980 w 708902"/>
                  <a:gd name="connsiteY308" fmla="*/ 536145 h 600771"/>
                  <a:gd name="connsiteX309" fmla="*/ 240182 w 708902"/>
                  <a:gd name="connsiteY309" fmla="*/ 532084 h 600771"/>
                  <a:gd name="connsiteX310" fmla="*/ 229170 w 708902"/>
                  <a:gd name="connsiteY310" fmla="*/ 535604 h 600771"/>
                  <a:gd name="connsiteX311" fmla="*/ 227997 w 708902"/>
                  <a:gd name="connsiteY311" fmla="*/ 529376 h 600771"/>
                  <a:gd name="connsiteX312" fmla="*/ 219242 w 708902"/>
                  <a:gd name="connsiteY312" fmla="*/ 525495 h 600771"/>
                  <a:gd name="connsiteX313" fmla="*/ 215180 w 708902"/>
                  <a:gd name="connsiteY313" fmla="*/ 521343 h 600771"/>
                  <a:gd name="connsiteX314" fmla="*/ 215541 w 708902"/>
                  <a:gd name="connsiteY314" fmla="*/ 517913 h 600771"/>
                  <a:gd name="connsiteX315" fmla="*/ 210577 w 708902"/>
                  <a:gd name="connsiteY315" fmla="*/ 514392 h 600771"/>
                  <a:gd name="connsiteX316" fmla="*/ 209764 w 708902"/>
                  <a:gd name="connsiteY316" fmla="*/ 498958 h 600771"/>
                  <a:gd name="connsiteX317" fmla="*/ 207598 w 708902"/>
                  <a:gd name="connsiteY317" fmla="*/ 495709 h 600771"/>
                  <a:gd name="connsiteX318" fmla="*/ 204168 w 708902"/>
                  <a:gd name="connsiteY318" fmla="*/ 495799 h 600771"/>
                  <a:gd name="connsiteX319" fmla="*/ 204439 w 708902"/>
                  <a:gd name="connsiteY319" fmla="*/ 493091 h 600771"/>
                  <a:gd name="connsiteX320" fmla="*/ 206876 w 708902"/>
                  <a:gd name="connsiteY320" fmla="*/ 492008 h 600771"/>
                  <a:gd name="connsiteX321" fmla="*/ 202634 w 708902"/>
                  <a:gd name="connsiteY321" fmla="*/ 490744 h 600771"/>
                  <a:gd name="connsiteX322" fmla="*/ 200468 w 708902"/>
                  <a:gd name="connsiteY322" fmla="*/ 486593 h 600771"/>
                  <a:gd name="connsiteX323" fmla="*/ 201912 w 708902"/>
                  <a:gd name="connsiteY323" fmla="*/ 483524 h 600771"/>
                  <a:gd name="connsiteX324" fmla="*/ 207418 w 708902"/>
                  <a:gd name="connsiteY324" fmla="*/ 480816 h 600771"/>
                  <a:gd name="connsiteX325" fmla="*/ 202453 w 708902"/>
                  <a:gd name="connsiteY325" fmla="*/ 479191 h 600771"/>
                  <a:gd name="connsiteX326" fmla="*/ 205973 w 708902"/>
                  <a:gd name="connsiteY326" fmla="*/ 477837 h 600771"/>
                  <a:gd name="connsiteX327" fmla="*/ 204981 w 708902"/>
                  <a:gd name="connsiteY327" fmla="*/ 473595 h 600771"/>
                  <a:gd name="connsiteX328" fmla="*/ 208952 w 708902"/>
                  <a:gd name="connsiteY328" fmla="*/ 475310 h 600771"/>
                  <a:gd name="connsiteX329" fmla="*/ 208591 w 708902"/>
                  <a:gd name="connsiteY329" fmla="*/ 471519 h 600771"/>
                  <a:gd name="connsiteX330" fmla="*/ 211750 w 708902"/>
                  <a:gd name="connsiteY330" fmla="*/ 471880 h 600771"/>
                  <a:gd name="connsiteX331" fmla="*/ 215812 w 708902"/>
                  <a:gd name="connsiteY331" fmla="*/ 467277 h 600771"/>
                  <a:gd name="connsiteX332" fmla="*/ 219242 w 708902"/>
                  <a:gd name="connsiteY332" fmla="*/ 467006 h 600771"/>
                  <a:gd name="connsiteX333" fmla="*/ 219242 w 708902"/>
                  <a:gd name="connsiteY333" fmla="*/ 467006 h 600771"/>
                  <a:gd name="connsiteX334" fmla="*/ 225289 w 708902"/>
                  <a:gd name="connsiteY334" fmla="*/ 469353 h 600771"/>
                  <a:gd name="connsiteX335" fmla="*/ 225289 w 708902"/>
                  <a:gd name="connsiteY335" fmla="*/ 469353 h 600771"/>
                  <a:gd name="connsiteX336" fmla="*/ 234315 w 708902"/>
                  <a:gd name="connsiteY336" fmla="*/ 464660 h 600771"/>
                  <a:gd name="connsiteX337" fmla="*/ 237926 w 708902"/>
                  <a:gd name="connsiteY337" fmla="*/ 455814 h 600771"/>
                  <a:gd name="connsiteX338" fmla="*/ 239731 w 708902"/>
                  <a:gd name="connsiteY338" fmla="*/ 455723 h 600771"/>
                  <a:gd name="connsiteX339" fmla="*/ 238919 w 708902"/>
                  <a:gd name="connsiteY339" fmla="*/ 453557 h 600771"/>
                  <a:gd name="connsiteX340" fmla="*/ 242258 w 708902"/>
                  <a:gd name="connsiteY340" fmla="*/ 450218 h 600771"/>
                  <a:gd name="connsiteX341" fmla="*/ 240453 w 708902"/>
                  <a:gd name="connsiteY341" fmla="*/ 445614 h 600771"/>
                  <a:gd name="connsiteX342" fmla="*/ 237204 w 708902"/>
                  <a:gd name="connsiteY342" fmla="*/ 445976 h 600771"/>
                  <a:gd name="connsiteX343" fmla="*/ 237474 w 708902"/>
                  <a:gd name="connsiteY343" fmla="*/ 442455 h 600771"/>
                  <a:gd name="connsiteX344" fmla="*/ 232330 w 708902"/>
                  <a:gd name="connsiteY344" fmla="*/ 441101 h 600771"/>
                  <a:gd name="connsiteX345" fmla="*/ 229802 w 708902"/>
                  <a:gd name="connsiteY345" fmla="*/ 435505 h 600771"/>
                  <a:gd name="connsiteX346" fmla="*/ 220325 w 708902"/>
                  <a:gd name="connsiteY346" fmla="*/ 429097 h 600771"/>
                  <a:gd name="connsiteX347" fmla="*/ 217527 w 708902"/>
                  <a:gd name="connsiteY347" fmla="*/ 429368 h 600771"/>
                  <a:gd name="connsiteX348" fmla="*/ 215090 w 708902"/>
                  <a:gd name="connsiteY348" fmla="*/ 426209 h 600771"/>
                  <a:gd name="connsiteX349" fmla="*/ 210486 w 708902"/>
                  <a:gd name="connsiteY349" fmla="*/ 427292 h 600771"/>
                  <a:gd name="connsiteX350" fmla="*/ 206876 w 708902"/>
                  <a:gd name="connsiteY350" fmla="*/ 425216 h 600771"/>
                  <a:gd name="connsiteX351" fmla="*/ 200468 w 708902"/>
                  <a:gd name="connsiteY351" fmla="*/ 427021 h 600771"/>
                  <a:gd name="connsiteX352" fmla="*/ 189636 w 708902"/>
                  <a:gd name="connsiteY352" fmla="*/ 420342 h 600771"/>
                  <a:gd name="connsiteX353" fmla="*/ 189546 w 708902"/>
                  <a:gd name="connsiteY353" fmla="*/ 416912 h 600771"/>
                  <a:gd name="connsiteX354" fmla="*/ 193698 w 708902"/>
                  <a:gd name="connsiteY354" fmla="*/ 413572 h 600771"/>
                  <a:gd name="connsiteX355" fmla="*/ 192434 w 708902"/>
                  <a:gd name="connsiteY355" fmla="*/ 408427 h 600771"/>
                  <a:gd name="connsiteX356" fmla="*/ 200829 w 708902"/>
                  <a:gd name="connsiteY356" fmla="*/ 402741 h 600771"/>
                  <a:gd name="connsiteX357" fmla="*/ 211028 w 708902"/>
                  <a:gd name="connsiteY357" fmla="*/ 399582 h 600771"/>
                  <a:gd name="connsiteX358" fmla="*/ 212021 w 708902"/>
                  <a:gd name="connsiteY358" fmla="*/ 393535 h 600771"/>
                  <a:gd name="connsiteX359" fmla="*/ 209403 w 708902"/>
                  <a:gd name="connsiteY359" fmla="*/ 391639 h 600771"/>
                  <a:gd name="connsiteX360" fmla="*/ 208230 w 708902"/>
                  <a:gd name="connsiteY360" fmla="*/ 382884 h 600771"/>
                  <a:gd name="connsiteX361" fmla="*/ 204349 w 708902"/>
                  <a:gd name="connsiteY361" fmla="*/ 381530 h 600771"/>
                  <a:gd name="connsiteX362" fmla="*/ 204439 w 708902"/>
                  <a:gd name="connsiteY362" fmla="*/ 368893 h 600771"/>
                  <a:gd name="connsiteX363" fmla="*/ 198302 w 708902"/>
                  <a:gd name="connsiteY363" fmla="*/ 368803 h 600771"/>
                  <a:gd name="connsiteX364" fmla="*/ 196857 w 708902"/>
                  <a:gd name="connsiteY364" fmla="*/ 366637 h 600771"/>
                  <a:gd name="connsiteX365" fmla="*/ 201641 w 708902"/>
                  <a:gd name="connsiteY365" fmla="*/ 363117 h 600771"/>
                  <a:gd name="connsiteX366" fmla="*/ 196947 w 708902"/>
                  <a:gd name="connsiteY366" fmla="*/ 355264 h 600771"/>
                  <a:gd name="connsiteX367" fmla="*/ 200919 w 708902"/>
                  <a:gd name="connsiteY367" fmla="*/ 346690 h 600771"/>
                  <a:gd name="connsiteX368" fmla="*/ 192796 w 708902"/>
                  <a:gd name="connsiteY368" fmla="*/ 337392 h 600771"/>
                  <a:gd name="connsiteX369" fmla="*/ 194872 w 708902"/>
                  <a:gd name="connsiteY369" fmla="*/ 331345 h 600771"/>
                  <a:gd name="connsiteX370" fmla="*/ 199385 w 708902"/>
                  <a:gd name="connsiteY370" fmla="*/ 327374 h 600771"/>
                  <a:gd name="connsiteX371" fmla="*/ 199565 w 708902"/>
                  <a:gd name="connsiteY371" fmla="*/ 323041 h 600771"/>
                  <a:gd name="connsiteX372" fmla="*/ 179888 w 708902"/>
                  <a:gd name="connsiteY372" fmla="*/ 318980 h 600771"/>
                  <a:gd name="connsiteX373" fmla="*/ 176007 w 708902"/>
                  <a:gd name="connsiteY373" fmla="*/ 315911 h 600771"/>
                  <a:gd name="connsiteX374" fmla="*/ 173029 w 708902"/>
                  <a:gd name="connsiteY374" fmla="*/ 305350 h 600771"/>
                  <a:gd name="connsiteX375" fmla="*/ 177451 w 708902"/>
                  <a:gd name="connsiteY375" fmla="*/ 297317 h 600771"/>
                  <a:gd name="connsiteX376" fmla="*/ 173841 w 708902"/>
                  <a:gd name="connsiteY376" fmla="*/ 291902 h 600771"/>
                  <a:gd name="connsiteX377" fmla="*/ 169960 w 708902"/>
                  <a:gd name="connsiteY377" fmla="*/ 289374 h 600771"/>
                  <a:gd name="connsiteX378" fmla="*/ 163371 w 708902"/>
                  <a:gd name="connsiteY378" fmla="*/ 294339 h 600771"/>
                  <a:gd name="connsiteX379" fmla="*/ 159128 w 708902"/>
                  <a:gd name="connsiteY379" fmla="*/ 294519 h 600771"/>
                  <a:gd name="connsiteX380" fmla="*/ 156421 w 708902"/>
                  <a:gd name="connsiteY380" fmla="*/ 300296 h 600771"/>
                  <a:gd name="connsiteX381" fmla="*/ 153081 w 708902"/>
                  <a:gd name="connsiteY381" fmla="*/ 300205 h 600771"/>
                  <a:gd name="connsiteX382" fmla="*/ 153262 w 708902"/>
                  <a:gd name="connsiteY382" fmla="*/ 302371 h 600771"/>
                  <a:gd name="connsiteX383" fmla="*/ 151095 w 708902"/>
                  <a:gd name="connsiteY383" fmla="*/ 301920 h 600771"/>
                  <a:gd name="connsiteX384" fmla="*/ 151998 w 708902"/>
                  <a:gd name="connsiteY384" fmla="*/ 303094 h 600771"/>
                  <a:gd name="connsiteX385" fmla="*/ 149380 w 708902"/>
                  <a:gd name="connsiteY385" fmla="*/ 304899 h 600771"/>
                  <a:gd name="connsiteX386" fmla="*/ 139181 w 708902"/>
                  <a:gd name="connsiteY386" fmla="*/ 305801 h 600771"/>
                  <a:gd name="connsiteX387" fmla="*/ 121129 w 708902"/>
                  <a:gd name="connsiteY387" fmla="*/ 303184 h 600771"/>
                  <a:gd name="connsiteX388" fmla="*/ 116255 w 708902"/>
                  <a:gd name="connsiteY388" fmla="*/ 304267 h 600771"/>
                  <a:gd name="connsiteX389" fmla="*/ 93690 w 708902"/>
                  <a:gd name="connsiteY389" fmla="*/ 300386 h 600771"/>
                  <a:gd name="connsiteX390" fmla="*/ 81866 w 708902"/>
                  <a:gd name="connsiteY390" fmla="*/ 296144 h 600771"/>
                  <a:gd name="connsiteX391" fmla="*/ 73833 w 708902"/>
                  <a:gd name="connsiteY391" fmla="*/ 297858 h 600771"/>
                  <a:gd name="connsiteX392" fmla="*/ 69771 w 708902"/>
                  <a:gd name="connsiteY392" fmla="*/ 293977 h 600771"/>
                  <a:gd name="connsiteX393" fmla="*/ 58037 w 708902"/>
                  <a:gd name="connsiteY393" fmla="*/ 297137 h 600771"/>
                  <a:gd name="connsiteX394" fmla="*/ 54517 w 708902"/>
                  <a:gd name="connsiteY394" fmla="*/ 294880 h 600771"/>
                  <a:gd name="connsiteX395" fmla="*/ 46213 w 708902"/>
                  <a:gd name="connsiteY395" fmla="*/ 297768 h 600771"/>
                  <a:gd name="connsiteX396" fmla="*/ 35292 w 708902"/>
                  <a:gd name="connsiteY396" fmla="*/ 296956 h 600771"/>
                  <a:gd name="connsiteX397" fmla="*/ 35292 w 708902"/>
                  <a:gd name="connsiteY397" fmla="*/ 296956 h 600771"/>
                  <a:gd name="connsiteX398" fmla="*/ 34299 w 708902"/>
                  <a:gd name="connsiteY398" fmla="*/ 293345 h 600771"/>
                  <a:gd name="connsiteX399" fmla="*/ 32945 w 708902"/>
                  <a:gd name="connsiteY399" fmla="*/ 287298 h 600771"/>
                  <a:gd name="connsiteX400" fmla="*/ 31410 w 708902"/>
                  <a:gd name="connsiteY400" fmla="*/ 284410 h 600771"/>
                  <a:gd name="connsiteX401" fmla="*/ 25905 w 708902"/>
                  <a:gd name="connsiteY401" fmla="*/ 278453 h 600771"/>
                  <a:gd name="connsiteX402" fmla="*/ 20309 w 708902"/>
                  <a:gd name="connsiteY402" fmla="*/ 276467 h 600771"/>
                  <a:gd name="connsiteX403" fmla="*/ 12907 w 708902"/>
                  <a:gd name="connsiteY403" fmla="*/ 268073 h 600771"/>
                  <a:gd name="connsiteX404" fmla="*/ 12997 w 708902"/>
                  <a:gd name="connsiteY404" fmla="*/ 262837 h 600771"/>
                  <a:gd name="connsiteX405" fmla="*/ 6770 w 708902"/>
                  <a:gd name="connsiteY405" fmla="*/ 258324 h 600771"/>
                  <a:gd name="connsiteX406" fmla="*/ 5957 w 708902"/>
                  <a:gd name="connsiteY406" fmla="*/ 251284 h 600771"/>
                  <a:gd name="connsiteX407" fmla="*/ 4964 w 708902"/>
                  <a:gd name="connsiteY407" fmla="*/ 243251 h 600771"/>
                  <a:gd name="connsiteX408" fmla="*/ 3701 w 708902"/>
                  <a:gd name="connsiteY408" fmla="*/ 235850 h 600771"/>
                  <a:gd name="connsiteX409" fmla="*/ 0 w 708902"/>
                  <a:gd name="connsiteY409" fmla="*/ 226733 h 600771"/>
                  <a:gd name="connsiteX410" fmla="*/ 2798 w 708902"/>
                  <a:gd name="connsiteY410" fmla="*/ 216895 h 600771"/>
                  <a:gd name="connsiteX411" fmla="*/ 9477 w 708902"/>
                  <a:gd name="connsiteY411" fmla="*/ 211750 h 600771"/>
                  <a:gd name="connsiteX412" fmla="*/ 5777 w 708902"/>
                  <a:gd name="connsiteY412" fmla="*/ 206154 h 600771"/>
                  <a:gd name="connsiteX413" fmla="*/ 3159 w 708902"/>
                  <a:gd name="connsiteY413" fmla="*/ 199024 h 600771"/>
                  <a:gd name="connsiteX414" fmla="*/ 2527 w 708902"/>
                  <a:gd name="connsiteY414" fmla="*/ 183589 h 6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</a:cxnLst>
                <a:rect l="l" t="t" r="r" b="b"/>
                <a:pathLst>
                  <a:path w="708902" h="600771">
                    <a:moveTo>
                      <a:pt x="57676" y="53163"/>
                    </a:moveTo>
                    <a:lnTo>
                      <a:pt x="61918" y="49553"/>
                    </a:lnTo>
                    <a:lnTo>
                      <a:pt x="67966" y="48199"/>
                    </a:lnTo>
                    <a:lnTo>
                      <a:pt x="68417" y="45401"/>
                    </a:lnTo>
                    <a:lnTo>
                      <a:pt x="72389" y="44589"/>
                    </a:lnTo>
                    <a:lnTo>
                      <a:pt x="73201" y="41430"/>
                    </a:lnTo>
                    <a:lnTo>
                      <a:pt x="76992" y="42964"/>
                    </a:lnTo>
                    <a:lnTo>
                      <a:pt x="77533" y="35653"/>
                    </a:lnTo>
                    <a:lnTo>
                      <a:pt x="83671" y="31952"/>
                    </a:lnTo>
                    <a:lnTo>
                      <a:pt x="87643" y="32133"/>
                    </a:lnTo>
                    <a:lnTo>
                      <a:pt x="89177" y="28523"/>
                    </a:lnTo>
                    <a:lnTo>
                      <a:pt x="94141" y="25453"/>
                    </a:lnTo>
                    <a:lnTo>
                      <a:pt x="96127" y="26266"/>
                    </a:lnTo>
                    <a:lnTo>
                      <a:pt x="97842" y="22204"/>
                    </a:lnTo>
                    <a:lnTo>
                      <a:pt x="102987" y="20128"/>
                    </a:lnTo>
                    <a:lnTo>
                      <a:pt x="105785" y="22565"/>
                    </a:lnTo>
                    <a:lnTo>
                      <a:pt x="109034" y="20489"/>
                    </a:lnTo>
                    <a:lnTo>
                      <a:pt x="114721" y="24370"/>
                    </a:lnTo>
                    <a:lnTo>
                      <a:pt x="123927" y="25724"/>
                    </a:lnTo>
                    <a:lnTo>
                      <a:pt x="125462" y="22655"/>
                    </a:lnTo>
                    <a:lnTo>
                      <a:pt x="130516" y="21482"/>
                    </a:lnTo>
                    <a:lnTo>
                      <a:pt x="131509" y="24912"/>
                    </a:lnTo>
                    <a:lnTo>
                      <a:pt x="144236" y="16789"/>
                    </a:lnTo>
                    <a:lnTo>
                      <a:pt x="147936" y="16969"/>
                    </a:lnTo>
                    <a:lnTo>
                      <a:pt x="146853" y="13629"/>
                    </a:lnTo>
                    <a:lnTo>
                      <a:pt x="148658" y="11012"/>
                    </a:lnTo>
                    <a:lnTo>
                      <a:pt x="155879" y="11373"/>
                    </a:lnTo>
                    <a:lnTo>
                      <a:pt x="166349" y="7763"/>
                    </a:lnTo>
                    <a:lnTo>
                      <a:pt x="172216" y="13088"/>
                    </a:lnTo>
                    <a:lnTo>
                      <a:pt x="183860" y="11012"/>
                    </a:lnTo>
                    <a:lnTo>
                      <a:pt x="188734" y="15344"/>
                    </a:lnTo>
                    <a:lnTo>
                      <a:pt x="198211" y="13269"/>
                    </a:lnTo>
                    <a:lnTo>
                      <a:pt x="204710" y="17782"/>
                    </a:lnTo>
                    <a:lnTo>
                      <a:pt x="214999" y="20850"/>
                    </a:lnTo>
                    <a:lnTo>
                      <a:pt x="218339" y="14893"/>
                    </a:lnTo>
                    <a:lnTo>
                      <a:pt x="222672" y="17330"/>
                    </a:lnTo>
                    <a:lnTo>
                      <a:pt x="229622" y="16879"/>
                    </a:lnTo>
                    <a:lnTo>
                      <a:pt x="233232" y="15615"/>
                    </a:lnTo>
                    <a:lnTo>
                      <a:pt x="232600" y="12637"/>
                    </a:lnTo>
                    <a:lnTo>
                      <a:pt x="234315" y="11373"/>
                    </a:lnTo>
                    <a:lnTo>
                      <a:pt x="240634" y="12366"/>
                    </a:lnTo>
                    <a:lnTo>
                      <a:pt x="246320" y="17059"/>
                    </a:lnTo>
                    <a:lnTo>
                      <a:pt x="252187" y="13990"/>
                    </a:lnTo>
                    <a:lnTo>
                      <a:pt x="254443" y="10199"/>
                    </a:lnTo>
                    <a:lnTo>
                      <a:pt x="257422" y="9929"/>
                    </a:lnTo>
                    <a:lnTo>
                      <a:pt x="258595" y="6679"/>
                    </a:lnTo>
                    <a:lnTo>
                      <a:pt x="263108" y="7492"/>
                    </a:lnTo>
                    <a:lnTo>
                      <a:pt x="266899" y="1896"/>
                    </a:lnTo>
                    <a:lnTo>
                      <a:pt x="268614" y="4423"/>
                    </a:lnTo>
                    <a:lnTo>
                      <a:pt x="274210" y="3430"/>
                    </a:lnTo>
                    <a:lnTo>
                      <a:pt x="276106" y="8214"/>
                    </a:lnTo>
                    <a:lnTo>
                      <a:pt x="278904" y="5867"/>
                    </a:lnTo>
                    <a:lnTo>
                      <a:pt x="279626" y="8124"/>
                    </a:lnTo>
                    <a:lnTo>
                      <a:pt x="283958" y="3701"/>
                    </a:lnTo>
                    <a:lnTo>
                      <a:pt x="291811" y="2528"/>
                    </a:lnTo>
                    <a:lnTo>
                      <a:pt x="294248" y="0"/>
                    </a:lnTo>
                    <a:lnTo>
                      <a:pt x="300476" y="3340"/>
                    </a:lnTo>
                    <a:lnTo>
                      <a:pt x="309863" y="4333"/>
                    </a:lnTo>
                    <a:lnTo>
                      <a:pt x="312661" y="8124"/>
                    </a:lnTo>
                    <a:lnTo>
                      <a:pt x="317355" y="7401"/>
                    </a:lnTo>
                    <a:lnTo>
                      <a:pt x="319069" y="10651"/>
                    </a:lnTo>
                    <a:lnTo>
                      <a:pt x="323492" y="12095"/>
                    </a:lnTo>
                    <a:lnTo>
                      <a:pt x="325117" y="15796"/>
                    </a:lnTo>
                    <a:lnTo>
                      <a:pt x="334684" y="18233"/>
                    </a:lnTo>
                    <a:lnTo>
                      <a:pt x="337302" y="20760"/>
                    </a:lnTo>
                    <a:lnTo>
                      <a:pt x="340010" y="19225"/>
                    </a:lnTo>
                    <a:lnTo>
                      <a:pt x="341905" y="23197"/>
                    </a:lnTo>
                    <a:lnTo>
                      <a:pt x="345155" y="21031"/>
                    </a:lnTo>
                    <a:lnTo>
                      <a:pt x="353730" y="21031"/>
                    </a:lnTo>
                    <a:lnTo>
                      <a:pt x="355805" y="23197"/>
                    </a:lnTo>
                    <a:lnTo>
                      <a:pt x="362936" y="23016"/>
                    </a:lnTo>
                    <a:lnTo>
                      <a:pt x="365734" y="21121"/>
                    </a:lnTo>
                    <a:lnTo>
                      <a:pt x="373948" y="26537"/>
                    </a:lnTo>
                    <a:lnTo>
                      <a:pt x="377287" y="31772"/>
                    </a:lnTo>
                    <a:lnTo>
                      <a:pt x="390014" y="33306"/>
                    </a:lnTo>
                    <a:lnTo>
                      <a:pt x="400123" y="37729"/>
                    </a:lnTo>
                    <a:lnTo>
                      <a:pt x="404726" y="37097"/>
                    </a:lnTo>
                    <a:lnTo>
                      <a:pt x="404185" y="40527"/>
                    </a:lnTo>
                    <a:lnTo>
                      <a:pt x="407705" y="41881"/>
                    </a:lnTo>
                    <a:lnTo>
                      <a:pt x="408878" y="48560"/>
                    </a:lnTo>
                    <a:lnTo>
                      <a:pt x="411857" y="48831"/>
                    </a:lnTo>
                    <a:lnTo>
                      <a:pt x="416731" y="54698"/>
                    </a:lnTo>
                    <a:lnTo>
                      <a:pt x="414926" y="58218"/>
                    </a:lnTo>
                    <a:lnTo>
                      <a:pt x="417092" y="61557"/>
                    </a:lnTo>
                    <a:lnTo>
                      <a:pt x="416641" y="71576"/>
                    </a:lnTo>
                    <a:lnTo>
                      <a:pt x="418807" y="71757"/>
                    </a:lnTo>
                    <a:lnTo>
                      <a:pt x="418807" y="71757"/>
                    </a:lnTo>
                    <a:lnTo>
                      <a:pt x="424313" y="76541"/>
                    </a:lnTo>
                    <a:lnTo>
                      <a:pt x="424313" y="76541"/>
                    </a:lnTo>
                    <a:lnTo>
                      <a:pt x="433339" y="75999"/>
                    </a:lnTo>
                    <a:lnTo>
                      <a:pt x="434693" y="80783"/>
                    </a:lnTo>
                    <a:lnTo>
                      <a:pt x="439657" y="84574"/>
                    </a:lnTo>
                    <a:lnTo>
                      <a:pt x="437852" y="87733"/>
                    </a:lnTo>
                    <a:lnTo>
                      <a:pt x="440108" y="90982"/>
                    </a:lnTo>
                    <a:lnTo>
                      <a:pt x="437310" y="93510"/>
                    </a:lnTo>
                    <a:lnTo>
                      <a:pt x="440650" y="104792"/>
                    </a:lnTo>
                    <a:lnTo>
                      <a:pt x="446968" y="113367"/>
                    </a:lnTo>
                    <a:lnTo>
                      <a:pt x="459604" y="122032"/>
                    </a:lnTo>
                    <a:lnTo>
                      <a:pt x="458431" y="126906"/>
                    </a:lnTo>
                    <a:lnTo>
                      <a:pt x="460597" y="128711"/>
                    </a:lnTo>
                    <a:lnTo>
                      <a:pt x="459966" y="132051"/>
                    </a:lnTo>
                    <a:lnTo>
                      <a:pt x="462493" y="132141"/>
                    </a:lnTo>
                    <a:lnTo>
                      <a:pt x="456445" y="138550"/>
                    </a:lnTo>
                    <a:lnTo>
                      <a:pt x="458341" y="142160"/>
                    </a:lnTo>
                    <a:lnTo>
                      <a:pt x="470616" y="146312"/>
                    </a:lnTo>
                    <a:lnTo>
                      <a:pt x="473234" y="149110"/>
                    </a:lnTo>
                    <a:lnTo>
                      <a:pt x="471248" y="152540"/>
                    </a:lnTo>
                    <a:lnTo>
                      <a:pt x="475039" y="154525"/>
                    </a:lnTo>
                    <a:lnTo>
                      <a:pt x="476573" y="159219"/>
                    </a:lnTo>
                    <a:lnTo>
                      <a:pt x="485599" y="165447"/>
                    </a:lnTo>
                    <a:lnTo>
                      <a:pt x="486592" y="169328"/>
                    </a:lnTo>
                    <a:lnTo>
                      <a:pt x="481808" y="177632"/>
                    </a:lnTo>
                    <a:lnTo>
                      <a:pt x="482711" y="183138"/>
                    </a:lnTo>
                    <a:lnTo>
                      <a:pt x="494264" y="184221"/>
                    </a:lnTo>
                    <a:lnTo>
                      <a:pt x="508526" y="190178"/>
                    </a:lnTo>
                    <a:lnTo>
                      <a:pt x="512948" y="186116"/>
                    </a:lnTo>
                    <a:lnTo>
                      <a:pt x="519627" y="185484"/>
                    </a:lnTo>
                    <a:lnTo>
                      <a:pt x="530098" y="196136"/>
                    </a:lnTo>
                    <a:lnTo>
                      <a:pt x="544720" y="194601"/>
                    </a:lnTo>
                    <a:lnTo>
                      <a:pt x="549955" y="200017"/>
                    </a:lnTo>
                    <a:lnTo>
                      <a:pt x="555100" y="197580"/>
                    </a:lnTo>
                    <a:lnTo>
                      <a:pt x="559432" y="201641"/>
                    </a:lnTo>
                    <a:lnTo>
                      <a:pt x="561959" y="200738"/>
                    </a:lnTo>
                    <a:lnTo>
                      <a:pt x="561959" y="200738"/>
                    </a:lnTo>
                    <a:lnTo>
                      <a:pt x="558078" y="202724"/>
                    </a:lnTo>
                    <a:lnTo>
                      <a:pt x="558349" y="204800"/>
                    </a:lnTo>
                    <a:lnTo>
                      <a:pt x="561057" y="208592"/>
                    </a:lnTo>
                    <a:lnTo>
                      <a:pt x="566202" y="209313"/>
                    </a:lnTo>
                    <a:lnTo>
                      <a:pt x="567285" y="213375"/>
                    </a:lnTo>
                    <a:lnTo>
                      <a:pt x="573152" y="216715"/>
                    </a:lnTo>
                    <a:lnTo>
                      <a:pt x="570895" y="224477"/>
                    </a:lnTo>
                    <a:lnTo>
                      <a:pt x="572159" y="226824"/>
                    </a:lnTo>
                    <a:lnTo>
                      <a:pt x="577575" y="225741"/>
                    </a:lnTo>
                    <a:lnTo>
                      <a:pt x="579921" y="221589"/>
                    </a:lnTo>
                    <a:lnTo>
                      <a:pt x="594453" y="225831"/>
                    </a:lnTo>
                    <a:lnTo>
                      <a:pt x="599869" y="236391"/>
                    </a:lnTo>
                    <a:lnTo>
                      <a:pt x="603750" y="239731"/>
                    </a:lnTo>
                    <a:lnTo>
                      <a:pt x="605285" y="247945"/>
                    </a:lnTo>
                    <a:lnTo>
                      <a:pt x="609617" y="250833"/>
                    </a:lnTo>
                    <a:lnTo>
                      <a:pt x="613227" y="261664"/>
                    </a:lnTo>
                    <a:lnTo>
                      <a:pt x="615123" y="263109"/>
                    </a:lnTo>
                    <a:lnTo>
                      <a:pt x="619365" y="260039"/>
                    </a:lnTo>
                    <a:lnTo>
                      <a:pt x="624420" y="259498"/>
                    </a:lnTo>
                    <a:lnTo>
                      <a:pt x="626947" y="263289"/>
                    </a:lnTo>
                    <a:lnTo>
                      <a:pt x="630648" y="263109"/>
                    </a:lnTo>
                    <a:lnTo>
                      <a:pt x="640305" y="269156"/>
                    </a:lnTo>
                    <a:lnTo>
                      <a:pt x="641930" y="280258"/>
                    </a:lnTo>
                    <a:lnTo>
                      <a:pt x="646804" y="283056"/>
                    </a:lnTo>
                    <a:lnTo>
                      <a:pt x="649873" y="287749"/>
                    </a:lnTo>
                    <a:lnTo>
                      <a:pt x="662600" y="288291"/>
                    </a:lnTo>
                    <a:lnTo>
                      <a:pt x="668827" y="290909"/>
                    </a:lnTo>
                    <a:lnTo>
                      <a:pt x="680923" y="290457"/>
                    </a:lnTo>
                    <a:lnTo>
                      <a:pt x="685255" y="292894"/>
                    </a:lnTo>
                    <a:lnTo>
                      <a:pt x="686789" y="290277"/>
                    </a:lnTo>
                    <a:lnTo>
                      <a:pt x="690941" y="290006"/>
                    </a:lnTo>
                    <a:lnTo>
                      <a:pt x="694642" y="287117"/>
                    </a:lnTo>
                    <a:lnTo>
                      <a:pt x="697711" y="287840"/>
                    </a:lnTo>
                    <a:lnTo>
                      <a:pt x="698613" y="294519"/>
                    </a:lnTo>
                    <a:lnTo>
                      <a:pt x="700599" y="296053"/>
                    </a:lnTo>
                    <a:lnTo>
                      <a:pt x="698613" y="301108"/>
                    </a:lnTo>
                    <a:lnTo>
                      <a:pt x="705473" y="304357"/>
                    </a:lnTo>
                    <a:lnTo>
                      <a:pt x="704841" y="309322"/>
                    </a:lnTo>
                    <a:lnTo>
                      <a:pt x="707188" y="316723"/>
                    </a:lnTo>
                    <a:lnTo>
                      <a:pt x="703939" y="322680"/>
                    </a:lnTo>
                    <a:lnTo>
                      <a:pt x="705473" y="330262"/>
                    </a:lnTo>
                    <a:lnTo>
                      <a:pt x="708452" y="333151"/>
                    </a:lnTo>
                    <a:lnTo>
                      <a:pt x="708903" y="340100"/>
                    </a:lnTo>
                    <a:lnTo>
                      <a:pt x="708903" y="340100"/>
                    </a:lnTo>
                    <a:lnTo>
                      <a:pt x="705654" y="342357"/>
                    </a:lnTo>
                    <a:lnTo>
                      <a:pt x="707188" y="347953"/>
                    </a:lnTo>
                    <a:lnTo>
                      <a:pt x="702224" y="352105"/>
                    </a:lnTo>
                    <a:lnTo>
                      <a:pt x="703939" y="356167"/>
                    </a:lnTo>
                    <a:lnTo>
                      <a:pt x="703217" y="368081"/>
                    </a:lnTo>
                    <a:lnTo>
                      <a:pt x="699697" y="373677"/>
                    </a:lnTo>
                    <a:lnTo>
                      <a:pt x="703578" y="379002"/>
                    </a:lnTo>
                    <a:lnTo>
                      <a:pt x="695996" y="391097"/>
                    </a:lnTo>
                    <a:lnTo>
                      <a:pt x="688685" y="391097"/>
                    </a:lnTo>
                    <a:lnTo>
                      <a:pt x="682006" y="387126"/>
                    </a:lnTo>
                    <a:lnTo>
                      <a:pt x="661516" y="400755"/>
                    </a:lnTo>
                    <a:lnTo>
                      <a:pt x="663231" y="407976"/>
                    </a:lnTo>
                    <a:lnTo>
                      <a:pt x="661878" y="415017"/>
                    </a:lnTo>
                    <a:lnTo>
                      <a:pt x="656372" y="419258"/>
                    </a:lnTo>
                    <a:lnTo>
                      <a:pt x="652761" y="426660"/>
                    </a:lnTo>
                    <a:lnTo>
                      <a:pt x="654657" y="431714"/>
                    </a:lnTo>
                    <a:lnTo>
                      <a:pt x="652761" y="435867"/>
                    </a:lnTo>
                    <a:lnTo>
                      <a:pt x="646262" y="441643"/>
                    </a:lnTo>
                    <a:lnTo>
                      <a:pt x="655018" y="448864"/>
                    </a:lnTo>
                    <a:lnTo>
                      <a:pt x="654115" y="453287"/>
                    </a:lnTo>
                    <a:lnTo>
                      <a:pt x="651227" y="455182"/>
                    </a:lnTo>
                    <a:lnTo>
                      <a:pt x="651137" y="461681"/>
                    </a:lnTo>
                    <a:lnTo>
                      <a:pt x="636605" y="456717"/>
                    </a:lnTo>
                    <a:lnTo>
                      <a:pt x="624600" y="446878"/>
                    </a:lnTo>
                    <a:lnTo>
                      <a:pt x="618101" y="448323"/>
                    </a:lnTo>
                    <a:lnTo>
                      <a:pt x="615574" y="440380"/>
                    </a:lnTo>
                    <a:lnTo>
                      <a:pt x="608173" y="436498"/>
                    </a:lnTo>
                    <a:lnTo>
                      <a:pt x="600772" y="440018"/>
                    </a:lnTo>
                    <a:lnTo>
                      <a:pt x="595356" y="440289"/>
                    </a:lnTo>
                    <a:lnTo>
                      <a:pt x="593190" y="448593"/>
                    </a:lnTo>
                    <a:lnTo>
                      <a:pt x="587503" y="449766"/>
                    </a:lnTo>
                    <a:lnTo>
                      <a:pt x="578658" y="446697"/>
                    </a:lnTo>
                    <a:lnTo>
                      <a:pt x="571617" y="451301"/>
                    </a:lnTo>
                    <a:lnTo>
                      <a:pt x="570534" y="457619"/>
                    </a:lnTo>
                    <a:lnTo>
                      <a:pt x="556905" y="474678"/>
                    </a:lnTo>
                    <a:lnTo>
                      <a:pt x="562050" y="479282"/>
                    </a:lnTo>
                    <a:lnTo>
                      <a:pt x="559161" y="485871"/>
                    </a:lnTo>
                    <a:lnTo>
                      <a:pt x="561057" y="490023"/>
                    </a:lnTo>
                    <a:lnTo>
                      <a:pt x="564848" y="491827"/>
                    </a:lnTo>
                    <a:lnTo>
                      <a:pt x="563945" y="496251"/>
                    </a:lnTo>
                    <a:lnTo>
                      <a:pt x="566563" y="499500"/>
                    </a:lnTo>
                    <a:lnTo>
                      <a:pt x="560876" y="511234"/>
                    </a:lnTo>
                    <a:lnTo>
                      <a:pt x="563945" y="523329"/>
                    </a:lnTo>
                    <a:lnTo>
                      <a:pt x="561959" y="526848"/>
                    </a:lnTo>
                    <a:lnTo>
                      <a:pt x="561959" y="526848"/>
                    </a:lnTo>
                    <a:lnTo>
                      <a:pt x="554739" y="534791"/>
                    </a:lnTo>
                    <a:lnTo>
                      <a:pt x="535423" y="539124"/>
                    </a:lnTo>
                    <a:lnTo>
                      <a:pt x="532625" y="543185"/>
                    </a:lnTo>
                    <a:lnTo>
                      <a:pt x="527390" y="542464"/>
                    </a:lnTo>
                    <a:lnTo>
                      <a:pt x="521794" y="545713"/>
                    </a:lnTo>
                    <a:lnTo>
                      <a:pt x="517010" y="543005"/>
                    </a:lnTo>
                    <a:lnTo>
                      <a:pt x="518635" y="540027"/>
                    </a:lnTo>
                    <a:lnTo>
                      <a:pt x="514122" y="541200"/>
                    </a:lnTo>
                    <a:lnTo>
                      <a:pt x="509248" y="536597"/>
                    </a:lnTo>
                    <a:lnTo>
                      <a:pt x="507081" y="538131"/>
                    </a:lnTo>
                    <a:lnTo>
                      <a:pt x="501215" y="536416"/>
                    </a:lnTo>
                    <a:lnTo>
                      <a:pt x="500131" y="538131"/>
                    </a:lnTo>
                    <a:lnTo>
                      <a:pt x="496521" y="535604"/>
                    </a:lnTo>
                    <a:lnTo>
                      <a:pt x="493452" y="539124"/>
                    </a:lnTo>
                    <a:lnTo>
                      <a:pt x="494535" y="542554"/>
                    </a:lnTo>
                    <a:lnTo>
                      <a:pt x="481177" y="545262"/>
                    </a:lnTo>
                    <a:lnTo>
                      <a:pt x="476122" y="541561"/>
                    </a:lnTo>
                    <a:lnTo>
                      <a:pt x="476573" y="538312"/>
                    </a:lnTo>
                    <a:lnTo>
                      <a:pt x="472873" y="531813"/>
                    </a:lnTo>
                    <a:lnTo>
                      <a:pt x="469804" y="532084"/>
                    </a:lnTo>
                    <a:lnTo>
                      <a:pt x="468811" y="529827"/>
                    </a:lnTo>
                    <a:lnTo>
                      <a:pt x="467457" y="532264"/>
                    </a:lnTo>
                    <a:lnTo>
                      <a:pt x="468901" y="534521"/>
                    </a:lnTo>
                    <a:lnTo>
                      <a:pt x="464749" y="534250"/>
                    </a:lnTo>
                    <a:lnTo>
                      <a:pt x="463486" y="540027"/>
                    </a:lnTo>
                    <a:lnTo>
                      <a:pt x="460327" y="535785"/>
                    </a:lnTo>
                    <a:lnTo>
                      <a:pt x="460868" y="542373"/>
                    </a:lnTo>
                    <a:lnTo>
                      <a:pt x="457890" y="545894"/>
                    </a:lnTo>
                    <a:lnTo>
                      <a:pt x="456355" y="545803"/>
                    </a:lnTo>
                    <a:lnTo>
                      <a:pt x="456987" y="542464"/>
                    </a:lnTo>
                    <a:lnTo>
                      <a:pt x="453286" y="547157"/>
                    </a:lnTo>
                    <a:lnTo>
                      <a:pt x="449586" y="545081"/>
                    </a:lnTo>
                    <a:lnTo>
                      <a:pt x="450127" y="551851"/>
                    </a:lnTo>
                    <a:lnTo>
                      <a:pt x="446788" y="554739"/>
                    </a:lnTo>
                    <a:lnTo>
                      <a:pt x="448142" y="558079"/>
                    </a:lnTo>
                    <a:lnTo>
                      <a:pt x="443448" y="553837"/>
                    </a:lnTo>
                    <a:lnTo>
                      <a:pt x="442455" y="557447"/>
                    </a:lnTo>
                    <a:lnTo>
                      <a:pt x="435595" y="561328"/>
                    </a:lnTo>
                    <a:lnTo>
                      <a:pt x="423862" y="562592"/>
                    </a:lnTo>
                    <a:lnTo>
                      <a:pt x="415377" y="556183"/>
                    </a:lnTo>
                    <a:lnTo>
                      <a:pt x="408878" y="556003"/>
                    </a:lnTo>
                    <a:lnTo>
                      <a:pt x="402560" y="560516"/>
                    </a:lnTo>
                    <a:lnTo>
                      <a:pt x="399040" y="559794"/>
                    </a:lnTo>
                    <a:lnTo>
                      <a:pt x="398318" y="565209"/>
                    </a:lnTo>
                    <a:lnTo>
                      <a:pt x="401116" y="565751"/>
                    </a:lnTo>
                    <a:lnTo>
                      <a:pt x="401567" y="568639"/>
                    </a:lnTo>
                    <a:lnTo>
                      <a:pt x="397235" y="567556"/>
                    </a:lnTo>
                    <a:lnTo>
                      <a:pt x="392812" y="570715"/>
                    </a:lnTo>
                    <a:lnTo>
                      <a:pt x="393263" y="572701"/>
                    </a:lnTo>
                    <a:lnTo>
                      <a:pt x="388209" y="573423"/>
                    </a:lnTo>
                    <a:lnTo>
                      <a:pt x="380988" y="580824"/>
                    </a:lnTo>
                    <a:lnTo>
                      <a:pt x="380266" y="577936"/>
                    </a:lnTo>
                    <a:lnTo>
                      <a:pt x="372504" y="575228"/>
                    </a:lnTo>
                    <a:lnTo>
                      <a:pt x="369615" y="579921"/>
                    </a:lnTo>
                    <a:lnTo>
                      <a:pt x="363748" y="581907"/>
                    </a:lnTo>
                    <a:lnTo>
                      <a:pt x="364019" y="586149"/>
                    </a:lnTo>
                    <a:lnTo>
                      <a:pt x="360499" y="587413"/>
                    </a:lnTo>
                    <a:lnTo>
                      <a:pt x="358784" y="591294"/>
                    </a:lnTo>
                    <a:lnTo>
                      <a:pt x="358964" y="593280"/>
                    </a:lnTo>
                    <a:lnTo>
                      <a:pt x="361672" y="592287"/>
                    </a:lnTo>
                    <a:lnTo>
                      <a:pt x="361763" y="594273"/>
                    </a:lnTo>
                    <a:lnTo>
                      <a:pt x="355083" y="600772"/>
                    </a:lnTo>
                    <a:lnTo>
                      <a:pt x="353730" y="593641"/>
                    </a:lnTo>
                    <a:lnTo>
                      <a:pt x="350751" y="593190"/>
                    </a:lnTo>
                    <a:lnTo>
                      <a:pt x="349126" y="590482"/>
                    </a:lnTo>
                    <a:lnTo>
                      <a:pt x="346960" y="595446"/>
                    </a:lnTo>
                    <a:lnTo>
                      <a:pt x="343801" y="589760"/>
                    </a:lnTo>
                    <a:lnTo>
                      <a:pt x="340281" y="592558"/>
                    </a:lnTo>
                    <a:lnTo>
                      <a:pt x="340191" y="595175"/>
                    </a:lnTo>
                    <a:lnTo>
                      <a:pt x="335858" y="595898"/>
                    </a:lnTo>
                    <a:lnTo>
                      <a:pt x="334414" y="594454"/>
                    </a:lnTo>
                    <a:lnTo>
                      <a:pt x="334414" y="594454"/>
                    </a:lnTo>
                    <a:lnTo>
                      <a:pt x="334414" y="592829"/>
                    </a:lnTo>
                    <a:lnTo>
                      <a:pt x="334414" y="592829"/>
                    </a:lnTo>
                    <a:lnTo>
                      <a:pt x="328637" y="594273"/>
                    </a:lnTo>
                    <a:lnTo>
                      <a:pt x="327735" y="590031"/>
                    </a:lnTo>
                    <a:lnTo>
                      <a:pt x="325568" y="588947"/>
                    </a:lnTo>
                    <a:lnTo>
                      <a:pt x="322860" y="591745"/>
                    </a:lnTo>
                    <a:lnTo>
                      <a:pt x="323041" y="588496"/>
                    </a:lnTo>
                    <a:lnTo>
                      <a:pt x="319882" y="583713"/>
                    </a:lnTo>
                    <a:lnTo>
                      <a:pt x="299934" y="593912"/>
                    </a:lnTo>
                    <a:lnTo>
                      <a:pt x="294790" y="589579"/>
                    </a:lnTo>
                    <a:lnTo>
                      <a:pt x="294790" y="589579"/>
                    </a:lnTo>
                    <a:lnTo>
                      <a:pt x="294248" y="583893"/>
                    </a:lnTo>
                    <a:lnTo>
                      <a:pt x="283056" y="572250"/>
                    </a:lnTo>
                    <a:lnTo>
                      <a:pt x="280619" y="565661"/>
                    </a:lnTo>
                    <a:lnTo>
                      <a:pt x="281431" y="562140"/>
                    </a:lnTo>
                    <a:lnTo>
                      <a:pt x="276015" y="557898"/>
                    </a:lnTo>
                    <a:lnTo>
                      <a:pt x="272585" y="550587"/>
                    </a:lnTo>
                    <a:lnTo>
                      <a:pt x="269517" y="551309"/>
                    </a:lnTo>
                    <a:lnTo>
                      <a:pt x="267260" y="548872"/>
                    </a:lnTo>
                    <a:lnTo>
                      <a:pt x="265184" y="550587"/>
                    </a:lnTo>
                    <a:lnTo>
                      <a:pt x="260220" y="539846"/>
                    </a:lnTo>
                    <a:lnTo>
                      <a:pt x="250382" y="538672"/>
                    </a:lnTo>
                    <a:lnTo>
                      <a:pt x="248215" y="532896"/>
                    </a:lnTo>
                    <a:lnTo>
                      <a:pt x="242980" y="536145"/>
                    </a:lnTo>
                    <a:lnTo>
                      <a:pt x="240182" y="532084"/>
                    </a:lnTo>
                    <a:lnTo>
                      <a:pt x="229170" y="535604"/>
                    </a:lnTo>
                    <a:lnTo>
                      <a:pt x="227997" y="529376"/>
                    </a:lnTo>
                    <a:lnTo>
                      <a:pt x="219242" y="525495"/>
                    </a:lnTo>
                    <a:lnTo>
                      <a:pt x="215180" y="521343"/>
                    </a:lnTo>
                    <a:lnTo>
                      <a:pt x="215541" y="517913"/>
                    </a:lnTo>
                    <a:lnTo>
                      <a:pt x="210577" y="514392"/>
                    </a:lnTo>
                    <a:lnTo>
                      <a:pt x="209764" y="498958"/>
                    </a:lnTo>
                    <a:lnTo>
                      <a:pt x="207598" y="495709"/>
                    </a:lnTo>
                    <a:lnTo>
                      <a:pt x="204168" y="495799"/>
                    </a:lnTo>
                    <a:lnTo>
                      <a:pt x="204439" y="493091"/>
                    </a:lnTo>
                    <a:lnTo>
                      <a:pt x="206876" y="492008"/>
                    </a:lnTo>
                    <a:lnTo>
                      <a:pt x="202634" y="490744"/>
                    </a:lnTo>
                    <a:lnTo>
                      <a:pt x="200468" y="486593"/>
                    </a:lnTo>
                    <a:lnTo>
                      <a:pt x="201912" y="483524"/>
                    </a:lnTo>
                    <a:lnTo>
                      <a:pt x="207418" y="480816"/>
                    </a:lnTo>
                    <a:lnTo>
                      <a:pt x="202453" y="479191"/>
                    </a:lnTo>
                    <a:lnTo>
                      <a:pt x="205973" y="477837"/>
                    </a:lnTo>
                    <a:lnTo>
                      <a:pt x="204981" y="473595"/>
                    </a:lnTo>
                    <a:lnTo>
                      <a:pt x="208952" y="475310"/>
                    </a:lnTo>
                    <a:lnTo>
                      <a:pt x="208591" y="471519"/>
                    </a:lnTo>
                    <a:lnTo>
                      <a:pt x="211750" y="471880"/>
                    </a:lnTo>
                    <a:lnTo>
                      <a:pt x="215812" y="467277"/>
                    </a:lnTo>
                    <a:lnTo>
                      <a:pt x="219242" y="467006"/>
                    </a:lnTo>
                    <a:lnTo>
                      <a:pt x="219242" y="467006"/>
                    </a:lnTo>
                    <a:lnTo>
                      <a:pt x="225289" y="469353"/>
                    </a:lnTo>
                    <a:lnTo>
                      <a:pt x="225289" y="469353"/>
                    </a:lnTo>
                    <a:lnTo>
                      <a:pt x="234315" y="464660"/>
                    </a:lnTo>
                    <a:lnTo>
                      <a:pt x="237926" y="455814"/>
                    </a:lnTo>
                    <a:lnTo>
                      <a:pt x="239731" y="455723"/>
                    </a:lnTo>
                    <a:lnTo>
                      <a:pt x="238919" y="453557"/>
                    </a:lnTo>
                    <a:lnTo>
                      <a:pt x="242258" y="450218"/>
                    </a:lnTo>
                    <a:lnTo>
                      <a:pt x="240453" y="445614"/>
                    </a:lnTo>
                    <a:lnTo>
                      <a:pt x="237204" y="445976"/>
                    </a:lnTo>
                    <a:lnTo>
                      <a:pt x="237474" y="442455"/>
                    </a:lnTo>
                    <a:lnTo>
                      <a:pt x="232330" y="441101"/>
                    </a:lnTo>
                    <a:lnTo>
                      <a:pt x="229802" y="435505"/>
                    </a:lnTo>
                    <a:lnTo>
                      <a:pt x="220325" y="429097"/>
                    </a:lnTo>
                    <a:lnTo>
                      <a:pt x="217527" y="429368"/>
                    </a:lnTo>
                    <a:lnTo>
                      <a:pt x="215090" y="426209"/>
                    </a:lnTo>
                    <a:lnTo>
                      <a:pt x="210486" y="427292"/>
                    </a:lnTo>
                    <a:lnTo>
                      <a:pt x="206876" y="425216"/>
                    </a:lnTo>
                    <a:lnTo>
                      <a:pt x="200468" y="427021"/>
                    </a:lnTo>
                    <a:lnTo>
                      <a:pt x="189636" y="420342"/>
                    </a:lnTo>
                    <a:lnTo>
                      <a:pt x="189546" y="416912"/>
                    </a:lnTo>
                    <a:lnTo>
                      <a:pt x="193698" y="413572"/>
                    </a:lnTo>
                    <a:lnTo>
                      <a:pt x="192434" y="408427"/>
                    </a:lnTo>
                    <a:lnTo>
                      <a:pt x="200829" y="402741"/>
                    </a:lnTo>
                    <a:lnTo>
                      <a:pt x="211028" y="399582"/>
                    </a:lnTo>
                    <a:lnTo>
                      <a:pt x="212021" y="393535"/>
                    </a:lnTo>
                    <a:lnTo>
                      <a:pt x="209403" y="391639"/>
                    </a:lnTo>
                    <a:lnTo>
                      <a:pt x="208230" y="382884"/>
                    </a:lnTo>
                    <a:lnTo>
                      <a:pt x="204349" y="381530"/>
                    </a:lnTo>
                    <a:lnTo>
                      <a:pt x="204439" y="368893"/>
                    </a:lnTo>
                    <a:lnTo>
                      <a:pt x="198302" y="368803"/>
                    </a:lnTo>
                    <a:lnTo>
                      <a:pt x="196857" y="366637"/>
                    </a:lnTo>
                    <a:lnTo>
                      <a:pt x="201641" y="363117"/>
                    </a:lnTo>
                    <a:lnTo>
                      <a:pt x="196947" y="355264"/>
                    </a:lnTo>
                    <a:lnTo>
                      <a:pt x="200919" y="346690"/>
                    </a:lnTo>
                    <a:lnTo>
                      <a:pt x="192796" y="337392"/>
                    </a:lnTo>
                    <a:lnTo>
                      <a:pt x="194872" y="331345"/>
                    </a:lnTo>
                    <a:lnTo>
                      <a:pt x="199385" y="327374"/>
                    </a:lnTo>
                    <a:lnTo>
                      <a:pt x="199565" y="323041"/>
                    </a:lnTo>
                    <a:lnTo>
                      <a:pt x="179888" y="318980"/>
                    </a:lnTo>
                    <a:lnTo>
                      <a:pt x="176007" y="315911"/>
                    </a:lnTo>
                    <a:lnTo>
                      <a:pt x="173029" y="305350"/>
                    </a:lnTo>
                    <a:lnTo>
                      <a:pt x="177451" y="297317"/>
                    </a:lnTo>
                    <a:lnTo>
                      <a:pt x="173841" y="291902"/>
                    </a:lnTo>
                    <a:lnTo>
                      <a:pt x="169960" y="289374"/>
                    </a:lnTo>
                    <a:lnTo>
                      <a:pt x="163371" y="294339"/>
                    </a:lnTo>
                    <a:lnTo>
                      <a:pt x="159128" y="294519"/>
                    </a:lnTo>
                    <a:lnTo>
                      <a:pt x="156421" y="300296"/>
                    </a:lnTo>
                    <a:lnTo>
                      <a:pt x="153081" y="300205"/>
                    </a:lnTo>
                    <a:lnTo>
                      <a:pt x="153262" y="302371"/>
                    </a:lnTo>
                    <a:lnTo>
                      <a:pt x="151095" y="301920"/>
                    </a:lnTo>
                    <a:lnTo>
                      <a:pt x="151998" y="303094"/>
                    </a:lnTo>
                    <a:lnTo>
                      <a:pt x="149380" y="304899"/>
                    </a:lnTo>
                    <a:lnTo>
                      <a:pt x="139181" y="305801"/>
                    </a:lnTo>
                    <a:lnTo>
                      <a:pt x="121129" y="303184"/>
                    </a:lnTo>
                    <a:lnTo>
                      <a:pt x="116255" y="304267"/>
                    </a:lnTo>
                    <a:lnTo>
                      <a:pt x="93690" y="300386"/>
                    </a:lnTo>
                    <a:lnTo>
                      <a:pt x="81866" y="296144"/>
                    </a:lnTo>
                    <a:lnTo>
                      <a:pt x="73833" y="297858"/>
                    </a:lnTo>
                    <a:lnTo>
                      <a:pt x="69771" y="293977"/>
                    </a:lnTo>
                    <a:lnTo>
                      <a:pt x="58037" y="297137"/>
                    </a:lnTo>
                    <a:lnTo>
                      <a:pt x="54517" y="294880"/>
                    </a:lnTo>
                    <a:lnTo>
                      <a:pt x="46213" y="297768"/>
                    </a:lnTo>
                    <a:lnTo>
                      <a:pt x="35292" y="296956"/>
                    </a:lnTo>
                    <a:lnTo>
                      <a:pt x="35292" y="296956"/>
                    </a:lnTo>
                    <a:lnTo>
                      <a:pt x="34299" y="293345"/>
                    </a:lnTo>
                    <a:lnTo>
                      <a:pt x="32945" y="287298"/>
                    </a:lnTo>
                    <a:lnTo>
                      <a:pt x="31410" y="284410"/>
                    </a:lnTo>
                    <a:lnTo>
                      <a:pt x="25905" y="278453"/>
                    </a:lnTo>
                    <a:lnTo>
                      <a:pt x="20309" y="276467"/>
                    </a:lnTo>
                    <a:lnTo>
                      <a:pt x="12907" y="268073"/>
                    </a:lnTo>
                    <a:lnTo>
                      <a:pt x="12997" y="262837"/>
                    </a:lnTo>
                    <a:lnTo>
                      <a:pt x="6770" y="258324"/>
                    </a:lnTo>
                    <a:lnTo>
                      <a:pt x="5957" y="251284"/>
                    </a:lnTo>
                    <a:lnTo>
                      <a:pt x="4964" y="243251"/>
                    </a:lnTo>
                    <a:lnTo>
                      <a:pt x="3701" y="235850"/>
                    </a:lnTo>
                    <a:lnTo>
                      <a:pt x="0" y="226733"/>
                    </a:lnTo>
                    <a:lnTo>
                      <a:pt x="2798" y="216895"/>
                    </a:lnTo>
                    <a:lnTo>
                      <a:pt x="9477" y="211750"/>
                    </a:lnTo>
                    <a:lnTo>
                      <a:pt x="5777" y="206154"/>
                    </a:lnTo>
                    <a:lnTo>
                      <a:pt x="3159" y="199024"/>
                    </a:lnTo>
                    <a:lnTo>
                      <a:pt x="2527" y="183589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60">
                <a:extLst>
                  <a:ext uri="{FF2B5EF4-FFF2-40B4-BE49-F238E27FC236}">
                    <a16:creationId xmlns="" xmlns:a16="http://schemas.microsoft.com/office/drawing/2014/main" id="{2DA0A51B-2DF8-4C68-ADBF-E5E9A840F947}"/>
                  </a:ext>
                </a:extLst>
              </p:cNvPr>
              <p:cNvSpPr/>
              <p:nvPr/>
            </p:nvSpPr>
            <p:spPr>
              <a:xfrm>
                <a:off x="3156918" y="5128153"/>
                <a:ext cx="682478" cy="479769"/>
              </a:xfrm>
              <a:custGeom>
                <a:avLst/>
                <a:gdLst>
                  <a:gd name="connsiteX0" fmla="*/ 664676 w 688233"/>
                  <a:gd name="connsiteY0" fmla="*/ 632 h 524862"/>
                  <a:gd name="connsiteX1" fmla="*/ 667113 w 688233"/>
                  <a:gd name="connsiteY1" fmla="*/ 0 h 524862"/>
                  <a:gd name="connsiteX2" fmla="*/ 668737 w 688233"/>
                  <a:gd name="connsiteY2" fmla="*/ 3069 h 524862"/>
                  <a:gd name="connsiteX3" fmla="*/ 674243 w 688233"/>
                  <a:gd name="connsiteY3" fmla="*/ 4062 h 524862"/>
                  <a:gd name="connsiteX4" fmla="*/ 677222 w 688233"/>
                  <a:gd name="connsiteY4" fmla="*/ 8575 h 524862"/>
                  <a:gd name="connsiteX5" fmla="*/ 674424 w 688233"/>
                  <a:gd name="connsiteY5" fmla="*/ 14352 h 524862"/>
                  <a:gd name="connsiteX6" fmla="*/ 676951 w 688233"/>
                  <a:gd name="connsiteY6" fmla="*/ 29515 h 524862"/>
                  <a:gd name="connsiteX7" fmla="*/ 673972 w 688233"/>
                  <a:gd name="connsiteY7" fmla="*/ 34479 h 524862"/>
                  <a:gd name="connsiteX8" fmla="*/ 676410 w 688233"/>
                  <a:gd name="connsiteY8" fmla="*/ 39534 h 524862"/>
                  <a:gd name="connsiteX9" fmla="*/ 682728 w 688233"/>
                  <a:gd name="connsiteY9" fmla="*/ 43777 h 524862"/>
                  <a:gd name="connsiteX10" fmla="*/ 684443 w 688233"/>
                  <a:gd name="connsiteY10" fmla="*/ 47387 h 524862"/>
                  <a:gd name="connsiteX11" fmla="*/ 678937 w 688233"/>
                  <a:gd name="connsiteY11" fmla="*/ 60204 h 524862"/>
                  <a:gd name="connsiteX12" fmla="*/ 688234 w 688233"/>
                  <a:gd name="connsiteY12" fmla="*/ 74104 h 524862"/>
                  <a:gd name="connsiteX13" fmla="*/ 688234 w 688233"/>
                  <a:gd name="connsiteY13" fmla="*/ 74104 h 524862"/>
                  <a:gd name="connsiteX14" fmla="*/ 683179 w 688233"/>
                  <a:gd name="connsiteY14" fmla="*/ 78166 h 524862"/>
                  <a:gd name="connsiteX15" fmla="*/ 675958 w 688233"/>
                  <a:gd name="connsiteY15" fmla="*/ 77714 h 524862"/>
                  <a:gd name="connsiteX16" fmla="*/ 675056 w 688233"/>
                  <a:gd name="connsiteY16" fmla="*/ 79971 h 524862"/>
                  <a:gd name="connsiteX17" fmla="*/ 670182 w 688233"/>
                  <a:gd name="connsiteY17" fmla="*/ 81686 h 524862"/>
                  <a:gd name="connsiteX18" fmla="*/ 671626 w 688233"/>
                  <a:gd name="connsiteY18" fmla="*/ 84574 h 524862"/>
                  <a:gd name="connsiteX19" fmla="*/ 669820 w 688233"/>
                  <a:gd name="connsiteY19" fmla="*/ 89719 h 524862"/>
                  <a:gd name="connsiteX20" fmla="*/ 666661 w 688233"/>
                  <a:gd name="connsiteY20" fmla="*/ 89448 h 524862"/>
                  <a:gd name="connsiteX21" fmla="*/ 662871 w 688233"/>
                  <a:gd name="connsiteY21" fmla="*/ 93420 h 524862"/>
                  <a:gd name="connsiteX22" fmla="*/ 660704 w 688233"/>
                  <a:gd name="connsiteY22" fmla="*/ 93149 h 524862"/>
                  <a:gd name="connsiteX23" fmla="*/ 675146 w 688233"/>
                  <a:gd name="connsiteY23" fmla="*/ 107139 h 524862"/>
                  <a:gd name="connsiteX24" fmla="*/ 674333 w 688233"/>
                  <a:gd name="connsiteY24" fmla="*/ 110389 h 524862"/>
                  <a:gd name="connsiteX25" fmla="*/ 677132 w 688233"/>
                  <a:gd name="connsiteY25" fmla="*/ 113457 h 524862"/>
                  <a:gd name="connsiteX26" fmla="*/ 678666 w 688233"/>
                  <a:gd name="connsiteY26" fmla="*/ 124198 h 524862"/>
                  <a:gd name="connsiteX27" fmla="*/ 676048 w 688233"/>
                  <a:gd name="connsiteY27" fmla="*/ 129884 h 524862"/>
                  <a:gd name="connsiteX28" fmla="*/ 670633 w 688233"/>
                  <a:gd name="connsiteY28" fmla="*/ 131780 h 524862"/>
                  <a:gd name="connsiteX29" fmla="*/ 666210 w 688233"/>
                  <a:gd name="connsiteY29" fmla="*/ 139542 h 524862"/>
                  <a:gd name="connsiteX30" fmla="*/ 664044 w 688233"/>
                  <a:gd name="connsiteY30" fmla="*/ 145229 h 524862"/>
                  <a:gd name="connsiteX31" fmla="*/ 665669 w 688233"/>
                  <a:gd name="connsiteY31" fmla="*/ 150915 h 524862"/>
                  <a:gd name="connsiteX32" fmla="*/ 664134 w 688233"/>
                  <a:gd name="connsiteY32" fmla="*/ 158407 h 524862"/>
                  <a:gd name="connsiteX33" fmla="*/ 655108 w 688233"/>
                  <a:gd name="connsiteY33" fmla="*/ 169599 h 524862"/>
                  <a:gd name="connsiteX34" fmla="*/ 654296 w 688233"/>
                  <a:gd name="connsiteY34" fmla="*/ 173931 h 524862"/>
                  <a:gd name="connsiteX35" fmla="*/ 656823 w 688233"/>
                  <a:gd name="connsiteY35" fmla="*/ 176278 h 524862"/>
                  <a:gd name="connsiteX36" fmla="*/ 657094 w 688233"/>
                  <a:gd name="connsiteY36" fmla="*/ 180882 h 524862"/>
                  <a:gd name="connsiteX37" fmla="*/ 654476 w 688233"/>
                  <a:gd name="connsiteY37" fmla="*/ 186027 h 524862"/>
                  <a:gd name="connsiteX38" fmla="*/ 656462 w 688233"/>
                  <a:gd name="connsiteY38" fmla="*/ 191623 h 524862"/>
                  <a:gd name="connsiteX39" fmla="*/ 651678 w 688233"/>
                  <a:gd name="connsiteY39" fmla="*/ 201461 h 524862"/>
                  <a:gd name="connsiteX40" fmla="*/ 650053 w 688233"/>
                  <a:gd name="connsiteY40" fmla="*/ 216173 h 524862"/>
                  <a:gd name="connsiteX41" fmla="*/ 651317 w 688233"/>
                  <a:gd name="connsiteY41" fmla="*/ 226102 h 524862"/>
                  <a:gd name="connsiteX42" fmla="*/ 645631 w 688233"/>
                  <a:gd name="connsiteY42" fmla="*/ 231608 h 524862"/>
                  <a:gd name="connsiteX43" fmla="*/ 640396 w 688233"/>
                  <a:gd name="connsiteY43" fmla="*/ 232510 h 524862"/>
                  <a:gd name="connsiteX44" fmla="*/ 638681 w 688233"/>
                  <a:gd name="connsiteY44" fmla="*/ 239821 h 524862"/>
                  <a:gd name="connsiteX45" fmla="*/ 635431 w 688233"/>
                  <a:gd name="connsiteY45" fmla="*/ 242890 h 524862"/>
                  <a:gd name="connsiteX46" fmla="*/ 636063 w 688233"/>
                  <a:gd name="connsiteY46" fmla="*/ 245328 h 524862"/>
                  <a:gd name="connsiteX47" fmla="*/ 636063 w 688233"/>
                  <a:gd name="connsiteY47" fmla="*/ 245328 h 524862"/>
                  <a:gd name="connsiteX48" fmla="*/ 644187 w 688233"/>
                  <a:gd name="connsiteY48" fmla="*/ 249660 h 524862"/>
                  <a:gd name="connsiteX49" fmla="*/ 658899 w 688233"/>
                  <a:gd name="connsiteY49" fmla="*/ 252097 h 524862"/>
                  <a:gd name="connsiteX50" fmla="*/ 660794 w 688233"/>
                  <a:gd name="connsiteY50" fmla="*/ 255527 h 524862"/>
                  <a:gd name="connsiteX51" fmla="*/ 656733 w 688233"/>
                  <a:gd name="connsiteY51" fmla="*/ 263109 h 524862"/>
                  <a:gd name="connsiteX52" fmla="*/ 656733 w 688233"/>
                  <a:gd name="connsiteY52" fmla="*/ 263109 h 524862"/>
                  <a:gd name="connsiteX53" fmla="*/ 657816 w 688233"/>
                  <a:gd name="connsiteY53" fmla="*/ 271323 h 524862"/>
                  <a:gd name="connsiteX54" fmla="*/ 669098 w 688233"/>
                  <a:gd name="connsiteY54" fmla="*/ 278994 h 524862"/>
                  <a:gd name="connsiteX55" fmla="*/ 669098 w 688233"/>
                  <a:gd name="connsiteY55" fmla="*/ 278994 h 524862"/>
                  <a:gd name="connsiteX56" fmla="*/ 671987 w 688233"/>
                  <a:gd name="connsiteY56" fmla="*/ 291450 h 524862"/>
                  <a:gd name="connsiteX57" fmla="*/ 671987 w 688233"/>
                  <a:gd name="connsiteY57" fmla="*/ 291450 h 524862"/>
                  <a:gd name="connsiteX58" fmla="*/ 674063 w 688233"/>
                  <a:gd name="connsiteY58" fmla="*/ 294609 h 524862"/>
                  <a:gd name="connsiteX59" fmla="*/ 669911 w 688233"/>
                  <a:gd name="connsiteY59" fmla="*/ 295512 h 524862"/>
                  <a:gd name="connsiteX60" fmla="*/ 669640 w 688233"/>
                  <a:gd name="connsiteY60" fmla="*/ 297227 h 524862"/>
                  <a:gd name="connsiteX61" fmla="*/ 669640 w 688233"/>
                  <a:gd name="connsiteY61" fmla="*/ 297227 h 524862"/>
                  <a:gd name="connsiteX62" fmla="*/ 665398 w 688233"/>
                  <a:gd name="connsiteY62" fmla="*/ 306163 h 524862"/>
                  <a:gd name="connsiteX63" fmla="*/ 665398 w 688233"/>
                  <a:gd name="connsiteY63" fmla="*/ 306163 h 524862"/>
                  <a:gd name="connsiteX64" fmla="*/ 661336 w 688233"/>
                  <a:gd name="connsiteY64" fmla="*/ 309954 h 524862"/>
                  <a:gd name="connsiteX65" fmla="*/ 661336 w 688233"/>
                  <a:gd name="connsiteY65" fmla="*/ 309954 h 524862"/>
                  <a:gd name="connsiteX66" fmla="*/ 658177 w 688233"/>
                  <a:gd name="connsiteY66" fmla="*/ 311488 h 524862"/>
                  <a:gd name="connsiteX67" fmla="*/ 658177 w 688233"/>
                  <a:gd name="connsiteY67" fmla="*/ 311488 h 524862"/>
                  <a:gd name="connsiteX68" fmla="*/ 656462 w 688233"/>
                  <a:gd name="connsiteY68" fmla="*/ 309773 h 524862"/>
                  <a:gd name="connsiteX69" fmla="*/ 656462 w 688233"/>
                  <a:gd name="connsiteY69" fmla="*/ 309773 h 524862"/>
                  <a:gd name="connsiteX70" fmla="*/ 652130 w 688233"/>
                  <a:gd name="connsiteY70" fmla="*/ 311217 h 524862"/>
                  <a:gd name="connsiteX71" fmla="*/ 652130 w 688233"/>
                  <a:gd name="connsiteY71" fmla="*/ 311217 h 524862"/>
                  <a:gd name="connsiteX72" fmla="*/ 638591 w 688233"/>
                  <a:gd name="connsiteY72" fmla="*/ 316091 h 524862"/>
                  <a:gd name="connsiteX73" fmla="*/ 637327 w 688233"/>
                  <a:gd name="connsiteY73" fmla="*/ 318257 h 524862"/>
                  <a:gd name="connsiteX74" fmla="*/ 624329 w 688233"/>
                  <a:gd name="connsiteY74" fmla="*/ 318799 h 524862"/>
                  <a:gd name="connsiteX75" fmla="*/ 616657 w 688233"/>
                  <a:gd name="connsiteY75" fmla="*/ 322319 h 524862"/>
                  <a:gd name="connsiteX76" fmla="*/ 616657 w 688233"/>
                  <a:gd name="connsiteY76" fmla="*/ 322319 h 524862"/>
                  <a:gd name="connsiteX77" fmla="*/ 610971 w 688233"/>
                  <a:gd name="connsiteY77" fmla="*/ 321958 h 524862"/>
                  <a:gd name="connsiteX78" fmla="*/ 610971 w 688233"/>
                  <a:gd name="connsiteY78" fmla="*/ 321958 h 524862"/>
                  <a:gd name="connsiteX79" fmla="*/ 608895 w 688233"/>
                  <a:gd name="connsiteY79" fmla="*/ 321597 h 524862"/>
                  <a:gd name="connsiteX80" fmla="*/ 604472 w 688233"/>
                  <a:gd name="connsiteY80" fmla="*/ 326562 h 524862"/>
                  <a:gd name="connsiteX81" fmla="*/ 603660 w 688233"/>
                  <a:gd name="connsiteY81" fmla="*/ 341184 h 524862"/>
                  <a:gd name="connsiteX82" fmla="*/ 613949 w 688233"/>
                  <a:gd name="connsiteY82" fmla="*/ 353098 h 524862"/>
                  <a:gd name="connsiteX83" fmla="*/ 617921 w 688233"/>
                  <a:gd name="connsiteY83" fmla="*/ 362936 h 524862"/>
                  <a:gd name="connsiteX84" fmla="*/ 617921 w 688233"/>
                  <a:gd name="connsiteY84" fmla="*/ 362936 h 524862"/>
                  <a:gd name="connsiteX85" fmla="*/ 613408 w 688233"/>
                  <a:gd name="connsiteY85" fmla="*/ 365102 h 524862"/>
                  <a:gd name="connsiteX86" fmla="*/ 614130 w 688233"/>
                  <a:gd name="connsiteY86" fmla="*/ 367720 h 524862"/>
                  <a:gd name="connsiteX87" fmla="*/ 610249 w 688233"/>
                  <a:gd name="connsiteY87" fmla="*/ 371962 h 524862"/>
                  <a:gd name="connsiteX88" fmla="*/ 605826 w 688233"/>
                  <a:gd name="connsiteY88" fmla="*/ 382433 h 524862"/>
                  <a:gd name="connsiteX89" fmla="*/ 598515 w 688233"/>
                  <a:gd name="connsiteY89" fmla="*/ 386584 h 524862"/>
                  <a:gd name="connsiteX90" fmla="*/ 591926 w 688233"/>
                  <a:gd name="connsiteY90" fmla="*/ 385321 h 524862"/>
                  <a:gd name="connsiteX91" fmla="*/ 590933 w 688233"/>
                  <a:gd name="connsiteY91" fmla="*/ 383064 h 524862"/>
                  <a:gd name="connsiteX92" fmla="*/ 576582 w 688233"/>
                  <a:gd name="connsiteY92" fmla="*/ 375211 h 524862"/>
                  <a:gd name="connsiteX93" fmla="*/ 566382 w 688233"/>
                  <a:gd name="connsiteY93" fmla="*/ 377920 h 524862"/>
                  <a:gd name="connsiteX94" fmla="*/ 564758 w 688233"/>
                  <a:gd name="connsiteY94" fmla="*/ 381079 h 524862"/>
                  <a:gd name="connsiteX95" fmla="*/ 553656 w 688233"/>
                  <a:gd name="connsiteY95" fmla="*/ 380356 h 524862"/>
                  <a:gd name="connsiteX96" fmla="*/ 547157 w 688233"/>
                  <a:gd name="connsiteY96" fmla="*/ 382613 h 524862"/>
                  <a:gd name="connsiteX97" fmla="*/ 540929 w 688233"/>
                  <a:gd name="connsiteY97" fmla="*/ 376566 h 524862"/>
                  <a:gd name="connsiteX98" fmla="*/ 530459 w 688233"/>
                  <a:gd name="connsiteY98" fmla="*/ 380718 h 524862"/>
                  <a:gd name="connsiteX99" fmla="*/ 524411 w 688233"/>
                  <a:gd name="connsiteY99" fmla="*/ 377378 h 524862"/>
                  <a:gd name="connsiteX100" fmla="*/ 519989 w 688233"/>
                  <a:gd name="connsiteY100" fmla="*/ 385050 h 524862"/>
                  <a:gd name="connsiteX101" fmla="*/ 510602 w 688233"/>
                  <a:gd name="connsiteY101" fmla="*/ 387036 h 524862"/>
                  <a:gd name="connsiteX102" fmla="*/ 509518 w 688233"/>
                  <a:gd name="connsiteY102" fmla="*/ 379273 h 524862"/>
                  <a:gd name="connsiteX103" fmla="*/ 507443 w 688233"/>
                  <a:gd name="connsiteY103" fmla="*/ 379093 h 524862"/>
                  <a:gd name="connsiteX104" fmla="*/ 506179 w 688233"/>
                  <a:gd name="connsiteY104" fmla="*/ 375934 h 524862"/>
                  <a:gd name="connsiteX105" fmla="*/ 499770 w 688233"/>
                  <a:gd name="connsiteY105" fmla="*/ 378641 h 524862"/>
                  <a:gd name="connsiteX106" fmla="*/ 496972 w 688233"/>
                  <a:gd name="connsiteY106" fmla="*/ 374128 h 524862"/>
                  <a:gd name="connsiteX107" fmla="*/ 483343 w 688233"/>
                  <a:gd name="connsiteY107" fmla="*/ 381981 h 524862"/>
                  <a:gd name="connsiteX108" fmla="*/ 475400 w 688233"/>
                  <a:gd name="connsiteY108" fmla="*/ 381891 h 524862"/>
                  <a:gd name="connsiteX109" fmla="*/ 469443 w 688233"/>
                  <a:gd name="connsiteY109" fmla="*/ 390375 h 524862"/>
                  <a:gd name="connsiteX110" fmla="*/ 471880 w 688233"/>
                  <a:gd name="connsiteY110" fmla="*/ 394798 h 524862"/>
                  <a:gd name="connsiteX111" fmla="*/ 465742 w 688233"/>
                  <a:gd name="connsiteY111" fmla="*/ 401658 h 524862"/>
                  <a:gd name="connsiteX112" fmla="*/ 473595 w 688233"/>
                  <a:gd name="connsiteY112" fmla="*/ 418717 h 524862"/>
                  <a:gd name="connsiteX113" fmla="*/ 478198 w 688233"/>
                  <a:gd name="connsiteY113" fmla="*/ 414475 h 524862"/>
                  <a:gd name="connsiteX114" fmla="*/ 482711 w 688233"/>
                  <a:gd name="connsiteY114" fmla="*/ 417724 h 524862"/>
                  <a:gd name="connsiteX115" fmla="*/ 485148 w 688233"/>
                  <a:gd name="connsiteY115" fmla="*/ 423862 h 524862"/>
                  <a:gd name="connsiteX116" fmla="*/ 488398 w 688233"/>
                  <a:gd name="connsiteY116" fmla="*/ 426209 h 524862"/>
                  <a:gd name="connsiteX117" fmla="*/ 488488 w 688233"/>
                  <a:gd name="connsiteY117" fmla="*/ 430812 h 524862"/>
                  <a:gd name="connsiteX118" fmla="*/ 475581 w 688233"/>
                  <a:gd name="connsiteY118" fmla="*/ 439838 h 524862"/>
                  <a:gd name="connsiteX119" fmla="*/ 475039 w 688233"/>
                  <a:gd name="connsiteY119" fmla="*/ 444441 h 524862"/>
                  <a:gd name="connsiteX120" fmla="*/ 464569 w 688233"/>
                  <a:gd name="connsiteY120" fmla="*/ 455724 h 524862"/>
                  <a:gd name="connsiteX121" fmla="*/ 451662 w 688233"/>
                  <a:gd name="connsiteY121" fmla="*/ 462764 h 524862"/>
                  <a:gd name="connsiteX122" fmla="*/ 446878 w 688233"/>
                  <a:gd name="connsiteY122" fmla="*/ 469804 h 524862"/>
                  <a:gd name="connsiteX123" fmla="*/ 436769 w 688233"/>
                  <a:gd name="connsiteY123" fmla="*/ 474046 h 524862"/>
                  <a:gd name="connsiteX124" fmla="*/ 431534 w 688233"/>
                  <a:gd name="connsiteY124" fmla="*/ 481809 h 524862"/>
                  <a:gd name="connsiteX125" fmla="*/ 415648 w 688233"/>
                  <a:gd name="connsiteY125" fmla="*/ 484787 h 524862"/>
                  <a:gd name="connsiteX126" fmla="*/ 405448 w 688233"/>
                  <a:gd name="connsiteY126" fmla="*/ 489210 h 524862"/>
                  <a:gd name="connsiteX127" fmla="*/ 402380 w 688233"/>
                  <a:gd name="connsiteY127" fmla="*/ 493543 h 524862"/>
                  <a:gd name="connsiteX128" fmla="*/ 398950 w 688233"/>
                  <a:gd name="connsiteY128" fmla="*/ 487947 h 524862"/>
                  <a:gd name="connsiteX129" fmla="*/ 394707 w 688233"/>
                  <a:gd name="connsiteY129" fmla="*/ 499500 h 524862"/>
                  <a:gd name="connsiteX130" fmla="*/ 392000 w 688233"/>
                  <a:gd name="connsiteY130" fmla="*/ 501034 h 524862"/>
                  <a:gd name="connsiteX131" fmla="*/ 386043 w 688233"/>
                  <a:gd name="connsiteY131" fmla="*/ 499861 h 524862"/>
                  <a:gd name="connsiteX132" fmla="*/ 371782 w 688233"/>
                  <a:gd name="connsiteY132" fmla="*/ 511865 h 524862"/>
                  <a:gd name="connsiteX133" fmla="*/ 371511 w 688233"/>
                  <a:gd name="connsiteY133" fmla="*/ 523058 h 524862"/>
                  <a:gd name="connsiteX134" fmla="*/ 366276 w 688233"/>
                  <a:gd name="connsiteY134" fmla="*/ 524863 h 524862"/>
                  <a:gd name="connsiteX135" fmla="*/ 366366 w 688233"/>
                  <a:gd name="connsiteY135" fmla="*/ 515386 h 524862"/>
                  <a:gd name="connsiteX136" fmla="*/ 369344 w 688233"/>
                  <a:gd name="connsiteY136" fmla="*/ 513129 h 524862"/>
                  <a:gd name="connsiteX137" fmla="*/ 369254 w 688233"/>
                  <a:gd name="connsiteY137" fmla="*/ 510512 h 524862"/>
                  <a:gd name="connsiteX138" fmla="*/ 364290 w 688233"/>
                  <a:gd name="connsiteY138" fmla="*/ 503742 h 524862"/>
                  <a:gd name="connsiteX139" fmla="*/ 365463 w 688233"/>
                  <a:gd name="connsiteY139" fmla="*/ 495889 h 524862"/>
                  <a:gd name="connsiteX140" fmla="*/ 358964 w 688233"/>
                  <a:gd name="connsiteY140" fmla="*/ 485148 h 524862"/>
                  <a:gd name="connsiteX141" fmla="*/ 357972 w 688233"/>
                  <a:gd name="connsiteY141" fmla="*/ 472061 h 524862"/>
                  <a:gd name="connsiteX142" fmla="*/ 346418 w 688233"/>
                  <a:gd name="connsiteY142" fmla="*/ 469173 h 524862"/>
                  <a:gd name="connsiteX143" fmla="*/ 342176 w 688233"/>
                  <a:gd name="connsiteY143" fmla="*/ 465291 h 524862"/>
                  <a:gd name="connsiteX144" fmla="*/ 333421 w 688233"/>
                  <a:gd name="connsiteY144" fmla="*/ 463847 h 524862"/>
                  <a:gd name="connsiteX145" fmla="*/ 326290 w 688233"/>
                  <a:gd name="connsiteY145" fmla="*/ 460327 h 524862"/>
                  <a:gd name="connsiteX146" fmla="*/ 316723 w 688233"/>
                  <a:gd name="connsiteY146" fmla="*/ 461952 h 524862"/>
                  <a:gd name="connsiteX147" fmla="*/ 313383 w 688233"/>
                  <a:gd name="connsiteY147" fmla="*/ 457168 h 524862"/>
                  <a:gd name="connsiteX148" fmla="*/ 301378 w 688233"/>
                  <a:gd name="connsiteY148" fmla="*/ 454550 h 524862"/>
                  <a:gd name="connsiteX149" fmla="*/ 249208 w 688233"/>
                  <a:gd name="connsiteY149" fmla="*/ 450489 h 524862"/>
                  <a:gd name="connsiteX150" fmla="*/ 221679 w 688233"/>
                  <a:gd name="connsiteY150" fmla="*/ 453106 h 524862"/>
                  <a:gd name="connsiteX151" fmla="*/ 217888 w 688233"/>
                  <a:gd name="connsiteY151" fmla="*/ 457349 h 524862"/>
                  <a:gd name="connsiteX152" fmla="*/ 215541 w 688233"/>
                  <a:gd name="connsiteY152" fmla="*/ 455724 h 524862"/>
                  <a:gd name="connsiteX153" fmla="*/ 215812 w 688233"/>
                  <a:gd name="connsiteY153" fmla="*/ 452655 h 524862"/>
                  <a:gd name="connsiteX154" fmla="*/ 213556 w 688233"/>
                  <a:gd name="connsiteY154" fmla="*/ 462674 h 524862"/>
                  <a:gd name="connsiteX155" fmla="*/ 210487 w 688233"/>
                  <a:gd name="connsiteY155" fmla="*/ 467096 h 524862"/>
                  <a:gd name="connsiteX156" fmla="*/ 194691 w 688233"/>
                  <a:gd name="connsiteY156" fmla="*/ 473776 h 524862"/>
                  <a:gd name="connsiteX157" fmla="*/ 188192 w 688233"/>
                  <a:gd name="connsiteY157" fmla="*/ 472783 h 524862"/>
                  <a:gd name="connsiteX158" fmla="*/ 178715 w 688233"/>
                  <a:gd name="connsiteY158" fmla="*/ 466826 h 524862"/>
                  <a:gd name="connsiteX159" fmla="*/ 171855 w 688233"/>
                  <a:gd name="connsiteY159" fmla="*/ 466916 h 524862"/>
                  <a:gd name="connsiteX160" fmla="*/ 161204 w 688233"/>
                  <a:gd name="connsiteY160" fmla="*/ 463667 h 524862"/>
                  <a:gd name="connsiteX161" fmla="*/ 145590 w 688233"/>
                  <a:gd name="connsiteY161" fmla="*/ 445976 h 524862"/>
                  <a:gd name="connsiteX162" fmla="*/ 141437 w 688233"/>
                  <a:gd name="connsiteY162" fmla="*/ 445885 h 524862"/>
                  <a:gd name="connsiteX163" fmla="*/ 130155 w 688233"/>
                  <a:gd name="connsiteY163" fmla="*/ 455092 h 524862"/>
                  <a:gd name="connsiteX164" fmla="*/ 130155 w 688233"/>
                  <a:gd name="connsiteY164" fmla="*/ 455092 h 524862"/>
                  <a:gd name="connsiteX165" fmla="*/ 127086 w 688233"/>
                  <a:gd name="connsiteY165" fmla="*/ 458341 h 524862"/>
                  <a:gd name="connsiteX166" fmla="*/ 121490 w 688233"/>
                  <a:gd name="connsiteY166" fmla="*/ 455182 h 524862"/>
                  <a:gd name="connsiteX167" fmla="*/ 121400 w 688233"/>
                  <a:gd name="connsiteY167" fmla="*/ 451662 h 524862"/>
                  <a:gd name="connsiteX168" fmla="*/ 118241 w 688233"/>
                  <a:gd name="connsiteY168" fmla="*/ 451121 h 524862"/>
                  <a:gd name="connsiteX169" fmla="*/ 116074 w 688233"/>
                  <a:gd name="connsiteY169" fmla="*/ 444712 h 524862"/>
                  <a:gd name="connsiteX170" fmla="*/ 116074 w 688233"/>
                  <a:gd name="connsiteY170" fmla="*/ 444712 h 524862"/>
                  <a:gd name="connsiteX171" fmla="*/ 111561 w 688233"/>
                  <a:gd name="connsiteY171" fmla="*/ 445253 h 524862"/>
                  <a:gd name="connsiteX172" fmla="*/ 111561 w 688233"/>
                  <a:gd name="connsiteY172" fmla="*/ 445253 h 524862"/>
                  <a:gd name="connsiteX173" fmla="*/ 108763 w 688233"/>
                  <a:gd name="connsiteY173" fmla="*/ 439477 h 524862"/>
                  <a:gd name="connsiteX174" fmla="*/ 103980 w 688233"/>
                  <a:gd name="connsiteY174" fmla="*/ 438935 h 524862"/>
                  <a:gd name="connsiteX175" fmla="*/ 104431 w 688233"/>
                  <a:gd name="connsiteY175" fmla="*/ 424584 h 524862"/>
                  <a:gd name="connsiteX176" fmla="*/ 98203 w 688233"/>
                  <a:gd name="connsiteY176" fmla="*/ 419981 h 524862"/>
                  <a:gd name="connsiteX177" fmla="*/ 91072 w 688233"/>
                  <a:gd name="connsiteY177" fmla="*/ 422418 h 524862"/>
                  <a:gd name="connsiteX178" fmla="*/ 88455 w 688233"/>
                  <a:gd name="connsiteY178" fmla="*/ 421154 h 524862"/>
                  <a:gd name="connsiteX179" fmla="*/ 88274 w 688233"/>
                  <a:gd name="connsiteY179" fmla="*/ 427472 h 524862"/>
                  <a:gd name="connsiteX180" fmla="*/ 83581 w 688233"/>
                  <a:gd name="connsiteY180" fmla="*/ 427924 h 524862"/>
                  <a:gd name="connsiteX181" fmla="*/ 84935 w 688233"/>
                  <a:gd name="connsiteY181" fmla="*/ 424133 h 524862"/>
                  <a:gd name="connsiteX182" fmla="*/ 83039 w 688233"/>
                  <a:gd name="connsiteY182" fmla="*/ 421966 h 524862"/>
                  <a:gd name="connsiteX183" fmla="*/ 77263 w 688233"/>
                  <a:gd name="connsiteY183" fmla="*/ 424945 h 524862"/>
                  <a:gd name="connsiteX184" fmla="*/ 77172 w 688233"/>
                  <a:gd name="connsiteY184" fmla="*/ 418085 h 524862"/>
                  <a:gd name="connsiteX185" fmla="*/ 83581 w 688233"/>
                  <a:gd name="connsiteY185" fmla="*/ 413211 h 524862"/>
                  <a:gd name="connsiteX186" fmla="*/ 84935 w 688233"/>
                  <a:gd name="connsiteY186" fmla="*/ 414114 h 524862"/>
                  <a:gd name="connsiteX187" fmla="*/ 87011 w 688233"/>
                  <a:gd name="connsiteY187" fmla="*/ 409149 h 524862"/>
                  <a:gd name="connsiteX188" fmla="*/ 92246 w 688233"/>
                  <a:gd name="connsiteY188" fmla="*/ 407164 h 524862"/>
                  <a:gd name="connsiteX189" fmla="*/ 92156 w 688233"/>
                  <a:gd name="connsiteY189" fmla="*/ 402019 h 524862"/>
                  <a:gd name="connsiteX190" fmla="*/ 96759 w 688233"/>
                  <a:gd name="connsiteY190" fmla="*/ 400575 h 524862"/>
                  <a:gd name="connsiteX191" fmla="*/ 88726 w 688233"/>
                  <a:gd name="connsiteY191" fmla="*/ 393174 h 524862"/>
                  <a:gd name="connsiteX192" fmla="*/ 87823 w 688233"/>
                  <a:gd name="connsiteY192" fmla="*/ 388570 h 524862"/>
                  <a:gd name="connsiteX193" fmla="*/ 82317 w 688233"/>
                  <a:gd name="connsiteY193" fmla="*/ 384689 h 524862"/>
                  <a:gd name="connsiteX194" fmla="*/ 82498 w 688233"/>
                  <a:gd name="connsiteY194" fmla="*/ 381620 h 524862"/>
                  <a:gd name="connsiteX195" fmla="*/ 78617 w 688233"/>
                  <a:gd name="connsiteY195" fmla="*/ 383696 h 524862"/>
                  <a:gd name="connsiteX196" fmla="*/ 76811 w 688233"/>
                  <a:gd name="connsiteY196" fmla="*/ 380447 h 524862"/>
                  <a:gd name="connsiteX197" fmla="*/ 72389 w 688233"/>
                  <a:gd name="connsiteY197" fmla="*/ 384148 h 524862"/>
                  <a:gd name="connsiteX198" fmla="*/ 68778 w 688233"/>
                  <a:gd name="connsiteY198" fmla="*/ 380898 h 524862"/>
                  <a:gd name="connsiteX199" fmla="*/ 67514 w 688233"/>
                  <a:gd name="connsiteY199" fmla="*/ 376024 h 524862"/>
                  <a:gd name="connsiteX200" fmla="*/ 63814 w 688233"/>
                  <a:gd name="connsiteY200" fmla="*/ 375302 h 524862"/>
                  <a:gd name="connsiteX201" fmla="*/ 56593 w 688233"/>
                  <a:gd name="connsiteY201" fmla="*/ 377107 h 524862"/>
                  <a:gd name="connsiteX202" fmla="*/ 56142 w 688233"/>
                  <a:gd name="connsiteY202" fmla="*/ 379544 h 524862"/>
                  <a:gd name="connsiteX203" fmla="*/ 50726 w 688233"/>
                  <a:gd name="connsiteY203" fmla="*/ 382342 h 524862"/>
                  <a:gd name="connsiteX204" fmla="*/ 47748 w 688233"/>
                  <a:gd name="connsiteY204" fmla="*/ 381079 h 524862"/>
                  <a:gd name="connsiteX205" fmla="*/ 51809 w 688233"/>
                  <a:gd name="connsiteY205" fmla="*/ 378190 h 524862"/>
                  <a:gd name="connsiteX206" fmla="*/ 52983 w 688233"/>
                  <a:gd name="connsiteY206" fmla="*/ 369074 h 524862"/>
                  <a:gd name="connsiteX207" fmla="*/ 49733 w 688233"/>
                  <a:gd name="connsiteY207" fmla="*/ 361944 h 524862"/>
                  <a:gd name="connsiteX208" fmla="*/ 48018 w 688233"/>
                  <a:gd name="connsiteY208" fmla="*/ 362034 h 524862"/>
                  <a:gd name="connsiteX209" fmla="*/ 49282 w 688233"/>
                  <a:gd name="connsiteY209" fmla="*/ 366276 h 524862"/>
                  <a:gd name="connsiteX210" fmla="*/ 44408 w 688233"/>
                  <a:gd name="connsiteY210" fmla="*/ 363297 h 524862"/>
                  <a:gd name="connsiteX211" fmla="*/ 47387 w 688233"/>
                  <a:gd name="connsiteY211" fmla="*/ 360409 h 524862"/>
                  <a:gd name="connsiteX212" fmla="*/ 44679 w 688233"/>
                  <a:gd name="connsiteY212" fmla="*/ 357070 h 524862"/>
                  <a:gd name="connsiteX213" fmla="*/ 47116 w 688233"/>
                  <a:gd name="connsiteY213" fmla="*/ 354723 h 524862"/>
                  <a:gd name="connsiteX214" fmla="*/ 44859 w 688233"/>
                  <a:gd name="connsiteY214" fmla="*/ 350480 h 524862"/>
                  <a:gd name="connsiteX215" fmla="*/ 43054 w 688233"/>
                  <a:gd name="connsiteY215" fmla="*/ 351203 h 524862"/>
                  <a:gd name="connsiteX216" fmla="*/ 42783 w 688233"/>
                  <a:gd name="connsiteY216" fmla="*/ 360860 h 524862"/>
                  <a:gd name="connsiteX217" fmla="*/ 38541 w 688233"/>
                  <a:gd name="connsiteY217" fmla="*/ 364019 h 524862"/>
                  <a:gd name="connsiteX218" fmla="*/ 37999 w 688233"/>
                  <a:gd name="connsiteY218" fmla="*/ 368532 h 524862"/>
                  <a:gd name="connsiteX219" fmla="*/ 33306 w 688233"/>
                  <a:gd name="connsiteY219" fmla="*/ 367630 h 524862"/>
                  <a:gd name="connsiteX220" fmla="*/ 33306 w 688233"/>
                  <a:gd name="connsiteY220" fmla="*/ 367630 h 524862"/>
                  <a:gd name="connsiteX221" fmla="*/ 31410 w 688233"/>
                  <a:gd name="connsiteY221" fmla="*/ 363839 h 524862"/>
                  <a:gd name="connsiteX222" fmla="*/ 20940 w 688233"/>
                  <a:gd name="connsiteY222" fmla="*/ 363387 h 524862"/>
                  <a:gd name="connsiteX223" fmla="*/ 17149 w 688233"/>
                  <a:gd name="connsiteY223" fmla="*/ 355806 h 524862"/>
                  <a:gd name="connsiteX224" fmla="*/ 20760 w 688233"/>
                  <a:gd name="connsiteY224" fmla="*/ 356979 h 524862"/>
                  <a:gd name="connsiteX225" fmla="*/ 21662 w 688233"/>
                  <a:gd name="connsiteY225" fmla="*/ 355535 h 524862"/>
                  <a:gd name="connsiteX226" fmla="*/ 16247 w 688233"/>
                  <a:gd name="connsiteY226" fmla="*/ 352466 h 524862"/>
                  <a:gd name="connsiteX227" fmla="*/ 14712 w 688233"/>
                  <a:gd name="connsiteY227" fmla="*/ 349036 h 524862"/>
                  <a:gd name="connsiteX228" fmla="*/ 19045 w 688233"/>
                  <a:gd name="connsiteY228" fmla="*/ 342357 h 524862"/>
                  <a:gd name="connsiteX229" fmla="*/ 16337 w 688233"/>
                  <a:gd name="connsiteY229" fmla="*/ 338747 h 524862"/>
                  <a:gd name="connsiteX230" fmla="*/ 18052 w 688233"/>
                  <a:gd name="connsiteY230" fmla="*/ 333421 h 524862"/>
                  <a:gd name="connsiteX231" fmla="*/ 10109 w 688233"/>
                  <a:gd name="connsiteY231" fmla="*/ 327013 h 524862"/>
                  <a:gd name="connsiteX232" fmla="*/ 2618 w 688233"/>
                  <a:gd name="connsiteY232" fmla="*/ 324485 h 524862"/>
                  <a:gd name="connsiteX233" fmla="*/ 1263 w 688233"/>
                  <a:gd name="connsiteY233" fmla="*/ 321507 h 524862"/>
                  <a:gd name="connsiteX234" fmla="*/ 3430 w 688233"/>
                  <a:gd name="connsiteY234" fmla="*/ 318257 h 524862"/>
                  <a:gd name="connsiteX235" fmla="*/ 0 w 688233"/>
                  <a:gd name="connsiteY235" fmla="*/ 312752 h 524862"/>
                  <a:gd name="connsiteX236" fmla="*/ 9026 w 688233"/>
                  <a:gd name="connsiteY236" fmla="*/ 300657 h 524862"/>
                  <a:gd name="connsiteX237" fmla="*/ 5957 w 688233"/>
                  <a:gd name="connsiteY237" fmla="*/ 297949 h 524862"/>
                  <a:gd name="connsiteX238" fmla="*/ 8484 w 688233"/>
                  <a:gd name="connsiteY238" fmla="*/ 294971 h 524862"/>
                  <a:gd name="connsiteX239" fmla="*/ 9297 w 688233"/>
                  <a:gd name="connsiteY239" fmla="*/ 282424 h 524862"/>
                  <a:gd name="connsiteX240" fmla="*/ 11012 w 688233"/>
                  <a:gd name="connsiteY240" fmla="*/ 280168 h 524862"/>
                  <a:gd name="connsiteX241" fmla="*/ 14261 w 688233"/>
                  <a:gd name="connsiteY241" fmla="*/ 280168 h 524862"/>
                  <a:gd name="connsiteX242" fmla="*/ 16608 w 688233"/>
                  <a:gd name="connsiteY242" fmla="*/ 275384 h 524862"/>
                  <a:gd name="connsiteX243" fmla="*/ 23107 w 688233"/>
                  <a:gd name="connsiteY243" fmla="*/ 274842 h 524862"/>
                  <a:gd name="connsiteX244" fmla="*/ 28342 w 688233"/>
                  <a:gd name="connsiteY244" fmla="*/ 270691 h 524862"/>
                  <a:gd name="connsiteX245" fmla="*/ 40707 w 688233"/>
                  <a:gd name="connsiteY245" fmla="*/ 269156 h 524862"/>
                  <a:gd name="connsiteX246" fmla="*/ 42422 w 688233"/>
                  <a:gd name="connsiteY246" fmla="*/ 264824 h 524862"/>
                  <a:gd name="connsiteX247" fmla="*/ 45401 w 688233"/>
                  <a:gd name="connsiteY247" fmla="*/ 265275 h 524862"/>
                  <a:gd name="connsiteX248" fmla="*/ 49733 w 688233"/>
                  <a:gd name="connsiteY248" fmla="*/ 261033 h 524862"/>
                  <a:gd name="connsiteX249" fmla="*/ 56774 w 688233"/>
                  <a:gd name="connsiteY249" fmla="*/ 259588 h 524862"/>
                  <a:gd name="connsiteX250" fmla="*/ 58488 w 688233"/>
                  <a:gd name="connsiteY250" fmla="*/ 262386 h 524862"/>
                  <a:gd name="connsiteX251" fmla="*/ 58488 w 688233"/>
                  <a:gd name="connsiteY251" fmla="*/ 262386 h 524862"/>
                  <a:gd name="connsiteX252" fmla="*/ 70854 w 688233"/>
                  <a:gd name="connsiteY252" fmla="*/ 270961 h 524862"/>
                  <a:gd name="connsiteX253" fmla="*/ 78436 w 688233"/>
                  <a:gd name="connsiteY253" fmla="*/ 262928 h 524862"/>
                  <a:gd name="connsiteX254" fmla="*/ 85928 w 688233"/>
                  <a:gd name="connsiteY254" fmla="*/ 266629 h 524862"/>
                  <a:gd name="connsiteX255" fmla="*/ 92787 w 688233"/>
                  <a:gd name="connsiteY255" fmla="*/ 265184 h 524862"/>
                  <a:gd name="connsiteX256" fmla="*/ 99286 w 688233"/>
                  <a:gd name="connsiteY256" fmla="*/ 257332 h 524862"/>
                  <a:gd name="connsiteX257" fmla="*/ 100730 w 688233"/>
                  <a:gd name="connsiteY257" fmla="*/ 250743 h 524862"/>
                  <a:gd name="connsiteX258" fmla="*/ 110659 w 688233"/>
                  <a:gd name="connsiteY258" fmla="*/ 247494 h 524862"/>
                  <a:gd name="connsiteX259" fmla="*/ 112825 w 688233"/>
                  <a:gd name="connsiteY259" fmla="*/ 244876 h 524862"/>
                  <a:gd name="connsiteX260" fmla="*/ 114179 w 688233"/>
                  <a:gd name="connsiteY260" fmla="*/ 247584 h 524862"/>
                  <a:gd name="connsiteX261" fmla="*/ 125100 w 688233"/>
                  <a:gd name="connsiteY261" fmla="*/ 247945 h 524862"/>
                  <a:gd name="connsiteX262" fmla="*/ 125100 w 688233"/>
                  <a:gd name="connsiteY262" fmla="*/ 247945 h 524862"/>
                  <a:gd name="connsiteX263" fmla="*/ 130065 w 688233"/>
                  <a:gd name="connsiteY263" fmla="*/ 250292 h 524862"/>
                  <a:gd name="connsiteX264" fmla="*/ 130065 w 688233"/>
                  <a:gd name="connsiteY264" fmla="*/ 250292 h 524862"/>
                  <a:gd name="connsiteX265" fmla="*/ 134488 w 688233"/>
                  <a:gd name="connsiteY265" fmla="*/ 250653 h 524862"/>
                  <a:gd name="connsiteX266" fmla="*/ 146402 w 688233"/>
                  <a:gd name="connsiteY266" fmla="*/ 236482 h 524862"/>
                  <a:gd name="connsiteX267" fmla="*/ 152991 w 688233"/>
                  <a:gd name="connsiteY267" fmla="*/ 234135 h 524862"/>
                  <a:gd name="connsiteX268" fmla="*/ 159490 w 688233"/>
                  <a:gd name="connsiteY268" fmla="*/ 228359 h 524862"/>
                  <a:gd name="connsiteX269" fmla="*/ 165447 w 688233"/>
                  <a:gd name="connsiteY269" fmla="*/ 228088 h 524862"/>
                  <a:gd name="connsiteX270" fmla="*/ 170592 w 688233"/>
                  <a:gd name="connsiteY270" fmla="*/ 215541 h 524862"/>
                  <a:gd name="connsiteX271" fmla="*/ 175014 w 688233"/>
                  <a:gd name="connsiteY271" fmla="*/ 215361 h 524862"/>
                  <a:gd name="connsiteX272" fmla="*/ 179347 w 688233"/>
                  <a:gd name="connsiteY272" fmla="*/ 211119 h 524862"/>
                  <a:gd name="connsiteX273" fmla="*/ 184311 w 688233"/>
                  <a:gd name="connsiteY273" fmla="*/ 210577 h 524862"/>
                  <a:gd name="connsiteX274" fmla="*/ 186658 w 688233"/>
                  <a:gd name="connsiteY274" fmla="*/ 204981 h 524862"/>
                  <a:gd name="connsiteX275" fmla="*/ 191803 w 688233"/>
                  <a:gd name="connsiteY275" fmla="*/ 205523 h 524862"/>
                  <a:gd name="connsiteX276" fmla="*/ 193247 w 688233"/>
                  <a:gd name="connsiteY276" fmla="*/ 203717 h 524862"/>
                  <a:gd name="connsiteX277" fmla="*/ 190359 w 688233"/>
                  <a:gd name="connsiteY277" fmla="*/ 201371 h 524862"/>
                  <a:gd name="connsiteX278" fmla="*/ 192254 w 688233"/>
                  <a:gd name="connsiteY278" fmla="*/ 197580 h 524862"/>
                  <a:gd name="connsiteX279" fmla="*/ 190810 w 688233"/>
                  <a:gd name="connsiteY279" fmla="*/ 193608 h 524862"/>
                  <a:gd name="connsiteX280" fmla="*/ 198753 w 688233"/>
                  <a:gd name="connsiteY280" fmla="*/ 189457 h 524862"/>
                  <a:gd name="connsiteX281" fmla="*/ 204620 w 688233"/>
                  <a:gd name="connsiteY281" fmla="*/ 191352 h 524862"/>
                  <a:gd name="connsiteX282" fmla="*/ 207959 w 688233"/>
                  <a:gd name="connsiteY282" fmla="*/ 188283 h 524862"/>
                  <a:gd name="connsiteX283" fmla="*/ 217076 w 688233"/>
                  <a:gd name="connsiteY283" fmla="*/ 191713 h 524862"/>
                  <a:gd name="connsiteX284" fmla="*/ 219693 w 688233"/>
                  <a:gd name="connsiteY284" fmla="*/ 197399 h 524862"/>
                  <a:gd name="connsiteX285" fmla="*/ 214458 w 688233"/>
                  <a:gd name="connsiteY285" fmla="*/ 199566 h 524862"/>
                  <a:gd name="connsiteX286" fmla="*/ 219061 w 688233"/>
                  <a:gd name="connsiteY286" fmla="*/ 208050 h 524862"/>
                  <a:gd name="connsiteX287" fmla="*/ 215812 w 688233"/>
                  <a:gd name="connsiteY287" fmla="*/ 210397 h 524862"/>
                  <a:gd name="connsiteX288" fmla="*/ 216354 w 688233"/>
                  <a:gd name="connsiteY288" fmla="*/ 213105 h 524862"/>
                  <a:gd name="connsiteX289" fmla="*/ 220054 w 688233"/>
                  <a:gd name="connsiteY289" fmla="*/ 210938 h 524862"/>
                  <a:gd name="connsiteX290" fmla="*/ 227817 w 688233"/>
                  <a:gd name="connsiteY290" fmla="*/ 214729 h 524862"/>
                  <a:gd name="connsiteX291" fmla="*/ 237384 w 688233"/>
                  <a:gd name="connsiteY291" fmla="*/ 223123 h 524862"/>
                  <a:gd name="connsiteX292" fmla="*/ 245417 w 688233"/>
                  <a:gd name="connsiteY292" fmla="*/ 218069 h 524862"/>
                  <a:gd name="connsiteX293" fmla="*/ 254443 w 688233"/>
                  <a:gd name="connsiteY293" fmla="*/ 217527 h 524862"/>
                  <a:gd name="connsiteX294" fmla="*/ 256971 w 688233"/>
                  <a:gd name="connsiteY294" fmla="*/ 214278 h 524862"/>
                  <a:gd name="connsiteX295" fmla="*/ 261484 w 688233"/>
                  <a:gd name="connsiteY295" fmla="*/ 216535 h 524862"/>
                  <a:gd name="connsiteX296" fmla="*/ 265184 w 688233"/>
                  <a:gd name="connsiteY296" fmla="*/ 209765 h 524862"/>
                  <a:gd name="connsiteX297" fmla="*/ 267712 w 688233"/>
                  <a:gd name="connsiteY297" fmla="*/ 209675 h 524862"/>
                  <a:gd name="connsiteX298" fmla="*/ 271232 w 688233"/>
                  <a:gd name="connsiteY298" fmla="*/ 213737 h 524862"/>
                  <a:gd name="connsiteX299" fmla="*/ 276015 w 688233"/>
                  <a:gd name="connsiteY299" fmla="*/ 211028 h 524862"/>
                  <a:gd name="connsiteX300" fmla="*/ 294699 w 688233"/>
                  <a:gd name="connsiteY300" fmla="*/ 212743 h 524862"/>
                  <a:gd name="connsiteX301" fmla="*/ 296595 w 688233"/>
                  <a:gd name="connsiteY301" fmla="*/ 214097 h 524862"/>
                  <a:gd name="connsiteX302" fmla="*/ 298310 w 688233"/>
                  <a:gd name="connsiteY302" fmla="*/ 221950 h 524862"/>
                  <a:gd name="connsiteX303" fmla="*/ 293436 w 688233"/>
                  <a:gd name="connsiteY303" fmla="*/ 225561 h 524862"/>
                  <a:gd name="connsiteX304" fmla="*/ 293345 w 688233"/>
                  <a:gd name="connsiteY304" fmla="*/ 232420 h 524862"/>
                  <a:gd name="connsiteX305" fmla="*/ 297227 w 688233"/>
                  <a:gd name="connsiteY305" fmla="*/ 234496 h 524862"/>
                  <a:gd name="connsiteX306" fmla="*/ 293345 w 688233"/>
                  <a:gd name="connsiteY306" fmla="*/ 234135 h 524862"/>
                  <a:gd name="connsiteX307" fmla="*/ 292172 w 688233"/>
                  <a:gd name="connsiteY307" fmla="*/ 236662 h 524862"/>
                  <a:gd name="connsiteX308" fmla="*/ 297136 w 688233"/>
                  <a:gd name="connsiteY308" fmla="*/ 242530 h 524862"/>
                  <a:gd name="connsiteX309" fmla="*/ 309231 w 688233"/>
                  <a:gd name="connsiteY309" fmla="*/ 247945 h 524862"/>
                  <a:gd name="connsiteX310" fmla="*/ 311849 w 688233"/>
                  <a:gd name="connsiteY310" fmla="*/ 240273 h 524862"/>
                  <a:gd name="connsiteX311" fmla="*/ 313203 w 688233"/>
                  <a:gd name="connsiteY311" fmla="*/ 241988 h 524862"/>
                  <a:gd name="connsiteX312" fmla="*/ 315730 w 688233"/>
                  <a:gd name="connsiteY312" fmla="*/ 240904 h 524862"/>
                  <a:gd name="connsiteX313" fmla="*/ 316181 w 688233"/>
                  <a:gd name="connsiteY313" fmla="*/ 238106 h 524862"/>
                  <a:gd name="connsiteX314" fmla="*/ 320062 w 688233"/>
                  <a:gd name="connsiteY314" fmla="*/ 235308 h 524862"/>
                  <a:gd name="connsiteX315" fmla="*/ 320604 w 688233"/>
                  <a:gd name="connsiteY315" fmla="*/ 238377 h 524862"/>
                  <a:gd name="connsiteX316" fmla="*/ 324756 w 688233"/>
                  <a:gd name="connsiteY316" fmla="*/ 237565 h 524862"/>
                  <a:gd name="connsiteX317" fmla="*/ 325027 w 688233"/>
                  <a:gd name="connsiteY317" fmla="*/ 241175 h 524862"/>
                  <a:gd name="connsiteX318" fmla="*/ 328818 w 688233"/>
                  <a:gd name="connsiteY318" fmla="*/ 243342 h 524862"/>
                  <a:gd name="connsiteX319" fmla="*/ 332428 w 688233"/>
                  <a:gd name="connsiteY319" fmla="*/ 251104 h 524862"/>
                  <a:gd name="connsiteX320" fmla="*/ 334865 w 688233"/>
                  <a:gd name="connsiteY320" fmla="*/ 250743 h 524862"/>
                  <a:gd name="connsiteX321" fmla="*/ 337844 w 688233"/>
                  <a:gd name="connsiteY321" fmla="*/ 246591 h 524862"/>
                  <a:gd name="connsiteX322" fmla="*/ 343440 w 688233"/>
                  <a:gd name="connsiteY322" fmla="*/ 246049 h 524862"/>
                  <a:gd name="connsiteX323" fmla="*/ 346689 w 688233"/>
                  <a:gd name="connsiteY323" fmla="*/ 243251 h 524862"/>
                  <a:gd name="connsiteX324" fmla="*/ 352917 w 688233"/>
                  <a:gd name="connsiteY324" fmla="*/ 243432 h 524862"/>
                  <a:gd name="connsiteX325" fmla="*/ 355805 w 688233"/>
                  <a:gd name="connsiteY325" fmla="*/ 237745 h 524862"/>
                  <a:gd name="connsiteX326" fmla="*/ 371691 w 688233"/>
                  <a:gd name="connsiteY326" fmla="*/ 228719 h 524862"/>
                  <a:gd name="connsiteX327" fmla="*/ 376565 w 688233"/>
                  <a:gd name="connsiteY327" fmla="*/ 229983 h 524862"/>
                  <a:gd name="connsiteX328" fmla="*/ 391819 w 688233"/>
                  <a:gd name="connsiteY328" fmla="*/ 209675 h 524862"/>
                  <a:gd name="connsiteX329" fmla="*/ 396422 w 688233"/>
                  <a:gd name="connsiteY329" fmla="*/ 200287 h 524862"/>
                  <a:gd name="connsiteX330" fmla="*/ 396422 w 688233"/>
                  <a:gd name="connsiteY330" fmla="*/ 200287 h 524862"/>
                  <a:gd name="connsiteX331" fmla="*/ 394978 w 688233"/>
                  <a:gd name="connsiteY331" fmla="*/ 196406 h 524862"/>
                  <a:gd name="connsiteX332" fmla="*/ 391458 w 688233"/>
                  <a:gd name="connsiteY332" fmla="*/ 195865 h 524862"/>
                  <a:gd name="connsiteX333" fmla="*/ 391458 w 688233"/>
                  <a:gd name="connsiteY333" fmla="*/ 195865 h 524862"/>
                  <a:gd name="connsiteX334" fmla="*/ 383786 w 688233"/>
                  <a:gd name="connsiteY334" fmla="*/ 193428 h 524862"/>
                  <a:gd name="connsiteX335" fmla="*/ 383064 w 688233"/>
                  <a:gd name="connsiteY335" fmla="*/ 185033 h 524862"/>
                  <a:gd name="connsiteX336" fmla="*/ 376385 w 688233"/>
                  <a:gd name="connsiteY336" fmla="*/ 176007 h 524862"/>
                  <a:gd name="connsiteX337" fmla="*/ 372865 w 688233"/>
                  <a:gd name="connsiteY337" fmla="*/ 178625 h 524862"/>
                  <a:gd name="connsiteX338" fmla="*/ 366095 w 688233"/>
                  <a:gd name="connsiteY338" fmla="*/ 175195 h 524862"/>
                  <a:gd name="connsiteX339" fmla="*/ 367720 w 688233"/>
                  <a:gd name="connsiteY339" fmla="*/ 172126 h 524862"/>
                  <a:gd name="connsiteX340" fmla="*/ 365734 w 688233"/>
                  <a:gd name="connsiteY340" fmla="*/ 162378 h 524862"/>
                  <a:gd name="connsiteX341" fmla="*/ 357250 w 688233"/>
                  <a:gd name="connsiteY341" fmla="*/ 155789 h 524862"/>
                  <a:gd name="connsiteX342" fmla="*/ 357340 w 688233"/>
                  <a:gd name="connsiteY342" fmla="*/ 151998 h 524862"/>
                  <a:gd name="connsiteX343" fmla="*/ 355083 w 688233"/>
                  <a:gd name="connsiteY343" fmla="*/ 149742 h 524862"/>
                  <a:gd name="connsiteX344" fmla="*/ 356528 w 688233"/>
                  <a:gd name="connsiteY344" fmla="*/ 144868 h 524862"/>
                  <a:gd name="connsiteX345" fmla="*/ 352466 w 688233"/>
                  <a:gd name="connsiteY345" fmla="*/ 140445 h 524862"/>
                  <a:gd name="connsiteX346" fmla="*/ 347772 w 688233"/>
                  <a:gd name="connsiteY346" fmla="*/ 139723 h 524862"/>
                  <a:gd name="connsiteX347" fmla="*/ 350029 w 688233"/>
                  <a:gd name="connsiteY347" fmla="*/ 136112 h 524862"/>
                  <a:gd name="connsiteX348" fmla="*/ 348585 w 688233"/>
                  <a:gd name="connsiteY348" fmla="*/ 134849 h 524862"/>
                  <a:gd name="connsiteX349" fmla="*/ 349938 w 688233"/>
                  <a:gd name="connsiteY349" fmla="*/ 134217 h 524862"/>
                  <a:gd name="connsiteX350" fmla="*/ 348675 w 688233"/>
                  <a:gd name="connsiteY350" fmla="*/ 131780 h 524862"/>
                  <a:gd name="connsiteX351" fmla="*/ 350390 w 688233"/>
                  <a:gd name="connsiteY351" fmla="*/ 131961 h 524862"/>
                  <a:gd name="connsiteX352" fmla="*/ 349758 w 688233"/>
                  <a:gd name="connsiteY352" fmla="*/ 126455 h 524862"/>
                  <a:gd name="connsiteX353" fmla="*/ 344523 w 688233"/>
                  <a:gd name="connsiteY353" fmla="*/ 127899 h 524862"/>
                  <a:gd name="connsiteX354" fmla="*/ 342086 w 688233"/>
                  <a:gd name="connsiteY354" fmla="*/ 125823 h 524862"/>
                  <a:gd name="connsiteX355" fmla="*/ 340281 w 688233"/>
                  <a:gd name="connsiteY355" fmla="*/ 126816 h 524862"/>
                  <a:gd name="connsiteX356" fmla="*/ 340010 w 688233"/>
                  <a:gd name="connsiteY356" fmla="*/ 125101 h 524862"/>
                  <a:gd name="connsiteX357" fmla="*/ 334594 w 688233"/>
                  <a:gd name="connsiteY357" fmla="*/ 126003 h 524862"/>
                  <a:gd name="connsiteX358" fmla="*/ 329720 w 688233"/>
                  <a:gd name="connsiteY358" fmla="*/ 121130 h 524862"/>
                  <a:gd name="connsiteX359" fmla="*/ 327735 w 688233"/>
                  <a:gd name="connsiteY359" fmla="*/ 121671 h 524862"/>
                  <a:gd name="connsiteX360" fmla="*/ 326922 w 688233"/>
                  <a:gd name="connsiteY360" fmla="*/ 119143 h 524862"/>
                  <a:gd name="connsiteX361" fmla="*/ 330262 w 688233"/>
                  <a:gd name="connsiteY361" fmla="*/ 115443 h 524862"/>
                  <a:gd name="connsiteX362" fmla="*/ 332609 w 688233"/>
                  <a:gd name="connsiteY362" fmla="*/ 115443 h 524862"/>
                  <a:gd name="connsiteX363" fmla="*/ 331345 w 688233"/>
                  <a:gd name="connsiteY363" fmla="*/ 113096 h 524862"/>
                  <a:gd name="connsiteX364" fmla="*/ 336399 w 688233"/>
                  <a:gd name="connsiteY364" fmla="*/ 113096 h 524862"/>
                  <a:gd name="connsiteX365" fmla="*/ 336219 w 688233"/>
                  <a:gd name="connsiteY365" fmla="*/ 101543 h 524862"/>
                  <a:gd name="connsiteX366" fmla="*/ 337392 w 688233"/>
                  <a:gd name="connsiteY366" fmla="*/ 98655 h 524862"/>
                  <a:gd name="connsiteX367" fmla="*/ 339829 w 688233"/>
                  <a:gd name="connsiteY367" fmla="*/ 98835 h 524862"/>
                  <a:gd name="connsiteX368" fmla="*/ 339378 w 688233"/>
                  <a:gd name="connsiteY368" fmla="*/ 93239 h 524862"/>
                  <a:gd name="connsiteX369" fmla="*/ 344072 w 688233"/>
                  <a:gd name="connsiteY369" fmla="*/ 92517 h 524862"/>
                  <a:gd name="connsiteX370" fmla="*/ 343530 w 688233"/>
                  <a:gd name="connsiteY370" fmla="*/ 90080 h 524862"/>
                  <a:gd name="connsiteX371" fmla="*/ 347863 w 688233"/>
                  <a:gd name="connsiteY371" fmla="*/ 95947 h 524862"/>
                  <a:gd name="connsiteX372" fmla="*/ 349758 w 688233"/>
                  <a:gd name="connsiteY372" fmla="*/ 92065 h 524862"/>
                  <a:gd name="connsiteX373" fmla="*/ 353639 w 688233"/>
                  <a:gd name="connsiteY373" fmla="*/ 90260 h 524862"/>
                  <a:gd name="connsiteX374" fmla="*/ 353278 w 688233"/>
                  <a:gd name="connsiteY374" fmla="*/ 83852 h 524862"/>
                  <a:gd name="connsiteX375" fmla="*/ 355715 w 688233"/>
                  <a:gd name="connsiteY375" fmla="*/ 86289 h 524862"/>
                  <a:gd name="connsiteX376" fmla="*/ 360679 w 688233"/>
                  <a:gd name="connsiteY376" fmla="*/ 82137 h 524862"/>
                  <a:gd name="connsiteX377" fmla="*/ 364651 w 688233"/>
                  <a:gd name="connsiteY377" fmla="*/ 85025 h 524862"/>
                  <a:gd name="connsiteX378" fmla="*/ 368352 w 688233"/>
                  <a:gd name="connsiteY378" fmla="*/ 85025 h 524862"/>
                  <a:gd name="connsiteX379" fmla="*/ 370067 w 688233"/>
                  <a:gd name="connsiteY379" fmla="*/ 82588 h 524862"/>
                  <a:gd name="connsiteX380" fmla="*/ 370789 w 688233"/>
                  <a:gd name="connsiteY380" fmla="*/ 85928 h 524862"/>
                  <a:gd name="connsiteX381" fmla="*/ 375753 w 688233"/>
                  <a:gd name="connsiteY381" fmla="*/ 85386 h 524862"/>
                  <a:gd name="connsiteX382" fmla="*/ 377829 w 688233"/>
                  <a:gd name="connsiteY382" fmla="*/ 88094 h 524862"/>
                  <a:gd name="connsiteX383" fmla="*/ 381620 w 688233"/>
                  <a:gd name="connsiteY383" fmla="*/ 87733 h 524862"/>
                  <a:gd name="connsiteX384" fmla="*/ 381168 w 688233"/>
                  <a:gd name="connsiteY384" fmla="*/ 85206 h 524862"/>
                  <a:gd name="connsiteX385" fmla="*/ 387036 w 688233"/>
                  <a:gd name="connsiteY385" fmla="*/ 87282 h 524862"/>
                  <a:gd name="connsiteX386" fmla="*/ 389292 w 688233"/>
                  <a:gd name="connsiteY386" fmla="*/ 82588 h 524862"/>
                  <a:gd name="connsiteX387" fmla="*/ 392271 w 688233"/>
                  <a:gd name="connsiteY387" fmla="*/ 86109 h 524862"/>
                  <a:gd name="connsiteX388" fmla="*/ 392632 w 688233"/>
                  <a:gd name="connsiteY388" fmla="*/ 80241 h 524862"/>
                  <a:gd name="connsiteX389" fmla="*/ 394437 w 688233"/>
                  <a:gd name="connsiteY389" fmla="*/ 82137 h 524862"/>
                  <a:gd name="connsiteX390" fmla="*/ 395610 w 688233"/>
                  <a:gd name="connsiteY390" fmla="*/ 79610 h 524862"/>
                  <a:gd name="connsiteX391" fmla="*/ 398318 w 688233"/>
                  <a:gd name="connsiteY391" fmla="*/ 80693 h 524862"/>
                  <a:gd name="connsiteX392" fmla="*/ 397235 w 688233"/>
                  <a:gd name="connsiteY392" fmla="*/ 78436 h 524862"/>
                  <a:gd name="connsiteX393" fmla="*/ 399220 w 688233"/>
                  <a:gd name="connsiteY393" fmla="*/ 74284 h 524862"/>
                  <a:gd name="connsiteX394" fmla="*/ 395610 w 688233"/>
                  <a:gd name="connsiteY394" fmla="*/ 72570 h 524862"/>
                  <a:gd name="connsiteX395" fmla="*/ 397777 w 688233"/>
                  <a:gd name="connsiteY395" fmla="*/ 71125 h 524862"/>
                  <a:gd name="connsiteX396" fmla="*/ 397506 w 688233"/>
                  <a:gd name="connsiteY396" fmla="*/ 63363 h 524862"/>
                  <a:gd name="connsiteX397" fmla="*/ 397506 w 688233"/>
                  <a:gd name="connsiteY397" fmla="*/ 63363 h 524862"/>
                  <a:gd name="connsiteX398" fmla="*/ 402650 w 688233"/>
                  <a:gd name="connsiteY398" fmla="*/ 67695 h 524862"/>
                  <a:gd name="connsiteX399" fmla="*/ 422598 w 688233"/>
                  <a:gd name="connsiteY399" fmla="*/ 57496 h 524862"/>
                  <a:gd name="connsiteX400" fmla="*/ 425757 w 688233"/>
                  <a:gd name="connsiteY400" fmla="*/ 62280 h 524862"/>
                  <a:gd name="connsiteX401" fmla="*/ 425577 w 688233"/>
                  <a:gd name="connsiteY401" fmla="*/ 65529 h 524862"/>
                  <a:gd name="connsiteX402" fmla="*/ 428284 w 688233"/>
                  <a:gd name="connsiteY402" fmla="*/ 62731 h 524862"/>
                  <a:gd name="connsiteX403" fmla="*/ 430451 w 688233"/>
                  <a:gd name="connsiteY403" fmla="*/ 63814 h 524862"/>
                  <a:gd name="connsiteX404" fmla="*/ 431353 w 688233"/>
                  <a:gd name="connsiteY404" fmla="*/ 68057 h 524862"/>
                  <a:gd name="connsiteX405" fmla="*/ 437130 w 688233"/>
                  <a:gd name="connsiteY405" fmla="*/ 66612 h 524862"/>
                  <a:gd name="connsiteX406" fmla="*/ 437130 w 688233"/>
                  <a:gd name="connsiteY406" fmla="*/ 66612 h 524862"/>
                  <a:gd name="connsiteX407" fmla="*/ 437130 w 688233"/>
                  <a:gd name="connsiteY407" fmla="*/ 68237 h 524862"/>
                  <a:gd name="connsiteX408" fmla="*/ 437130 w 688233"/>
                  <a:gd name="connsiteY408" fmla="*/ 68237 h 524862"/>
                  <a:gd name="connsiteX409" fmla="*/ 438574 w 688233"/>
                  <a:gd name="connsiteY409" fmla="*/ 69681 h 524862"/>
                  <a:gd name="connsiteX410" fmla="*/ 442907 w 688233"/>
                  <a:gd name="connsiteY410" fmla="*/ 68959 h 524862"/>
                  <a:gd name="connsiteX411" fmla="*/ 442997 w 688233"/>
                  <a:gd name="connsiteY411" fmla="*/ 66342 h 524862"/>
                  <a:gd name="connsiteX412" fmla="*/ 446517 w 688233"/>
                  <a:gd name="connsiteY412" fmla="*/ 63543 h 524862"/>
                  <a:gd name="connsiteX413" fmla="*/ 449676 w 688233"/>
                  <a:gd name="connsiteY413" fmla="*/ 69230 h 524862"/>
                  <a:gd name="connsiteX414" fmla="*/ 451842 w 688233"/>
                  <a:gd name="connsiteY414" fmla="*/ 64266 h 524862"/>
                  <a:gd name="connsiteX415" fmla="*/ 453467 w 688233"/>
                  <a:gd name="connsiteY415" fmla="*/ 66973 h 524862"/>
                  <a:gd name="connsiteX416" fmla="*/ 456446 w 688233"/>
                  <a:gd name="connsiteY416" fmla="*/ 67425 h 524862"/>
                  <a:gd name="connsiteX417" fmla="*/ 457799 w 688233"/>
                  <a:gd name="connsiteY417" fmla="*/ 74555 h 524862"/>
                  <a:gd name="connsiteX418" fmla="*/ 464479 w 688233"/>
                  <a:gd name="connsiteY418" fmla="*/ 68057 h 524862"/>
                  <a:gd name="connsiteX419" fmla="*/ 464388 w 688233"/>
                  <a:gd name="connsiteY419" fmla="*/ 66070 h 524862"/>
                  <a:gd name="connsiteX420" fmla="*/ 461681 w 688233"/>
                  <a:gd name="connsiteY420" fmla="*/ 67064 h 524862"/>
                  <a:gd name="connsiteX421" fmla="*/ 461500 w 688233"/>
                  <a:gd name="connsiteY421" fmla="*/ 65078 h 524862"/>
                  <a:gd name="connsiteX422" fmla="*/ 463215 w 688233"/>
                  <a:gd name="connsiteY422" fmla="*/ 61197 h 524862"/>
                  <a:gd name="connsiteX423" fmla="*/ 466735 w 688233"/>
                  <a:gd name="connsiteY423" fmla="*/ 59933 h 524862"/>
                  <a:gd name="connsiteX424" fmla="*/ 466464 w 688233"/>
                  <a:gd name="connsiteY424" fmla="*/ 55691 h 524862"/>
                  <a:gd name="connsiteX425" fmla="*/ 472331 w 688233"/>
                  <a:gd name="connsiteY425" fmla="*/ 53705 h 524862"/>
                  <a:gd name="connsiteX426" fmla="*/ 475220 w 688233"/>
                  <a:gd name="connsiteY426" fmla="*/ 49012 h 524862"/>
                  <a:gd name="connsiteX427" fmla="*/ 482982 w 688233"/>
                  <a:gd name="connsiteY427" fmla="*/ 51719 h 524862"/>
                  <a:gd name="connsiteX428" fmla="*/ 483704 w 688233"/>
                  <a:gd name="connsiteY428" fmla="*/ 54608 h 524862"/>
                  <a:gd name="connsiteX429" fmla="*/ 490925 w 688233"/>
                  <a:gd name="connsiteY429" fmla="*/ 47206 h 524862"/>
                  <a:gd name="connsiteX430" fmla="*/ 495979 w 688233"/>
                  <a:gd name="connsiteY430" fmla="*/ 46484 h 524862"/>
                  <a:gd name="connsiteX431" fmla="*/ 495528 w 688233"/>
                  <a:gd name="connsiteY431" fmla="*/ 44499 h 524862"/>
                  <a:gd name="connsiteX432" fmla="*/ 499951 w 688233"/>
                  <a:gd name="connsiteY432" fmla="*/ 41339 h 524862"/>
                  <a:gd name="connsiteX433" fmla="*/ 504283 w 688233"/>
                  <a:gd name="connsiteY433" fmla="*/ 42422 h 524862"/>
                  <a:gd name="connsiteX434" fmla="*/ 503832 w 688233"/>
                  <a:gd name="connsiteY434" fmla="*/ 39534 h 524862"/>
                  <a:gd name="connsiteX435" fmla="*/ 501034 w 688233"/>
                  <a:gd name="connsiteY435" fmla="*/ 38992 h 524862"/>
                  <a:gd name="connsiteX436" fmla="*/ 501756 w 688233"/>
                  <a:gd name="connsiteY436" fmla="*/ 33577 h 524862"/>
                  <a:gd name="connsiteX437" fmla="*/ 505276 w 688233"/>
                  <a:gd name="connsiteY437" fmla="*/ 34299 h 524862"/>
                  <a:gd name="connsiteX438" fmla="*/ 511594 w 688233"/>
                  <a:gd name="connsiteY438" fmla="*/ 29786 h 524862"/>
                  <a:gd name="connsiteX439" fmla="*/ 518093 w 688233"/>
                  <a:gd name="connsiteY439" fmla="*/ 29966 h 524862"/>
                  <a:gd name="connsiteX440" fmla="*/ 526578 w 688233"/>
                  <a:gd name="connsiteY440" fmla="*/ 36375 h 524862"/>
                  <a:gd name="connsiteX441" fmla="*/ 538311 w 688233"/>
                  <a:gd name="connsiteY441" fmla="*/ 35111 h 524862"/>
                  <a:gd name="connsiteX442" fmla="*/ 545171 w 688233"/>
                  <a:gd name="connsiteY442" fmla="*/ 31230 h 524862"/>
                  <a:gd name="connsiteX443" fmla="*/ 546164 w 688233"/>
                  <a:gd name="connsiteY443" fmla="*/ 27620 h 524862"/>
                  <a:gd name="connsiteX444" fmla="*/ 550858 w 688233"/>
                  <a:gd name="connsiteY444" fmla="*/ 31862 h 524862"/>
                  <a:gd name="connsiteX445" fmla="*/ 549504 w 688233"/>
                  <a:gd name="connsiteY445" fmla="*/ 28523 h 524862"/>
                  <a:gd name="connsiteX446" fmla="*/ 552843 w 688233"/>
                  <a:gd name="connsiteY446" fmla="*/ 25634 h 524862"/>
                  <a:gd name="connsiteX447" fmla="*/ 552302 w 688233"/>
                  <a:gd name="connsiteY447" fmla="*/ 18865 h 524862"/>
                  <a:gd name="connsiteX448" fmla="*/ 556003 w 688233"/>
                  <a:gd name="connsiteY448" fmla="*/ 20940 h 524862"/>
                  <a:gd name="connsiteX449" fmla="*/ 559703 w 688233"/>
                  <a:gd name="connsiteY449" fmla="*/ 16247 h 524862"/>
                  <a:gd name="connsiteX450" fmla="*/ 559071 w 688233"/>
                  <a:gd name="connsiteY450" fmla="*/ 19587 h 524862"/>
                  <a:gd name="connsiteX451" fmla="*/ 560606 w 688233"/>
                  <a:gd name="connsiteY451" fmla="*/ 19677 h 524862"/>
                  <a:gd name="connsiteX452" fmla="*/ 563584 w 688233"/>
                  <a:gd name="connsiteY452" fmla="*/ 16157 h 524862"/>
                  <a:gd name="connsiteX453" fmla="*/ 563043 w 688233"/>
                  <a:gd name="connsiteY453" fmla="*/ 9568 h 524862"/>
                  <a:gd name="connsiteX454" fmla="*/ 566202 w 688233"/>
                  <a:gd name="connsiteY454" fmla="*/ 13810 h 524862"/>
                  <a:gd name="connsiteX455" fmla="*/ 567465 w 688233"/>
                  <a:gd name="connsiteY455" fmla="*/ 8033 h 524862"/>
                  <a:gd name="connsiteX456" fmla="*/ 571617 w 688233"/>
                  <a:gd name="connsiteY456" fmla="*/ 8304 h 524862"/>
                  <a:gd name="connsiteX457" fmla="*/ 570173 w 688233"/>
                  <a:gd name="connsiteY457" fmla="*/ 6048 h 524862"/>
                  <a:gd name="connsiteX458" fmla="*/ 571527 w 688233"/>
                  <a:gd name="connsiteY458" fmla="*/ 3611 h 524862"/>
                  <a:gd name="connsiteX459" fmla="*/ 572520 w 688233"/>
                  <a:gd name="connsiteY459" fmla="*/ 5867 h 524862"/>
                  <a:gd name="connsiteX460" fmla="*/ 575589 w 688233"/>
                  <a:gd name="connsiteY460" fmla="*/ 5597 h 524862"/>
                  <a:gd name="connsiteX461" fmla="*/ 579290 w 688233"/>
                  <a:gd name="connsiteY461" fmla="*/ 12095 h 524862"/>
                  <a:gd name="connsiteX462" fmla="*/ 578838 w 688233"/>
                  <a:gd name="connsiteY462" fmla="*/ 15344 h 524862"/>
                  <a:gd name="connsiteX463" fmla="*/ 583893 w 688233"/>
                  <a:gd name="connsiteY463" fmla="*/ 19045 h 524862"/>
                  <a:gd name="connsiteX464" fmla="*/ 597251 w 688233"/>
                  <a:gd name="connsiteY464" fmla="*/ 16338 h 524862"/>
                  <a:gd name="connsiteX465" fmla="*/ 596168 w 688233"/>
                  <a:gd name="connsiteY465" fmla="*/ 12908 h 524862"/>
                  <a:gd name="connsiteX466" fmla="*/ 599237 w 688233"/>
                  <a:gd name="connsiteY466" fmla="*/ 9387 h 524862"/>
                  <a:gd name="connsiteX467" fmla="*/ 602848 w 688233"/>
                  <a:gd name="connsiteY467" fmla="*/ 11914 h 524862"/>
                  <a:gd name="connsiteX468" fmla="*/ 603931 w 688233"/>
                  <a:gd name="connsiteY468" fmla="*/ 10199 h 524862"/>
                  <a:gd name="connsiteX469" fmla="*/ 609798 w 688233"/>
                  <a:gd name="connsiteY469" fmla="*/ 11914 h 524862"/>
                  <a:gd name="connsiteX470" fmla="*/ 611964 w 688233"/>
                  <a:gd name="connsiteY470" fmla="*/ 10380 h 524862"/>
                  <a:gd name="connsiteX471" fmla="*/ 616838 w 688233"/>
                  <a:gd name="connsiteY471" fmla="*/ 14983 h 524862"/>
                  <a:gd name="connsiteX472" fmla="*/ 621351 w 688233"/>
                  <a:gd name="connsiteY472" fmla="*/ 13810 h 524862"/>
                  <a:gd name="connsiteX473" fmla="*/ 619726 w 688233"/>
                  <a:gd name="connsiteY473" fmla="*/ 16789 h 524862"/>
                  <a:gd name="connsiteX474" fmla="*/ 624510 w 688233"/>
                  <a:gd name="connsiteY474" fmla="*/ 19496 h 524862"/>
                  <a:gd name="connsiteX475" fmla="*/ 630106 w 688233"/>
                  <a:gd name="connsiteY475" fmla="*/ 16247 h 524862"/>
                  <a:gd name="connsiteX476" fmla="*/ 635341 w 688233"/>
                  <a:gd name="connsiteY476" fmla="*/ 16969 h 524862"/>
                  <a:gd name="connsiteX477" fmla="*/ 638139 w 688233"/>
                  <a:gd name="connsiteY477" fmla="*/ 12908 h 524862"/>
                  <a:gd name="connsiteX478" fmla="*/ 657455 w 688233"/>
                  <a:gd name="connsiteY478" fmla="*/ 8575 h 524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</a:cxnLst>
                <a:rect l="l" t="t" r="r" b="b"/>
                <a:pathLst>
                  <a:path w="688233" h="524862">
                    <a:moveTo>
                      <a:pt x="664676" y="632"/>
                    </a:moveTo>
                    <a:lnTo>
                      <a:pt x="667113" y="0"/>
                    </a:lnTo>
                    <a:lnTo>
                      <a:pt x="668737" y="3069"/>
                    </a:lnTo>
                    <a:lnTo>
                      <a:pt x="674243" y="4062"/>
                    </a:lnTo>
                    <a:lnTo>
                      <a:pt x="677222" y="8575"/>
                    </a:lnTo>
                    <a:lnTo>
                      <a:pt x="674424" y="14352"/>
                    </a:lnTo>
                    <a:lnTo>
                      <a:pt x="676951" y="29515"/>
                    </a:lnTo>
                    <a:lnTo>
                      <a:pt x="673972" y="34479"/>
                    </a:lnTo>
                    <a:lnTo>
                      <a:pt x="676410" y="39534"/>
                    </a:lnTo>
                    <a:lnTo>
                      <a:pt x="682728" y="43777"/>
                    </a:lnTo>
                    <a:lnTo>
                      <a:pt x="684443" y="47387"/>
                    </a:lnTo>
                    <a:lnTo>
                      <a:pt x="678937" y="60204"/>
                    </a:lnTo>
                    <a:lnTo>
                      <a:pt x="688234" y="74104"/>
                    </a:lnTo>
                    <a:lnTo>
                      <a:pt x="688234" y="74104"/>
                    </a:lnTo>
                    <a:lnTo>
                      <a:pt x="683179" y="78166"/>
                    </a:lnTo>
                    <a:lnTo>
                      <a:pt x="675958" y="77714"/>
                    </a:lnTo>
                    <a:lnTo>
                      <a:pt x="675056" y="79971"/>
                    </a:lnTo>
                    <a:lnTo>
                      <a:pt x="670182" y="81686"/>
                    </a:lnTo>
                    <a:lnTo>
                      <a:pt x="671626" y="84574"/>
                    </a:lnTo>
                    <a:lnTo>
                      <a:pt x="669820" y="89719"/>
                    </a:lnTo>
                    <a:lnTo>
                      <a:pt x="666661" y="89448"/>
                    </a:lnTo>
                    <a:lnTo>
                      <a:pt x="662871" y="93420"/>
                    </a:lnTo>
                    <a:lnTo>
                      <a:pt x="660704" y="93149"/>
                    </a:lnTo>
                    <a:lnTo>
                      <a:pt x="675146" y="107139"/>
                    </a:lnTo>
                    <a:lnTo>
                      <a:pt x="674333" y="110389"/>
                    </a:lnTo>
                    <a:lnTo>
                      <a:pt x="677132" y="113457"/>
                    </a:lnTo>
                    <a:lnTo>
                      <a:pt x="678666" y="124198"/>
                    </a:lnTo>
                    <a:lnTo>
                      <a:pt x="676048" y="129884"/>
                    </a:lnTo>
                    <a:lnTo>
                      <a:pt x="670633" y="131780"/>
                    </a:lnTo>
                    <a:lnTo>
                      <a:pt x="666210" y="139542"/>
                    </a:lnTo>
                    <a:lnTo>
                      <a:pt x="664044" y="145229"/>
                    </a:lnTo>
                    <a:lnTo>
                      <a:pt x="665669" y="150915"/>
                    </a:lnTo>
                    <a:lnTo>
                      <a:pt x="664134" y="158407"/>
                    </a:lnTo>
                    <a:lnTo>
                      <a:pt x="655108" y="169599"/>
                    </a:lnTo>
                    <a:lnTo>
                      <a:pt x="654296" y="173931"/>
                    </a:lnTo>
                    <a:lnTo>
                      <a:pt x="656823" y="176278"/>
                    </a:lnTo>
                    <a:lnTo>
                      <a:pt x="657094" y="180882"/>
                    </a:lnTo>
                    <a:lnTo>
                      <a:pt x="654476" y="186027"/>
                    </a:lnTo>
                    <a:lnTo>
                      <a:pt x="656462" y="191623"/>
                    </a:lnTo>
                    <a:lnTo>
                      <a:pt x="651678" y="201461"/>
                    </a:lnTo>
                    <a:lnTo>
                      <a:pt x="650053" y="216173"/>
                    </a:lnTo>
                    <a:lnTo>
                      <a:pt x="651317" y="226102"/>
                    </a:lnTo>
                    <a:lnTo>
                      <a:pt x="645631" y="231608"/>
                    </a:lnTo>
                    <a:lnTo>
                      <a:pt x="640396" y="232510"/>
                    </a:lnTo>
                    <a:lnTo>
                      <a:pt x="638681" y="239821"/>
                    </a:lnTo>
                    <a:lnTo>
                      <a:pt x="635431" y="242890"/>
                    </a:lnTo>
                    <a:lnTo>
                      <a:pt x="636063" y="245328"/>
                    </a:lnTo>
                    <a:lnTo>
                      <a:pt x="636063" y="245328"/>
                    </a:lnTo>
                    <a:lnTo>
                      <a:pt x="644187" y="249660"/>
                    </a:lnTo>
                    <a:lnTo>
                      <a:pt x="658899" y="252097"/>
                    </a:lnTo>
                    <a:lnTo>
                      <a:pt x="660794" y="255527"/>
                    </a:lnTo>
                    <a:lnTo>
                      <a:pt x="656733" y="263109"/>
                    </a:lnTo>
                    <a:lnTo>
                      <a:pt x="656733" y="263109"/>
                    </a:lnTo>
                    <a:lnTo>
                      <a:pt x="657816" y="271323"/>
                    </a:lnTo>
                    <a:lnTo>
                      <a:pt x="669098" y="278994"/>
                    </a:lnTo>
                    <a:lnTo>
                      <a:pt x="669098" y="278994"/>
                    </a:lnTo>
                    <a:lnTo>
                      <a:pt x="671987" y="291450"/>
                    </a:lnTo>
                    <a:lnTo>
                      <a:pt x="671987" y="291450"/>
                    </a:lnTo>
                    <a:lnTo>
                      <a:pt x="674063" y="294609"/>
                    </a:lnTo>
                    <a:lnTo>
                      <a:pt x="669911" y="295512"/>
                    </a:lnTo>
                    <a:lnTo>
                      <a:pt x="669640" y="297227"/>
                    </a:lnTo>
                    <a:lnTo>
                      <a:pt x="669640" y="297227"/>
                    </a:lnTo>
                    <a:lnTo>
                      <a:pt x="665398" y="306163"/>
                    </a:lnTo>
                    <a:lnTo>
                      <a:pt x="665398" y="306163"/>
                    </a:lnTo>
                    <a:lnTo>
                      <a:pt x="661336" y="309954"/>
                    </a:lnTo>
                    <a:lnTo>
                      <a:pt x="661336" y="309954"/>
                    </a:lnTo>
                    <a:lnTo>
                      <a:pt x="658177" y="311488"/>
                    </a:lnTo>
                    <a:lnTo>
                      <a:pt x="658177" y="311488"/>
                    </a:lnTo>
                    <a:lnTo>
                      <a:pt x="656462" y="309773"/>
                    </a:lnTo>
                    <a:lnTo>
                      <a:pt x="656462" y="309773"/>
                    </a:lnTo>
                    <a:lnTo>
                      <a:pt x="652130" y="311217"/>
                    </a:lnTo>
                    <a:lnTo>
                      <a:pt x="652130" y="311217"/>
                    </a:lnTo>
                    <a:lnTo>
                      <a:pt x="638591" y="316091"/>
                    </a:lnTo>
                    <a:lnTo>
                      <a:pt x="637327" y="318257"/>
                    </a:lnTo>
                    <a:lnTo>
                      <a:pt x="624329" y="318799"/>
                    </a:lnTo>
                    <a:lnTo>
                      <a:pt x="616657" y="322319"/>
                    </a:lnTo>
                    <a:lnTo>
                      <a:pt x="616657" y="322319"/>
                    </a:lnTo>
                    <a:lnTo>
                      <a:pt x="610971" y="321958"/>
                    </a:lnTo>
                    <a:lnTo>
                      <a:pt x="610971" y="321958"/>
                    </a:lnTo>
                    <a:lnTo>
                      <a:pt x="608895" y="321597"/>
                    </a:lnTo>
                    <a:lnTo>
                      <a:pt x="604472" y="326562"/>
                    </a:lnTo>
                    <a:lnTo>
                      <a:pt x="603660" y="341184"/>
                    </a:lnTo>
                    <a:lnTo>
                      <a:pt x="613949" y="353098"/>
                    </a:lnTo>
                    <a:lnTo>
                      <a:pt x="617921" y="362936"/>
                    </a:lnTo>
                    <a:lnTo>
                      <a:pt x="617921" y="362936"/>
                    </a:lnTo>
                    <a:lnTo>
                      <a:pt x="613408" y="365102"/>
                    </a:lnTo>
                    <a:lnTo>
                      <a:pt x="614130" y="367720"/>
                    </a:lnTo>
                    <a:lnTo>
                      <a:pt x="610249" y="371962"/>
                    </a:lnTo>
                    <a:lnTo>
                      <a:pt x="605826" y="382433"/>
                    </a:lnTo>
                    <a:lnTo>
                      <a:pt x="598515" y="386584"/>
                    </a:lnTo>
                    <a:lnTo>
                      <a:pt x="591926" y="385321"/>
                    </a:lnTo>
                    <a:lnTo>
                      <a:pt x="590933" y="383064"/>
                    </a:lnTo>
                    <a:lnTo>
                      <a:pt x="576582" y="375211"/>
                    </a:lnTo>
                    <a:lnTo>
                      <a:pt x="566382" y="377920"/>
                    </a:lnTo>
                    <a:lnTo>
                      <a:pt x="564758" y="381079"/>
                    </a:lnTo>
                    <a:lnTo>
                      <a:pt x="553656" y="380356"/>
                    </a:lnTo>
                    <a:lnTo>
                      <a:pt x="547157" y="382613"/>
                    </a:lnTo>
                    <a:lnTo>
                      <a:pt x="540929" y="376566"/>
                    </a:lnTo>
                    <a:lnTo>
                      <a:pt x="530459" y="380718"/>
                    </a:lnTo>
                    <a:lnTo>
                      <a:pt x="524411" y="377378"/>
                    </a:lnTo>
                    <a:lnTo>
                      <a:pt x="519989" y="385050"/>
                    </a:lnTo>
                    <a:lnTo>
                      <a:pt x="510602" y="387036"/>
                    </a:lnTo>
                    <a:lnTo>
                      <a:pt x="509518" y="379273"/>
                    </a:lnTo>
                    <a:lnTo>
                      <a:pt x="507443" y="379093"/>
                    </a:lnTo>
                    <a:lnTo>
                      <a:pt x="506179" y="375934"/>
                    </a:lnTo>
                    <a:lnTo>
                      <a:pt x="499770" y="378641"/>
                    </a:lnTo>
                    <a:lnTo>
                      <a:pt x="496972" y="374128"/>
                    </a:lnTo>
                    <a:lnTo>
                      <a:pt x="483343" y="381981"/>
                    </a:lnTo>
                    <a:lnTo>
                      <a:pt x="475400" y="381891"/>
                    </a:lnTo>
                    <a:lnTo>
                      <a:pt x="469443" y="390375"/>
                    </a:lnTo>
                    <a:lnTo>
                      <a:pt x="471880" y="394798"/>
                    </a:lnTo>
                    <a:lnTo>
                      <a:pt x="465742" y="401658"/>
                    </a:lnTo>
                    <a:lnTo>
                      <a:pt x="473595" y="418717"/>
                    </a:lnTo>
                    <a:lnTo>
                      <a:pt x="478198" y="414475"/>
                    </a:lnTo>
                    <a:lnTo>
                      <a:pt x="482711" y="417724"/>
                    </a:lnTo>
                    <a:lnTo>
                      <a:pt x="485148" y="423862"/>
                    </a:lnTo>
                    <a:lnTo>
                      <a:pt x="488398" y="426209"/>
                    </a:lnTo>
                    <a:lnTo>
                      <a:pt x="488488" y="430812"/>
                    </a:lnTo>
                    <a:lnTo>
                      <a:pt x="475581" y="439838"/>
                    </a:lnTo>
                    <a:lnTo>
                      <a:pt x="475039" y="444441"/>
                    </a:lnTo>
                    <a:lnTo>
                      <a:pt x="464569" y="455724"/>
                    </a:lnTo>
                    <a:lnTo>
                      <a:pt x="451662" y="462764"/>
                    </a:lnTo>
                    <a:lnTo>
                      <a:pt x="446878" y="469804"/>
                    </a:lnTo>
                    <a:lnTo>
                      <a:pt x="436769" y="474046"/>
                    </a:lnTo>
                    <a:lnTo>
                      <a:pt x="431534" y="481809"/>
                    </a:lnTo>
                    <a:lnTo>
                      <a:pt x="415648" y="484787"/>
                    </a:lnTo>
                    <a:lnTo>
                      <a:pt x="405448" y="489210"/>
                    </a:lnTo>
                    <a:lnTo>
                      <a:pt x="402380" y="493543"/>
                    </a:lnTo>
                    <a:lnTo>
                      <a:pt x="398950" y="487947"/>
                    </a:lnTo>
                    <a:lnTo>
                      <a:pt x="394707" y="499500"/>
                    </a:lnTo>
                    <a:lnTo>
                      <a:pt x="392000" y="501034"/>
                    </a:lnTo>
                    <a:lnTo>
                      <a:pt x="386043" y="499861"/>
                    </a:lnTo>
                    <a:lnTo>
                      <a:pt x="371782" y="511865"/>
                    </a:lnTo>
                    <a:lnTo>
                      <a:pt x="371511" y="523058"/>
                    </a:lnTo>
                    <a:lnTo>
                      <a:pt x="366276" y="524863"/>
                    </a:lnTo>
                    <a:lnTo>
                      <a:pt x="366366" y="515386"/>
                    </a:lnTo>
                    <a:lnTo>
                      <a:pt x="369344" y="513129"/>
                    </a:lnTo>
                    <a:lnTo>
                      <a:pt x="369254" y="510512"/>
                    </a:lnTo>
                    <a:lnTo>
                      <a:pt x="364290" y="503742"/>
                    </a:lnTo>
                    <a:lnTo>
                      <a:pt x="365463" y="495889"/>
                    </a:lnTo>
                    <a:lnTo>
                      <a:pt x="358964" y="485148"/>
                    </a:lnTo>
                    <a:lnTo>
                      <a:pt x="357972" y="472061"/>
                    </a:lnTo>
                    <a:lnTo>
                      <a:pt x="346418" y="469173"/>
                    </a:lnTo>
                    <a:lnTo>
                      <a:pt x="342176" y="465291"/>
                    </a:lnTo>
                    <a:lnTo>
                      <a:pt x="333421" y="463847"/>
                    </a:lnTo>
                    <a:lnTo>
                      <a:pt x="326290" y="460327"/>
                    </a:lnTo>
                    <a:lnTo>
                      <a:pt x="316723" y="461952"/>
                    </a:lnTo>
                    <a:lnTo>
                      <a:pt x="313383" y="457168"/>
                    </a:lnTo>
                    <a:lnTo>
                      <a:pt x="301378" y="454550"/>
                    </a:lnTo>
                    <a:lnTo>
                      <a:pt x="249208" y="450489"/>
                    </a:lnTo>
                    <a:lnTo>
                      <a:pt x="221679" y="453106"/>
                    </a:lnTo>
                    <a:lnTo>
                      <a:pt x="217888" y="457349"/>
                    </a:lnTo>
                    <a:lnTo>
                      <a:pt x="215541" y="455724"/>
                    </a:lnTo>
                    <a:lnTo>
                      <a:pt x="215812" y="452655"/>
                    </a:lnTo>
                    <a:lnTo>
                      <a:pt x="213556" y="462674"/>
                    </a:lnTo>
                    <a:lnTo>
                      <a:pt x="210487" y="467096"/>
                    </a:lnTo>
                    <a:lnTo>
                      <a:pt x="194691" y="473776"/>
                    </a:lnTo>
                    <a:lnTo>
                      <a:pt x="188192" y="472783"/>
                    </a:lnTo>
                    <a:lnTo>
                      <a:pt x="178715" y="466826"/>
                    </a:lnTo>
                    <a:lnTo>
                      <a:pt x="171855" y="466916"/>
                    </a:lnTo>
                    <a:lnTo>
                      <a:pt x="161204" y="463667"/>
                    </a:lnTo>
                    <a:lnTo>
                      <a:pt x="145590" y="445976"/>
                    </a:lnTo>
                    <a:lnTo>
                      <a:pt x="141437" y="445885"/>
                    </a:lnTo>
                    <a:lnTo>
                      <a:pt x="130155" y="455092"/>
                    </a:lnTo>
                    <a:lnTo>
                      <a:pt x="130155" y="455092"/>
                    </a:lnTo>
                    <a:lnTo>
                      <a:pt x="127086" y="458341"/>
                    </a:lnTo>
                    <a:lnTo>
                      <a:pt x="121490" y="455182"/>
                    </a:lnTo>
                    <a:lnTo>
                      <a:pt x="121400" y="451662"/>
                    </a:lnTo>
                    <a:lnTo>
                      <a:pt x="118241" y="451121"/>
                    </a:lnTo>
                    <a:lnTo>
                      <a:pt x="116074" y="444712"/>
                    </a:lnTo>
                    <a:lnTo>
                      <a:pt x="116074" y="444712"/>
                    </a:lnTo>
                    <a:lnTo>
                      <a:pt x="111561" y="445253"/>
                    </a:lnTo>
                    <a:lnTo>
                      <a:pt x="111561" y="445253"/>
                    </a:lnTo>
                    <a:lnTo>
                      <a:pt x="108763" y="439477"/>
                    </a:lnTo>
                    <a:lnTo>
                      <a:pt x="103980" y="438935"/>
                    </a:lnTo>
                    <a:lnTo>
                      <a:pt x="104431" y="424584"/>
                    </a:lnTo>
                    <a:lnTo>
                      <a:pt x="98203" y="419981"/>
                    </a:lnTo>
                    <a:lnTo>
                      <a:pt x="91072" y="422418"/>
                    </a:lnTo>
                    <a:lnTo>
                      <a:pt x="88455" y="421154"/>
                    </a:lnTo>
                    <a:lnTo>
                      <a:pt x="88274" y="427472"/>
                    </a:lnTo>
                    <a:lnTo>
                      <a:pt x="83581" y="427924"/>
                    </a:lnTo>
                    <a:lnTo>
                      <a:pt x="84935" y="424133"/>
                    </a:lnTo>
                    <a:lnTo>
                      <a:pt x="83039" y="421966"/>
                    </a:lnTo>
                    <a:lnTo>
                      <a:pt x="77263" y="424945"/>
                    </a:lnTo>
                    <a:lnTo>
                      <a:pt x="77172" y="418085"/>
                    </a:lnTo>
                    <a:lnTo>
                      <a:pt x="83581" y="413211"/>
                    </a:lnTo>
                    <a:lnTo>
                      <a:pt x="84935" y="414114"/>
                    </a:lnTo>
                    <a:lnTo>
                      <a:pt x="87011" y="409149"/>
                    </a:lnTo>
                    <a:lnTo>
                      <a:pt x="92246" y="407164"/>
                    </a:lnTo>
                    <a:lnTo>
                      <a:pt x="92156" y="402019"/>
                    </a:lnTo>
                    <a:lnTo>
                      <a:pt x="96759" y="400575"/>
                    </a:lnTo>
                    <a:lnTo>
                      <a:pt x="88726" y="393174"/>
                    </a:lnTo>
                    <a:lnTo>
                      <a:pt x="87823" y="388570"/>
                    </a:lnTo>
                    <a:lnTo>
                      <a:pt x="82317" y="384689"/>
                    </a:lnTo>
                    <a:lnTo>
                      <a:pt x="82498" y="381620"/>
                    </a:lnTo>
                    <a:lnTo>
                      <a:pt x="78617" y="383696"/>
                    </a:lnTo>
                    <a:lnTo>
                      <a:pt x="76811" y="380447"/>
                    </a:lnTo>
                    <a:lnTo>
                      <a:pt x="72389" y="384148"/>
                    </a:lnTo>
                    <a:lnTo>
                      <a:pt x="68778" y="380898"/>
                    </a:lnTo>
                    <a:lnTo>
                      <a:pt x="67514" y="376024"/>
                    </a:lnTo>
                    <a:lnTo>
                      <a:pt x="63814" y="375302"/>
                    </a:lnTo>
                    <a:lnTo>
                      <a:pt x="56593" y="377107"/>
                    </a:lnTo>
                    <a:lnTo>
                      <a:pt x="56142" y="379544"/>
                    </a:lnTo>
                    <a:lnTo>
                      <a:pt x="50726" y="382342"/>
                    </a:lnTo>
                    <a:lnTo>
                      <a:pt x="47748" y="381079"/>
                    </a:lnTo>
                    <a:lnTo>
                      <a:pt x="51809" y="378190"/>
                    </a:lnTo>
                    <a:lnTo>
                      <a:pt x="52983" y="369074"/>
                    </a:lnTo>
                    <a:lnTo>
                      <a:pt x="49733" y="361944"/>
                    </a:lnTo>
                    <a:lnTo>
                      <a:pt x="48018" y="362034"/>
                    </a:lnTo>
                    <a:lnTo>
                      <a:pt x="49282" y="366276"/>
                    </a:lnTo>
                    <a:lnTo>
                      <a:pt x="44408" y="363297"/>
                    </a:lnTo>
                    <a:lnTo>
                      <a:pt x="47387" y="360409"/>
                    </a:lnTo>
                    <a:lnTo>
                      <a:pt x="44679" y="357070"/>
                    </a:lnTo>
                    <a:lnTo>
                      <a:pt x="47116" y="354723"/>
                    </a:lnTo>
                    <a:lnTo>
                      <a:pt x="44859" y="350480"/>
                    </a:lnTo>
                    <a:lnTo>
                      <a:pt x="43054" y="351203"/>
                    </a:lnTo>
                    <a:lnTo>
                      <a:pt x="42783" y="360860"/>
                    </a:lnTo>
                    <a:lnTo>
                      <a:pt x="38541" y="364019"/>
                    </a:lnTo>
                    <a:lnTo>
                      <a:pt x="37999" y="368532"/>
                    </a:lnTo>
                    <a:lnTo>
                      <a:pt x="33306" y="367630"/>
                    </a:lnTo>
                    <a:lnTo>
                      <a:pt x="33306" y="367630"/>
                    </a:lnTo>
                    <a:lnTo>
                      <a:pt x="31410" y="363839"/>
                    </a:lnTo>
                    <a:lnTo>
                      <a:pt x="20940" y="363387"/>
                    </a:lnTo>
                    <a:lnTo>
                      <a:pt x="17149" y="355806"/>
                    </a:lnTo>
                    <a:lnTo>
                      <a:pt x="20760" y="356979"/>
                    </a:lnTo>
                    <a:lnTo>
                      <a:pt x="21662" y="355535"/>
                    </a:lnTo>
                    <a:lnTo>
                      <a:pt x="16247" y="352466"/>
                    </a:lnTo>
                    <a:lnTo>
                      <a:pt x="14712" y="349036"/>
                    </a:lnTo>
                    <a:lnTo>
                      <a:pt x="19045" y="342357"/>
                    </a:lnTo>
                    <a:lnTo>
                      <a:pt x="16337" y="338747"/>
                    </a:lnTo>
                    <a:lnTo>
                      <a:pt x="18052" y="333421"/>
                    </a:lnTo>
                    <a:lnTo>
                      <a:pt x="10109" y="327013"/>
                    </a:lnTo>
                    <a:lnTo>
                      <a:pt x="2618" y="324485"/>
                    </a:lnTo>
                    <a:lnTo>
                      <a:pt x="1263" y="321507"/>
                    </a:lnTo>
                    <a:lnTo>
                      <a:pt x="3430" y="318257"/>
                    </a:lnTo>
                    <a:lnTo>
                      <a:pt x="0" y="312752"/>
                    </a:lnTo>
                    <a:lnTo>
                      <a:pt x="9026" y="300657"/>
                    </a:lnTo>
                    <a:lnTo>
                      <a:pt x="5957" y="297949"/>
                    </a:lnTo>
                    <a:lnTo>
                      <a:pt x="8484" y="294971"/>
                    </a:lnTo>
                    <a:lnTo>
                      <a:pt x="9297" y="282424"/>
                    </a:lnTo>
                    <a:lnTo>
                      <a:pt x="11012" y="280168"/>
                    </a:lnTo>
                    <a:lnTo>
                      <a:pt x="14261" y="280168"/>
                    </a:lnTo>
                    <a:lnTo>
                      <a:pt x="16608" y="275384"/>
                    </a:lnTo>
                    <a:lnTo>
                      <a:pt x="23107" y="274842"/>
                    </a:lnTo>
                    <a:lnTo>
                      <a:pt x="28342" y="270691"/>
                    </a:lnTo>
                    <a:lnTo>
                      <a:pt x="40707" y="269156"/>
                    </a:lnTo>
                    <a:lnTo>
                      <a:pt x="42422" y="264824"/>
                    </a:lnTo>
                    <a:lnTo>
                      <a:pt x="45401" y="265275"/>
                    </a:lnTo>
                    <a:lnTo>
                      <a:pt x="49733" y="261033"/>
                    </a:lnTo>
                    <a:lnTo>
                      <a:pt x="56774" y="259588"/>
                    </a:lnTo>
                    <a:lnTo>
                      <a:pt x="58488" y="262386"/>
                    </a:lnTo>
                    <a:lnTo>
                      <a:pt x="58488" y="262386"/>
                    </a:lnTo>
                    <a:lnTo>
                      <a:pt x="70854" y="270961"/>
                    </a:lnTo>
                    <a:lnTo>
                      <a:pt x="78436" y="262928"/>
                    </a:lnTo>
                    <a:lnTo>
                      <a:pt x="85928" y="266629"/>
                    </a:lnTo>
                    <a:lnTo>
                      <a:pt x="92787" y="265184"/>
                    </a:lnTo>
                    <a:lnTo>
                      <a:pt x="99286" y="257332"/>
                    </a:lnTo>
                    <a:lnTo>
                      <a:pt x="100730" y="250743"/>
                    </a:lnTo>
                    <a:lnTo>
                      <a:pt x="110659" y="247494"/>
                    </a:lnTo>
                    <a:lnTo>
                      <a:pt x="112825" y="244876"/>
                    </a:lnTo>
                    <a:lnTo>
                      <a:pt x="114179" y="247584"/>
                    </a:lnTo>
                    <a:lnTo>
                      <a:pt x="125100" y="247945"/>
                    </a:lnTo>
                    <a:lnTo>
                      <a:pt x="125100" y="247945"/>
                    </a:lnTo>
                    <a:lnTo>
                      <a:pt x="130065" y="250292"/>
                    </a:lnTo>
                    <a:lnTo>
                      <a:pt x="130065" y="250292"/>
                    </a:lnTo>
                    <a:lnTo>
                      <a:pt x="134488" y="250653"/>
                    </a:lnTo>
                    <a:lnTo>
                      <a:pt x="146402" y="236482"/>
                    </a:lnTo>
                    <a:lnTo>
                      <a:pt x="152991" y="234135"/>
                    </a:lnTo>
                    <a:lnTo>
                      <a:pt x="159490" y="228359"/>
                    </a:lnTo>
                    <a:lnTo>
                      <a:pt x="165447" y="228088"/>
                    </a:lnTo>
                    <a:lnTo>
                      <a:pt x="170592" y="215541"/>
                    </a:lnTo>
                    <a:lnTo>
                      <a:pt x="175014" y="215361"/>
                    </a:lnTo>
                    <a:lnTo>
                      <a:pt x="179347" y="211119"/>
                    </a:lnTo>
                    <a:lnTo>
                      <a:pt x="184311" y="210577"/>
                    </a:lnTo>
                    <a:lnTo>
                      <a:pt x="186658" y="204981"/>
                    </a:lnTo>
                    <a:lnTo>
                      <a:pt x="191803" y="205523"/>
                    </a:lnTo>
                    <a:lnTo>
                      <a:pt x="193247" y="203717"/>
                    </a:lnTo>
                    <a:lnTo>
                      <a:pt x="190359" y="201371"/>
                    </a:lnTo>
                    <a:lnTo>
                      <a:pt x="192254" y="197580"/>
                    </a:lnTo>
                    <a:lnTo>
                      <a:pt x="190810" y="193608"/>
                    </a:lnTo>
                    <a:lnTo>
                      <a:pt x="198753" y="189457"/>
                    </a:lnTo>
                    <a:lnTo>
                      <a:pt x="204620" y="191352"/>
                    </a:lnTo>
                    <a:lnTo>
                      <a:pt x="207959" y="188283"/>
                    </a:lnTo>
                    <a:lnTo>
                      <a:pt x="217076" y="191713"/>
                    </a:lnTo>
                    <a:lnTo>
                      <a:pt x="219693" y="197399"/>
                    </a:lnTo>
                    <a:lnTo>
                      <a:pt x="214458" y="199566"/>
                    </a:lnTo>
                    <a:lnTo>
                      <a:pt x="219061" y="208050"/>
                    </a:lnTo>
                    <a:lnTo>
                      <a:pt x="215812" y="210397"/>
                    </a:lnTo>
                    <a:lnTo>
                      <a:pt x="216354" y="213105"/>
                    </a:lnTo>
                    <a:lnTo>
                      <a:pt x="220054" y="210938"/>
                    </a:lnTo>
                    <a:lnTo>
                      <a:pt x="227817" y="214729"/>
                    </a:lnTo>
                    <a:lnTo>
                      <a:pt x="237384" y="223123"/>
                    </a:lnTo>
                    <a:lnTo>
                      <a:pt x="245417" y="218069"/>
                    </a:lnTo>
                    <a:lnTo>
                      <a:pt x="254443" y="217527"/>
                    </a:lnTo>
                    <a:lnTo>
                      <a:pt x="256971" y="214278"/>
                    </a:lnTo>
                    <a:lnTo>
                      <a:pt x="261484" y="216535"/>
                    </a:lnTo>
                    <a:lnTo>
                      <a:pt x="265184" y="209765"/>
                    </a:lnTo>
                    <a:lnTo>
                      <a:pt x="267712" y="209675"/>
                    </a:lnTo>
                    <a:lnTo>
                      <a:pt x="271232" y="213737"/>
                    </a:lnTo>
                    <a:lnTo>
                      <a:pt x="276015" y="211028"/>
                    </a:lnTo>
                    <a:lnTo>
                      <a:pt x="294699" y="212743"/>
                    </a:lnTo>
                    <a:lnTo>
                      <a:pt x="296595" y="214097"/>
                    </a:lnTo>
                    <a:lnTo>
                      <a:pt x="298310" y="221950"/>
                    </a:lnTo>
                    <a:lnTo>
                      <a:pt x="293436" y="225561"/>
                    </a:lnTo>
                    <a:lnTo>
                      <a:pt x="293345" y="232420"/>
                    </a:lnTo>
                    <a:lnTo>
                      <a:pt x="297227" y="234496"/>
                    </a:lnTo>
                    <a:lnTo>
                      <a:pt x="293345" y="234135"/>
                    </a:lnTo>
                    <a:lnTo>
                      <a:pt x="292172" y="236662"/>
                    </a:lnTo>
                    <a:lnTo>
                      <a:pt x="297136" y="242530"/>
                    </a:lnTo>
                    <a:lnTo>
                      <a:pt x="309231" y="247945"/>
                    </a:lnTo>
                    <a:lnTo>
                      <a:pt x="311849" y="240273"/>
                    </a:lnTo>
                    <a:lnTo>
                      <a:pt x="313203" y="241988"/>
                    </a:lnTo>
                    <a:lnTo>
                      <a:pt x="315730" y="240904"/>
                    </a:lnTo>
                    <a:lnTo>
                      <a:pt x="316181" y="238106"/>
                    </a:lnTo>
                    <a:lnTo>
                      <a:pt x="320062" y="235308"/>
                    </a:lnTo>
                    <a:lnTo>
                      <a:pt x="320604" y="238377"/>
                    </a:lnTo>
                    <a:lnTo>
                      <a:pt x="324756" y="237565"/>
                    </a:lnTo>
                    <a:lnTo>
                      <a:pt x="325027" y="241175"/>
                    </a:lnTo>
                    <a:lnTo>
                      <a:pt x="328818" y="243342"/>
                    </a:lnTo>
                    <a:lnTo>
                      <a:pt x="332428" y="251104"/>
                    </a:lnTo>
                    <a:lnTo>
                      <a:pt x="334865" y="250743"/>
                    </a:lnTo>
                    <a:lnTo>
                      <a:pt x="337844" y="246591"/>
                    </a:lnTo>
                    <a:lnTo>
                      <a:pt x="343440" y="246049"/>
                    </a:lnTo>
                    <a:lnTo>
                      <a:pt x="346689" y="243251"/>
                    </a:lnTo>
                    <a:lnTo>
                      <a:pt x="352917" y="243432"/>
                    </a:lnTo>
                    <a:lnTo>
                      <a:pt x="355805" y="237745"/>
                    </a:lnTo>
                    <a:lnTo>
                      <a:pt x="371691" y="228719"/>
                    </a:lnTo>
                    <a:lnTo>
                      <a:pt x="376565" y="229983"/>
                    </a:lnTo>
                    <a:lnTo>
                      <a:pt x="391819" y="209675"/>
                    </a:lnTo>
                    <a:lnTo>
                      <a:pt x="396422" y="200287"/>
                    </a:lnTo>
                    <a:lnTo>
                      <a:pt x="396422" y="200287"/>
                    </a:lnTo>
                    <a:lnTo>
                      <a:pt x="394978" y="196406"/>
                    </a:lnTo>
                    <a:lnTo>
                      <a:pt x="391458" y="195865"/>
                    </a:lnTo>
                    <a:lnTo>
                      <a:pt x="391458" y="195865"/>
                    </a:lnTo>
                    <a:lnTo>
                      <a:pt x="383786" y="193428"/>
                    </a:lnTo>
                    <a:lnTo>
                      <a:pt x="383064" y="185033"/>
                    </a:lnTo>
                    <a:lnTo>
                      <a:pt x="376385" y="176007"/>
                    </a:lnTo>
                    <a:lnTo>
                      <a:pt x="372865" y="178625"/>
                    </a:lnTo>
                    <a:lnTo>
                      <a:pt x="366095" y="175195"/>
                    </a:lnTo>
                    <a:lnTo>
                      <a:pt x="367720" y="172126"/>
                    </a:lnTo>
                    <a:lnTo>
                      <a:pt x="365734" y="162378"/>
                    </a:lnTo>
                    <a:lnTo>
                      <a:pt x="357250" y="155789"/>
                    </a:lnTo>
                    <a:lnTo>
                      <a:pt x="357340" y="151998"/>
                    </a:lnTo>
                    <a:lnTo>
                      <a:pt x="355083" y="149742"/>
                    </a:lnTo>
                    <a:lnTo>
                      <a:pt x="356528" y="144868"/>
                    </a:lnTo>
                    <a:lnTo>
                      <a:pt x="352466" y="140445"/>
                    </a:lnTo>
                    <a:lnTo>
                      <a:pt x="347772" y="139723"/>
                    </a:lnTo>
                    <a:lnTo>
                      <a:pt x="350029" y="136112"/>
                    </a:lnTo>
                    <a:lnTo>
                      <a:pt x="348585" y="134849"/>
                    </a:lnTo>
                    <a:lnTo>
                      <a:pt x="349938" y="134217"/>
                    </a:lnTo>
                    <a:lnTo>
                      <a:pt x="348675" y="131780"/>
                    </a:lnTo>
                    <a:lnTo>
                      <a:pt x="350390" y="131961"/>
                    </a:lnTo>
                    <a:lnTo>
                      <a:pt x="349758" y="126455"/>
                    </a:lnTo>
                    <a:lnTo>
                      <a:pt x="344523" y="127899"/>
                    </a:lnTo>
                    <a:lnTo>
                      <a:pt x="342086" y="125823"/>
                    </a:lnTo>
                    <a:lnTo>
                      <a:pt x="340281" y="126816"/>
                    </a:lnTo>
                    <a:lnTo>
                      <a:pt x="340010" y="125101"/>
                    </a:lnTo>
                    <a:lnTo>
                      <a:pt x="334594" y="126003"/>
                    </a:lnTo>
                    <a:lnTo>
                      <a:pt x="329720" y="121130"/>
                    </a:lnTo>
                    <a:lnTo>
                      <a:pt x="327735" y="121671"/>
                    </a:lnTo>
                    <a:lnTo>
                      <a:pt x="326922" y="119143"/>
                    </a:lnTo>
                    <a:lnTo>
                      <a:pt x="330262" y="115443"/>
                    </a:lnTo>
                    <a:lnTo>
                      <a:pt x="332609" y="115443"/>
                    </a:lnTo>
                    <a:lnTo>
                      <a:pt x="331345" y="113096"/>
                    </a:lnTo>
                    <a:lnTo>
                      <a:pt x="336399" y="113096"/>
                    </a:lnTo>
                    <a:lnTo>
                      <a:pt x="336219" y="101543"/>
                    </a:lnTo>
                    <a:lnTo>
                      <a:pt x="337392" y="98655"/>
                    </a:lnTo>
                    <a:lnTo>
                      <a:pt x="339829" y="98835"/>
                    </a:lnTo>
                    <a:lnTo>
                      <a:pt x="339378" y="93239"/>
                    </a:lnTo>
                    <a:lnTo>
                      <a:pt x="344072" y="92517"/>
                    </a:lnTo>
                    <a:lnTo>
                      <a:pt x="343530" y="90080"/>
                    </a:lnTo>
                    <a:lnTo>
                      <a:pt x="347863" y="95947"/>
                    </a:lnTo>
                    <a:lnTo>
                      <a:pt x="349758" y="92065"/>
                    </a:lnTo>
                    <a:lnTo>
                      <a:pt x="353639" y="90260"/>
                    </a:lnTo>
                    <a:lnTo>
                      <a:pt x="353278" y="83852"/>
                    </a:lnTo>
                    <a:lnTo>
                      <a:pt x="355715" y="86289"/>
                    </a:lnTo>
                    <a:lnTo>
                      <a:pt x="360679" y="82137"/>
                    </a:lnTo>
                    <a:lnTo>
                      <a:pt x="364651" y="85025"/>
                    </a:lnTo>
                    <a:lnTo>
                      <a:pt x="368352" y="85025"/>
                    </a:lnTo>
                    <a:lnTo>
                      <a:pt x="370067" y="82588"/>
                    </a:lnTo>
                    <a:lnTo>
                      <a:pt x="370789" y="85928"/>
                    </a:lnTo>
                    <a:lnTo>
                      <a:pt x="375753" y="85386"/>
                    </a:lnTo>
                    <a:lnTo>
                      <a:pt x="377829" y="88094"/>
                    </a:lnTo>
                    <a:lnTo>
                      <a:pt x="381620" y="87733"/>
                    </a:lnTo>
                    <a:lnTo>
                      <a:pt x="381168" y="85206"/>
                    </a:lnTo>
                    <a:lnTo>
                      <a:pt x="387036" y="87282"/>
                    </a:lnTo>
                    <a:lnTo>
                      <a:pt x="389292" y="82588"/>
                    </a:lnTo>
                    <a:lnTo>
                      <a:pt x="392271" y="86109"/>
                    </a:lnTo>
                    <a:lnTo>
                      <a:pt x="392632" y="80241"/>
                    </a:lnTo>
                    <a:lnTo>
                      <a:pt x="394437" y="82137"/>
                    </a:lnTo>
                    <a:lnTo>
                      <a:pt x="395610" y="79610"/>
                    </a:lnTo>
                    <a:lnTo>
                      <a:pt x="398318" y="80693"/>
                    </a:lnTo>
                    <a:lnTo>
                      <a:pt x="397235" y="78436"/>
                    </a:lnTo>
                    <a:lnTo>
                      <a:pt x="399220" y="74284"/>
                    </a:lnTo>
                    <a:lnTo>
                      <a:pt x="395610" y="72570"/>
                    </a:lnTo>
                    <a:lnTo>
                      <a:pt x="397777" y="71125"/>
                    </a:lnTo>
                    <a:lnTo>
                      <a:pt x="397506" y="63363"/>
                    </a:lnTo>
                    <a:lnTo>
                      <a:pt x="397506" y="63363"/>
                    </a:lnTo>
                    <a:lnTo>
                      <a:pt x="402650" y="67695"/>
                    </a:lnTo>
                    <a:lnTo>
                      <a:pt x="422598" y="57496"/>
                    </a:lnTo>
                    <a:lnTo>
                      <a:pt x="425757" y="62280"/>
                    </a:lnTo>
                    <a:lnTo>
                      <a:pt x="425577" y="65529"/>
                    </a:lnTo>
                    <a:lnTo>
                      <a:pt x="428284" y="62731"/>
                    </a:lnTo>
                    <a:lnTo>
                      <a:pt x="430451" y="63814"/>
                    </a:lnTo>
                    <a:lnTo>
                      <a:pt x="431353" y="68057"/>
                    </a:lnTo>
                    <a:lnTo>
                      <a:pt x="437130" y="66612"/>
                    </a:lnTo>
                    <a:lnTo>
                      <a:pt x="437130" y="66612"/>
                    </a:lnTo>
                    <a:lnTo>
                      <a:pt x="437130" y="68237"/>
                    </a:lnTo>
                    <a:lnTo>
                      <a:pt x="437130" y="68237"/>
                    </a:lnTo>
                    <a:lnTo>
                      <a:pt x="438574" y="69681"/>
                    </a:lnTo>
                    <a:lnTo>
                      <a:pt x="442907" y="68959"/>
                    </a:lnTo>
                    <a:lnTo>
                      <a:pt x="442997" y="66342"/>
                    </a:lnTo>
                    <a:lnTo>
                      <a:pt x="446517" y="63543"/>
                    </a:lnTo>
                    <a:lnTo>
                      <a:pt x="449676" y="69230"/>
                    </a:lnTo>
                    <a:lnTo>
                      <a:pt x="451842" y="64266"/>
                    </a:lnTo>
                    <a:lnTo>
                      <a:pt x="453467" y="66973"/>
                    </a:lnTo>
                    <a:lnTo>
                      <a:pt x="456446" y="67425"/>
                    </a:lnTo>
                    <a:lnTo>
                      <a:pt x="457799" y="74555"/>
                    </a:lnTo>
                    <a:lnTo>
                      <a:pt x="464479" y="68057"/>
                    </a:lnTo>
                    <a:lnTo>
                      <a:pt x="464388" y="66070"/>
                    </a:lnTo>
                    <a:lnTo>
                      <a:pt x="461681" y="67064"/>
                    </a:lnTo>
                    <a:lnTo>
                      <a:pt x="461500" y="65078"/>
                    </a:lnTo>
                    <a:lnTo>
                      <a:pt x="463215" y="61197"/>
                    </a:lnTo>
                    <a:lnTo>
                      <a:pt x="466735" y="59933"/>
                    </a:lnTo>
                    <a:lnTo>
                      <a:pt x="466464" y="55691"/>
                    </a:lnTo>
                    <a:lnTo>
                      <a:pt x="472331" y="53705"/>
                    </a:lnTo>
                    <a:lnTo>
                      <a:pt x="475220" y="49012"/>
                    </a:lnTo>
                    <a:lnTo>
                      <a:pt x="482982" y="51719"/>
                    </a:lnTo>
                    <a:lnTo>
                      <a:pt x="483704" y="54608"/>
                    </a:lnTo>
                    <a:lnTo>
                      <a:pt x="490925" y="47206"/>
                    </a:lnTo>
                    <a:lnTo>
                      <a:pt x="495979" y="46484"/>
                    </a:lnTo>
                    <a:lnTo>
                      <a:pt x="495528" y="44499"/>
                    </a:lnTo>
                    <a:lnTo>
                      <a:pt x="499951" y="41339"/>
                    </a:lnTo>
                    <a:lnTo>
                      <a:pt x="504283" y="42422"/>
                    </a:lnTo>
                    <a:lnTo>
                      <a:pt x="503832" y="39534"/>
                    </a:lnTo>
                    <a:lnTo>
                      <a:pt x="501034" y="38992"/>
                    </a:lnTo>
                    <a:lnTo>
                      <a:pt x="501756" y="33577"/>
                    </a:lnTo>
                    <a:lnTo>
                      <a:pt x="505276" y="34299"/>
                    </a:lnTo>
                    <a:lnTo>
                      <a:pt x="511594" y="29786"/>
                    </a:lnTo>
                    <a:lnTo>
                      <a:pt x="518093" y="29966"/>
                    </a:lnTo>
                    <a:lnTo>
                      <a:pt x="526578" y="36375"/>
                    </a:lnTo>
                    <a:lnTo>
                      <a:pt x="538311" y="35111"/>
                    </a:lnTo>
                    <a:lnTo>
                      <a:pt x="545171" y="31230"/>
                    </a:lnTo>
                    <a:lnTo>
                      <a:pt x="546164" y="27620"/>
                    </a:lnTo>
                    <a:lnTo>
                      <a:pt x="550858" y="31862"/>
                    </a:lnTo>
                    <a:lnTo>
                      <a:pt x="549504" y="28523"/>
                    </a:lnTo>
                    <a:lnTo>
                      <a:pt x="552843" y="25634"/>
                    </a:lnTo>
                    <a:lnTo>
                      <a:pt x="552302" y="18865"/>
                    </a:lnTo>
                    <a:lnTo>
                      <a:pt x="556003" y="20940"/>
                    </a:lnTo>
                    <a:lnTo>
                      <a:pt x="559703" y="16247"/>
                    </a:lnTo>
                    <a:lnTo>
                      <a:pt x="559071" y="19587"/>
                    </a:lnTo>
                    <a:lnTo>
                      <a:pt x="560606" y="19677"/>
                    </a:lnTo>
                    <a:lnTo>
                      <a:pt x="563584" y="16157"/>
                    </a:lnTo>
                    <a:lnTo>
                      <a:pt x="563043" y="9568"/>
                    </a:lnTo>
                    <a:lnTo>
                      <a:pt x="566202" y="13810"/>
                    </a:lnTo>
                    <a:lnTo>
                      <a:pt x="567465" y="8033"/>
                    </a:lnTo>
                    <a:lnTo>
                      <a:pt x="571617" y="8304"/>
                    </a:lnTo>
                    <a:lnTo>
                      <a:pt x="570173" y="6048"/>
                    </a:lnTo>
                    <a:lnTo>
                      <a:pt x="571527" y="3611"/>
                    </a:lnTo>
                    <a:lnTo>
                      <a:pt x="572520" y="5867"/>
                    </a:lnTo>
                    <a:lnTo>
                      <a:pt x="575589" y="5597"/>
                    </a:lnTo>
                    <a:lnTo>
                      <a:pt x="579290" y="12095"/>
                    </a:lnTo>
                    <a:lnTo>
                      <a:pt x="578838" y="15344"/>
                    </a:lnTo>
                    <a:lnTo>
                      <a:pt x="583893" y="19045"/>
                    </a:lnTo>
                    <a:lnTo>
                      <a:pt x="597251" y="16338"/>
                    </a:lnTo>
                    <a:lnTo>
                      <a:pt x="596168" y="12908"/>
                    </a:lnTo>
                    <a:lnTo>
                      <a:pt x="599237" y="9387"/>
                    </a:lnTo>
                    <a:lnTo>
                      <a:pt x="602848" y="11914"/>
                    </a:lnTo>
                    <a:lnTo>
                      <a:pt x="603931" y="10199"/>
                    </a:lnTo>
                    <a:lnTo>
                      <a:pt x="609798" y="11914"/>
                    </a:lnTo>
                    <a:lnTo>
                      <a:pt x="611964" y="10380"/>
                    </a:lnTo>
                    <a:lnTo>
                      <a:pt x="616838" y="14983"/>
                    </a:lnTo>
                    <a:lnTo>
                      <a:pt x="621351" y="13810"/>
                    </a:lnTo>
                    <a:lnTo>
                      <a:pt x="619726" y="16789"/>
                    </a:lnTo>
                    <a:lnTo>
                      <a:pt x="624510" y="19496"/>
                    </a:lnTo>
                    <a:lnTo>
                      <a:pt x="630106" y="16247"/>
                    </a:lnTo>
                    <a:lnTo>
                      <a:pt x="635341" y="16969"/>
                    </a:lnTo>
                    <a:lnTo>
                      <a:pt x="638139" y="12908"/>
                    </a:lnTo>
                    <a:lnTo>
                      <a:pt x="657455" y="857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9" name="Freeform: Shape 161">
                <a:extLst>
                  <a:ext uri="{FF2B5EF4-FFF2-40B4-BE49-F238E27FC236}">
                    <a16:creationId xmlns="" xmlns:a16="http://schemas.microsoft.com/office/drawing/2014/main" id="{EA36546F-5E5F-436C-9588-AF1C75686278}"/>
                  </a:ext>
                </a:extLst>
              </p:cNvPr>
              <p:cNvSpPr/>
              <p:nvPr/>
            </p:nvSpPr>
            <p:spPr>
              <a:xfrm>
                <a:off x="3753652" y="5196396"/>
                <a:ext cx="316940" cy="372429"/>
              </a:xfrm>
              <a:custGeom>
                <a:avLst/>
                <a:gdLst>
                  <a:gd name="connsiteX0" fmla="*/ 83942 w 319611"/>
                  <a:gd name="connsiteY0" fmla="*/ 1264 h 407434"/>
                  <a:gd name="connsiteX1" fmla="*/ 91253 w 319611"/>
                  <a:gd name="connsiteY1" fmla="*/ 4243 h 407434"/>
                  <a:gd name="connsiteX2" fmla="*/ 99196 w 319611"/>
                  <a:gd name="connsiteY2" fmla="*/ 3250 h 407434"/>
                  <a:gd name="connsiteX3" fmla="*/ 101813 w 319611"/>
                  <a:gd name="connsiteY3" fmla="*/ 5596 h 407434"/>
                  <a:gd name="connsiteX4" fmla="*/ 105334 w 319611"/>
                  <a:gd name="connsiteY4" fmla="*/ 0 h 407434"/>
                  <a:gd name="connsiteX5" fmla="*/ 112825 w 319611"/>
                  <a:gd name="connsiteY5" fmla="*/ 2528 h 407434"/>
                  <a:gd name="connsiteX6" fmla="*/ 109486 w 319611"/>
                  <a:gd name="connsiteY6" fmla="*/ 19406 h 407434"/>
                  <a:gd name="connsiteX7" fmla="*/ 113547 w 319611"/>
                  <a:gd name="connsiteY7" fmla="*/ 25634 h 407434"/>
                  <a:gd name="connsiteX8" fmla="*/ 115714 w 319611"/>
                  <a:gd name="connsiteY8" fmla="*/ 32584 h 407434"/>
                  <a:gd name="connsiteX9" fmla="*/ 114179 w 319611"/>
                  <a:gd name="connsiteY9" fmla="*/ 36465 h 407434"/>
                  <a:gd name="connsiteX10" fmla="*/ 116616 w 319611"/>
                  <a:gd name="connsiteY10" fmla="*/ 38000 h 407434"/>
                  <a:gd name="connsiteX11" fmla="*/ 117338 w 319611"/>
                  <a:gd name="connsiteY11" fmla="*/ 44950 h 407434"/>
                  <a:gd name="connsiteX12" fmla="*/ 120678 w 319611"/>
                  <a:gd name="connsiteY12" fmla="*/ 50636 h 407434"/>
                  <a:gd name="connsiteX13" fmla="*/ 116797 w 319611"/>
                  <a:gd name="connsiteY13" fmla="*/ 57496 h 407434"/>
                  <a:gd name="connsiteX14" fmla="*/ 125823 w 319611"/>
                  <a:gd name="connsiteY14" fmla="*/ 59843 h 407434"/>
                  <a:gd name="connsiteX15" fmla="*/ 127538 w 319611"/>
                  <a:gd name="connsiteY15" fmla="*/ 63814 h 407434"/>
                  <a:gd name="connsiteX16" fmla="*/ 133404 w 319611"/>
                  <a:gd name="connsiteY16" fmla="*/ 68057 h 407434"/>
                  <a:gd name="connsiteX17" fmla="*/ 142611 w 319611"/>
                  <a:gd name="connsiteY17" fmla="*/ 70313 h 407434"/>
                  <a:gd name="connsiteX18" fmla="*/ 143965 w 319611"/>
                  <a:gd name="connsiteY18" fmla="*/ 80873 h 407434"/>
                  <a:gd name="connsiteX19" fmla="*/ 138098 w 319611"/>
                  <a:gd name="connsiteY19" fmla="*/ 88275 h 407434"/>
                  <a:gd name="connsiteX20" fmla="*/ 140625 w 319611"/>
                  <a:gd name="connsiteY20" fmla="*/ 95676 h 407434"/>
                  <a:gd name="connsiteX21" fmla="*/ 147305 w 319611"/>
                  <a:gd name="connsiteY21" fmla="*/ 94141 h 407434"/>
                  <a:gd name="connsiteX22" fmla="*/ 150735 w 319611"/>
                  <a:gd name="connsiteY22" fmla="*/ 98474 h 407434"/>
                  <a:gd name="connsiteX23" fmla="*/ 154255 w 319611"/>
                  <a:gd name="connsiteY23" fmla="*/ 97842 h 407434"/>
                  <a:gd name="connsiteX24" fmla="*/ 159399 w 319611"/>
                  <a:gd name="connsiteY24" fmla="*/ 103890 h 407434"/>
                  <a:gd name="connsiteX25" fmla="*/ 170502 w 319611"/>
                  <a:gd name="connsiteY25" fmla="*/ 101363 h 407434"/>
                  <a:gd name="connsiteX26" fmla="*/ 175737 w 319611"/>
                  <a:gd name="connsiteY26" fmla="*/ 106959 h 407434"/>
                  <a:gd name="connsiteX27" fmla="*/ 179528 w 319611"/>
                  <a:gd name="connsiteY27" fmla="*/ 109034 h 407434"/>
                  <a:gd name="connsiteX28" fmla="*/ 185124 w 319611"/>
                  <a:gd name="connsiteY28" fmla="*/ 108493 h 407434"/>
                  <a:gd name="connsiteX29" fmla="*/ 189637 w 319611"/>
                  <a:gd name="connsiteY29" fmla="*/ 114540 h 407434"/>
                  <a:gd name="connsiteX30" fmla="*/ 201190 w 319611"/>
                  <a:gd name="connsiteY30" fmla="*/ 119324 h 407434"/>
                  <a:gd name="connsiteX31" fmla="*/ 205161 w 319611"/>
                  <a:gd name="connsiteY31" fmla="*/ 119324 h 407434"/>
                  <a:gd name="connsiteX32" fmla="*/ 212382 w 319611"/>
                  <a:gd name="connsiteY32" fmla="*/ 115172 h 407434"/>
                  <a:gd name="connsiteX33" fmla="*/ 219513 w 319611"/>
                  <a:gd name="connsiteY33" fmla="*/ 121400 h 407434"/>
                  <a:gd name="connsiteX34" fmla="*/ 227365 w 319611"/>
                  <a:gd name="connsiteY34" fmla="*/ 122122 h 407434"/>
                  <a:gd name="connsiteX35" fmla="*/ 232691 w 319611"/>
                  <a:gd name="connsiteY35" fmla="*/ 127177 h 407434"/>
                  <a:gd name="connsiteX36" fmla="*/ 238016 w 319611"/>
                  <a:gd name="connsiteY36" fmla="*/ 145048 h 407434"/>
                  <a:gd name="connsiteX37" fmla="*/ 245869 w 319611"/>
                  <a:gd name="connsiteY37" fmla="*/ 157234 h 407434"/>
                  <a:gd name="connsiteX38" fmla="*/ 252368 w 319611"/>
                  <a:gd name="connsiteY38" fmla="*/ 161566 h 407434"/>
                  <a:gd name="connsiteX39" fmla="*/ 254173 w 319611"/>
                  <a:gd name="connsiteY39" fmla="*/ 166260 h 407434"/>
                  <a:gd name="connsiteX40" fmla="*/ 261213 w 319611"/>
                  <a:gd name="connsiteY40" fmla="*/ 170592 h 407434"/>
                  <a:gd name="connsiteX41" fmla="*/ 273308 w 319611"/>
                  <a:gd name="connsiteY41" fmla="*/ 171765 h 407434"/>
                  <a:gd name="connsiteX42" fmla="*/ 301920 w 319611"/>
                  <a:gd name="connsiteY42" fmla="*/ 168516 h 407434"/>
                  <a:gd name="connsiteX43" fmla="*/ 301920 w 319611"/>
                  <a:gd name="connsiteY43" fmla="*/ 168516 h 407434"/>
                  <a:gd name="connsiteX44" fmla="*/ 297317 w 319611"/>
                  <a:gd name="connsiteY44" fmla="*/ 177090 h 407434"/>
                  <a:gd name="connsiteX45" fmla="*/ 309322 w 319611"/>
                  <a:gd name="connsiteY45" fmla="*/ 187470 h 407434"/>
                  <a:gd name="connsiteX46" fmla="*/ 310766 w 319611"/>
                  <a:gd name="connsiteY46" fmla="*/ 190991 h 407434"/>
                  <a:gd name="connsiteX47" fmla="*/ 309141 w 319611"/>
                  <a:gd name="connsiteY47" fmla="*/ 193247 h 407434"/>
                  <a:gd name="connsiteX48" fmla="*/ 312842 w 319611"/>
                  <a:gd name="connsiteY48" fmla="*/ 195684 h 407434"/>
                  <a:gd name="connsiteX49" fmla="*/ 316542 w 319611"/>
                  <a:gd name="connsiteY49" fmla="*/ 194872 h 407434"/>
                  <a:gd name="connsiteX50" fmla="*/ 318618 w 319611"/>
                  <a:gd name="connsiteY50" fmla="*/ 199024 h 407434"/>
                  <a:gd name="connsiteX51" fmla="*/ 319611 w 319611"/>
                  <a:gd name="connsiteY51" fmla="*/ 208952 h 407434"/>
                  <a:gd name="connsiteX52" fmla="*/ 314286 w 319611"/>
                  <a:gd name="connsiteY52" fmla="*/ 214729 h 407434"/>
                  <a:gd name="connsiteX53" fmla="*/ 310766 w 319611"/>
                  <a:gd name="connsiteY53" fmla="*/ 212202 h 407434"/>
                  <a:gd name="connsiteX54" fmla="*/ 307155 w 319611"/>
                  <a:gd name="connsiteY54" fmla="*/ 215000 h 407434"/>
                  <a:gd name="connsiteX55" fmla="*/ 305711 w 319611"/>
                  <a:gd name="connsiteY55" fmla="*/ 218430 h 407434"/>
                  <a:gd name="connsiteX56" fmla="*/ 298490 w 319611"/>
                  <a:gd name="connsiteY56" fmla="*/ 226102 h 407434"/>
                  <a:gd name="connsiteX57" fmla="*/ 293345 w 319611"/>
                  <a:gd name="connsiteY57" fmla="*/ 232872 h 407434"/>
                  <a:gd name="connsiteX58" fmla="*/ 288111 w 319611"/>
                  <a:gd name="connsiteY58" fmla="*/ 259137 h 407434"/>
                  <a:gd name="connsiteX59" fmla="*/ 284410 w 319611"/>
                  <a:gd name="connsiteY59" fmla="*/ 257964 h 407434"/>
                  <a:gd name="connsiteX60" fmla="*/ 280619 w 319611"/>
                  <a:gd name="connsiteY60" fmla="*/ 261665 h 407434"/>
                  <a:gd name="connsiteX61" fmla="*/ 275655 w 319611"/>
                  <a:gd name="connsiteY61" fmla="*/ 276738 h 407434"/>
                  <a:gd name="connsiteX62" fmla="*/ 270690 w 319611"/>
                  <a:gd name="connsiteY62" fmla="*/ 280348 h 407434"/>
                  <a:gd name="connsiteX63" fmla="*/ 271322 w 319611"/>
                  <a:gd name="connsiteY63" fmla="*/ 286215 h 407434"/>
                  <a:gd name="connsiteX64" fmla="*/ 270058 w 319611"/>
                  <a:gd name="connsiteY64" fmla="*/ 286937 h 407434"/>
                  <a:gd name="connsiteX65" fmla="*/ 268163 w 319611"/>
                  <a:gd name="connsiteY65" fmla="*/ 282334 h 407434"/>
                  <a:gd name="connsiteX66" fmla="*/ 252909 w 319611"/>
                  <a:gd name="connsiteY66" fmla="*/ 275113 h 407434"/>
                  <a:gd name="connsiteX67" fmla="*/ 240814 w 319611"/>
                  <a:gd name="connsiteY67" fmla="*/ 278543 h 407434"/>
                  <a:gd name="connsiteX68" fmla="*/ 230344 w 319611"/>
                  <a:gd name="connsiteY68" fmla="*/ 274301 h 407434"/>
                  <a:gd name="connsiteX69" fmla="*/ 226282 w 319611"/>
                  <a:gd name="connsiteY69" fmla="*/ 275655 h 407434"/>
                  <a:gd name="connsiteX70" fmla="*/ 222491 w 319611"/>
                  <a:gd name="connsiteY70" fmla="*/ 280709 h 407434"/>
                  <a:gd name="connsiteX71" fmla="*/ 221769 w 319611"/>
                  <a:gd name="connsiteY71" fmla="*/ 287028 h 407434"/>
                  <a:gd name="connsiteX72" fmla="*/ 226102 w 319611"/>
                  <a:gd name="connsiteY72" fmla="*/ 293887 h 407434"/>
                  <a:gd name="connsiteX73" fmla="*/ 221679 w 319611"/>
                  <a:gd name="connsiteY73" fmla="*/ 297949 h 407434"/>
                  <a:gd name="connsiteX74" fmla="*/ 218249 w 319611"/>
                  <a:gd name="connsiteY74" fmla="*/ 303365 h 407434"/>
                  <a:gd name="connsiteX75" fmla="*/ 216264 w 319611"/>
                  <a:gd name="connsiteY75" fmla="*/ 309231 h 407434"/>
                  <a:gd name="connsiteX76" fmla="*/ 217076 w 319611"/>
                  <a:gd name="connsiteY76" fmla="*/ 331436 h 407434"/>
                  <a:gd name="connsiteX77" fmla="*/ 213917 w 319611"/>
                  <a:gd name="connsiteY77" fmla="*/ 343711 h 407434"/>
                  <a:gd name="connsiteX78" fmla="*/ 216534 w 319611"/>
                  <a:gd name="connsiteY78" fmla="*/ 353098 h 407434"/>
                  <a:gd name="connsiteX79" fmla="*/ 213104 w 319611"/>
                  <a:gd name="connsiteY79" fmla="*/ 358784 h 407434"/>
                  <a:gd name="connsiteX80" fmla="*/ 213736 w 319611"/>
                  <a:gd name="connsiteY80" fmla="*/ 372775 h 407434"/>
                  <a:gd name="connsiteX81" fmla="*/ 215993 w 319611"/>
                  <a:gd name="connsiteY81" fmla="*/ 377197 h 407434"/>
                  <a:gd name="connsiteX82" fmla="*/ 220325 w 319611"/>
                  <a:gd name="connsiteY82" fmla="*/ 379273 h 407434"/>
                  <a:gd name="connsiteX83" fmla="*/ 219422 w 319611"/>
                  <a:gd name="connsiteY83" fmla="*/ 383877 h 407434"/>
                  <a:gd name="connsiteX84" fmla="*/ 213285 w 319611"/>
                  <a:gd name="connsiteY84" fmla="*/ 385952 h 407434"/>
                  <a:gd name="connsiteX85" fmla="*/ 207689 w 319611"/>
                  <a:gd name="connsiteY85" fmla="*/ 388841 h 407434"/>
                  <a:gd name="connsiteX86" fmla="*/ 204439 w 319611"/>
                  <a:gd name="connsiteY86" fmla="*/ 395971 h 407434"/>
                  <a:gd name="connsiteX87" fmla="*/ 192886 w 319611"/>
                  <a:gd name="connsiteY87" fmla="*/ 404817 h 407434"/>
                  <a:gd name="connsiteX88" fmla="*/ 181243 w 319611"/>
                  <a:gd name="connsiteY88" fmla="*/ 406893 h 407434"/>
                  <a:gd name="connsiteX89" fmla="*/ 174563 w 319611"/>
                  <a:gd name="connsiteY89" fmla="*/ 407434 h 407434"/>
                  <a:gd name="connsiteX90" fmla="*/ 172126 w 319611"/>
                  <a:gd name="connsiteY90" fmla="*/ 405719 h 407434"/>
                  <a:gd name="connsiteX91" fmla="*/ 158046 w 319611"/>
                  <a:gd name="connsiteY91" fmla="*/ 395430 h 407434"/>
                  <a:gd name="connsiteX92" fmla="*/ 150644 w 319611"/>
                  <a:gd name="connsiteY92" fmla="*/ 396964 h 407434"/>
                  <a:gd name="connsiteX93" fmla="*/ 147666 w 319611"/>
                  <a:gd name="connsiteY93" fmla="*/ 396603 h 407434"/>
                  <a:gd name="connsiteX94" fmla="*/ 147666 w 319611"/>
                  <a:gd name="connsiteY94" fmla="*/ 396603 h 407434"/>
                  <a:gd name="connsiteX95" fmla="*/ 151457 w 319611"/>
                  <a:gd name="connsiteY95" fmla="*/ 393895 h 407434"/>
                  <a:gd name="connsiteX96" fmla="*/ 152088 w 319611"/>
                  <a:gd name="connsiteY96" fmla="*/ 386945 h 407434"/>
                  <a:gd name="connsiteX97" fmla="*/ 147666 w 319611"/>
                  <a:gd name="connsiteY97" fmla="*/ 387758 h 407434"/>
                  <a:gd name="connsiteX98" fmla="*/ 143243 w 319611"/>
                  <a:gd name="connsiteY98" fmla="*/ 385501 h 407434"/>
                  <a:gd name="connsiteX99" fmla="*/ 138369 w 319611"/>
                  <a:gd name="connsiteY99" fmla="*/ 380898 h 407434"/>
                  <a:gd name="connsiteX100" fmla="*/ 137196 w 319611"/>
                  <a:gd name="connsiteY100" fmla="*/ 375663 h 407434"/>
                  <a:gd name="connsiteX101" fmla="*/ 109847 w 319611"/>
                  <a:gd name="connsiteY101" fmla="*/ 370338 h 407434"/>
                  <a:gd name="connsiteX102" fmla="*/ 108673 w 319611"/>
                  <a:gd name="connsiteY102" fmla="*/ 367540 h 407434"/>
                  <a:gd name="connsiteX103" fmla="*/ 96488 w 319611"/>
                  <a:gd name="connsiteY103" fmla="*/ 359236 h 407434"/>
                  <a:gd name="connsiteX104" fmla="*/ 98113 w 319611"/>
                  <a:gd name="connsiteY104" fmla="*/ 331436 h 407434"/>
                  <a:gd name="connsiteX105" fmla="*/ 81595 w 319611"/>
                  <a:gd name="connsiteY105" fmla="*/ 331706 h 407434"/>
                  <a:gd name="connsiteX106" fmla="*/ 75819 w 319611"/>
                  <a:gd name="connsiteY106" fmla="*/ 335136 h 407434"/>
                  <a:gd name="connsiteX107" fmla="*/ 59572 w 319611"/>
                  <a:gd name="connsiteY107" fmla="*/ 329811 h 407434"/>
                  <a:gd name="connsiteX108" fmla="*/ 50456 w 319611"/>
                  <a:gd name="connsiteY108" fmla="*/ 315189 h 407434"/>
                  <a:gd name="connsiteX109" fmla="*/ 43144 w 319611"/>
                  <a:gd name="connsiteY109" fmla="*/ 293526 h 407434"/>
                  <a:gd name="connsiteX110" fmla="*/ 14261 w 319611"/>
                  <a:gd name="connsiteY110" fmla="*/ 290728 h 407434"/>
                  <a:gd name="connsiteX111" fmla="*/ 14261 w 319611"/>
                  <a:gd name="connsiteY111" fmla="*/ 290728 h 407434"/>
                  <a:gd name="connsiteX112" fmla="*/ 10290 w 319611"/>
                  <a:gd name="connsiteY112" fmla="*/ 280890 h 407434"/>
                  <a:gd name="connsiteX113" fmla="*/ 0 w 319611"/>
                  <a:gd name="connsiteY113" fmla="*/ 268885 h 407434"/>
                  <a:gd name="connsiteX114" fmla="*/ 903 w 319611"/>
                  <a:gd name="connsiteY114" fmla="*/ 254353 h 407434"/>
                  <a:gd name="connsiteX115" fmla="*/ 5326 w 319611"/>
                  <a:gd name="connsiteY115" fmla="*/ 249389 h 407434"/>
                  <a:gd name="connsiteX116" fmla="*/ 7401 w 319611"/>
                  <a:gd name="connsiteY116" fmla="*/ 249750 h 407434"/>
                  <a:gd name="connsiteX117" fmla="*/ 7401 w 319611"/>
                  <a:gd name="connsiteY117" fmla="*/ 249750 h 407434"/>
                  <a:gd name="connsiteX118" fmla="*/ 13088 w 319611"/>
                  <a:gd name="connsiteY118" fmla="*/ 250111 h 407434"/>
                  <a:gd name="connsiteX119" fmla="*/ 13088 w 319611"/>
                  <a:gd name="connsiteY119" fmla="*/ 250111 h 407434"/>
                  <a:gd name="connsiteX120" fmla="*/ 20760 w 319611"/>
                  <a:gd name="connsiteY120" fmla="*/ 246591 h 407434"/>
                  <a:gd name="connsiteX121" fmla="*/ 33757 w 319611"/>
                  <a:gd name="connsiteY121" fmla="*/ 246049 h 407434"/>
                  <a:gd name="connsiteX122" fmla="*/ 35021 w 319611"/>
                  <a:gd name="connsiteY122" fmla="*/ 243883 h 407434"/>
                  <a:gd name="connsiteX123" fmla="*/ 48650 w 319611"/>
                  <a:gd name="connsiteY123" fmla="*/ 239009 h 407434"/>
                  <a:gd name="connsiteX124" fmla="*/ 48650 w 319611"/>
                  <a:gd name="connsiteY124" fmla="*/ 239009 h 407434"/>
                  <a:gd name="connsiteX125" fmla="*/ 52983 w 319611"/>
                  <a:gd name="connsiteY125" fmla="*/ 237565 h 407434"/>
                  <a:gd name="connsiteX126" fmla="*/ 52983 w 319611"/>
                  <a:gd name="connsiteY126" fmla="*/ 237565 h 407434"/>
                  <a:gd name="connsiteX127" fmla="*/ 54698 w 319611"/>
                  <a:gd name="connsiteY127" fmla="*/ 239280 h 407434"/>
                  <a:gd name="connsiteX128" fmla="*/ 54698 w 319611"/>
                  <a:gd name="connsiteY128" fmla="*/ 239280 h 407434"/>
                  <a:gd name="connsiteX129" fmla="*/ 57857 w 319611"/>
                  <a:gd name="connsiteY129" fmla="*/ 237836 h 407434"/>
                  <a:gd name="connsiteX130" fmla="*/ 57857 w 319611"/>
                  <a:gd name="connsiteY130" fmla="*/ 237836 h 407434"/>
                  <a:gd name="connsiteX131" fmla="*/ 61919 w 319611"/>
                  <a:gd name="connsiteY131" fmla="*/ 234044 h 407434"/>
                  <a:gd name="connsiteX132" fmla="*/ 61919 w 319611"/>
                  <a:gd name="connsiteY132" fmla="*/ 234044 h 407434"/>
                  <a:gd name="connsiteX133" fmla="*/ 66161 w 319611"/>
                  <a:gd name="connsiteY133" fmla="*/ 225109 h 407434"/>
                  <a:gd name="connsiteX134" fmla="*/ 66161 w 319611"/>
                  <a:gd name="connsiteY134" fmla="*/ 225109 h 407434"/>
                  <a:gd name="connsiteX135" fmla="*/ 66432 w 319611"/>
                  <a:gd name="connsiteY135" fmla="*/ 223394 h 407434"/>
                  <a:gd name="connsiteX136" fmla="*/ 70493 w 319611"/>
                  <a:gd name="connsiteY136" fmla="*/ 222491 h 407434"/>
                  <a:gd name="connsiteX137" fmla="*/ 68417 w 319611"/>
                  <a:gd name="connsiteY137" fmla="*/ 219333 h 407434"/>
                  <a:gd name="connsiteX138" fmla="*/ 68417 w 319611"/>
                  <a:gd name="connsiteY138" fmla="*/ 219333 h 407434"/>
                  <a:gd name="connsiteX139" fmla="*/ 65619 w 319611"/>
                  <a:gd name="connsiteY139" fmla="*/ 206877 h 407434"/>
                  <a:gd name="connsiteX140" fmla="*/ 65619 w 319611"/>
                  <a:gd name="connsiteY140" fmla="*/ 206877 h 407434"/>
                  <a:gd name="connsiteX141" fmla="*/ 54337 w 319611"/>
                  <a:gd name="connsiteY141" fmla="*/ 199204 h 407434"/>
                  <a:gd name="connsiteX142" fmla="*/ 53254 w 319611"/>
                  <a:gd name="connsiteY142" fmla="*/ 190991 h 407434"/>
                  <a:gd name="connsiteX143" fmla="*/ 53254 w 319611"/>
                  <a:gd name="connsiteY143" fmla="*/ 190991 h 407434"/>
                  <a:gd name="connsiteX144" fmla="*/ 57315 w 319611"/>
                  <a:gd name="connsiteY144" fmla="*/ 183409 h 407434"/>
                  <a:gd name="connsiteX145" fmla="*/ 55691 w 319611"/>
                  <a:gd name="connsiteY145" fmla="*/ 180159 h 407434"/>
                  <a:gd name="connsiteX146" fmla="*/ 40346 w 319611"/>
                  <a:gd name="connsiteY146" fmla="*/ 177361 h 407434"/>
                  <a:gd name="connsiteX147" fmla="*/ 32584 w 319611"/>
                  <a:gd name="connsiteY147" fmla="*/ 173119 h 407434"/>
                  <a:gd name="connsiteX148" fmla="*/ 32584 w 319611"/>
                  <a:gd name="connsiteY148" fmla="*/ 173119 h 407434"/>
                  <a:gd name="connsiteX149" fmla="*/ 31952 w 319611"/>
                  <a:gd name="connsiteY149" fmla="*/ 170682 h 407434"/>
                  <a:gd name="connsiteX150" fmla="*/ 35202 w 319611"/>
                  <a:gd name="connsiteY150" fmla="*/ 167613 h 407434"/>
                  <a:gd name="connsiteX151" fmla="*/ 36917 w 319611"/>
                  <a:gd name="connsiteY151" fmla="*/ 160302 h 407434"/>
                  <a:gd name="connsiteX152" fmla="*/ 42152 w 319611"/>
                  <a:gd name="connsiteY152" fmla="*/ 159490 h 407434"/>
                  <a:gd name="connsiteX153" fmla="*/ 47838 w 319611"/>
                  <a:gd name="connsiteY153" fmla="*/ 153984 h 407434"/>
                  <a:gd name="connsiteX154" fmla="*/ 46574 w 319611"/>
                  <a:gd name="connsiteY154" fmla="*/ 144055 h 407434"/>
                  <a:gd name="connsiteX155" fmla="*/ 48199 w 319611"/>
                  <a:gd name="connsiteY155" fmla="*/ 129253 h 407434"/>
                  <a:gd name="connsiteX156" fmla="*/ 52983 w 319611"/>
                  <a:gd name="connsiteY156" fmla="*/ 119505 h 407434"/>
                  <a:gd name="connsiteX157" fmla="*/ 50997 w 319611"/>
                  <a:gd name="connsiteY157" fmla="*/ 113908 h 407434"/>
                  <a:gd name="connsiteX158" fmla="*/ 53705 w 319611"/>
                  <a:gd name="connsiteY158" fmla="*/ 108674 h 407434"/>
                  <a:gd name="connsiteX159" fmla="*/ 53434 w 319611"/>
                  <a:gd name="connsiteY159" fmla="*/ 104161 h 407434"/>
                  <a:gd name="connsiteX160" fmla="*/ 50907 w 319611"/>
                  <a:gd name="connsiteY160" fmla="*/ 101723 h 407434"/>
                  <a:gd name="connsiteX161" fmla="*/ 51719 w 319611"/>
                  <a:gd name="connsiteY161" fmla="*/ 97481 h 407434"/>
                  <a:gd name="connsiteX162" fmla="*/ 60745 w 319611"/>
                  <a:gd name="connsiteY162" fmla="*/ 86289 h 407434"/>
                  <a:gd name="connsiteX163" fmla="*/ 62280 w 319611"/>
                  <a:gd name="connsiteY163" fmla="*/ 78797 h 407434"/>
                  <a:gd name="connsiteX164" fmla="*/ 60655 w 319611"/>
                  <a:gd name="connsiteY164" fmla="*/ 73021 h 407434"/>
                  <a:gd name="connsiteX165" fmla="*/ 62821 w 319611"/>
                  <a:gd name="connsiteY165" fmla="*/ 67425 h 407434"/>
                  <a:gd name="connsiteX166" fmla="*/ 67244 w 319611"/>
                  <a:gd name="connsiteY166" fmla="*/ 59662 h 407434"/>
                  <a:gd name="connsiteX167" fmla="*/ 72660 w 319611"/>
                  <a:gd name="connsiteY167" fmla="*/ 57767 h 407434"/>
                  <a:gd name="connsiteX168" fmla="*/ 75277 w 319611"/>
                  <a:gd name="connsiteY168" fmla="*/ 51990 h 407434"/>
                  <a:gd name="connsiteX169" fmla="*/ 73743 w 319611"/>
                  <a:gd name="connsiteY169" fmla="*/ 41249 h 407434"/>
                  <a:gd name="connsiteX170" fmla="*/ 70945 w 319611"/>
                  <a:gd name="connsiteY170" fmla="*/ 38180 h 407434"/>
                  <a:gd name="connsiteX171" fmla="*/ 71757 w 319611"/>
                  <a:gd name="connsiteY171" fmla="*/ 34931 h 407434"/>
                  <a:gd name="connsiteX172" fmla="*/ 57315 w 319611"/>
                  <a:gd name="connsiteY172" fmla="*/ 21031 h 407434"/>
                  <a:gd name="connsiteX173" fmla="*/ 59391 w 319611"/>
                  <a:gd name="connsiteY173" fmla="*/ 21211 h 407434"/>
                  <a:gd name="connsiteX174" fmla="*/ 63272 w 319611"/>
                  <a:gd name="connsiteY174" fmla="*/ 17240 h 407434"/>
                  <a:gd name="connsiteX175" fmla="*/ 66432 w 319611"/>
                  <a:gd name="connsiteY175" fmla="*/ 17510 h 407434"/>
                  <a:gd name="connsiteX176" fmla="*/ 68147 w 319611"/>
                  <a:gd name="connsiteY176" fmla="*/ 12366 h 407434"/>
                  <a:gd name="connsiteX177" fmla="*/ 66793 w 319611"/>
                  <a:gd name="connsiteY177" fmla="*/ 9478 h 407434"/>
                  <a:gd name="connsiteX178" fmla="*/ 71667 w 319611"/>
                  <a:gd name="connsiteY178" fmla="*/ 7763 h 407434"/>
                  <a:gd name="connsiteX179" fmla="*/ 72569 w 319611"/>
                  <a:gd name="connsiteY179" fmla="*/ 5596 h 407434"/>
                  <a:gd name="connsiteX180" fmla="*/ 79790 w 319611"/>
                  <a:gd name="connsiteY180" fmla="*/ 6048 h 407434"/>
                  <a:gd name="connsiteX181" fmla="*/ 83942 w 319611"/>
                  <a:gd name="connsiteY181" fmla="*/ 1264 h 407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</a:cxnLst>
                <a:rect l="l" t="t" r="r" b="b"/>
                <a:pathLst>
                  <a:path w="319611" h="407434">
                    <a:moveTo>
                      <a:pt x="83942" y="1264"/>
                    </a:moveTo>
                    <a:lnTo>
                      <a:pt x="91253" y="4243"/>
                    </a:lnTo>
                    <a:lnTo>
                      <a:pt x="99196" y="3250"/>
                    </a:lnTo>
                    <a:lnTo>
                      <a:pt x="101813" y="5596"/>
                    </a:lnTo>
                    <a:lnTo>
                      <a:pt x="105334" y="0"/>
                    </a:lnTo>
                    <a:lnTo>
                      <a:pt x="112825" y="2528"/>
                    </a:lnTo>
                    <a:lnTo>
                      <a:pt x="109486" y="19406"/>
                    </a:lnTo>
                    <a:lnTo>
                      <a:pt x="113547" y="25634"/>
                    </a:lnTo>
                    <a:lnTo>
                      <a:pt x="115714" y="32584"/>
                    </a:lnTo>
                    <a:lnTo>
                      <a:pt x="114179" y="36465"/>
                    </a:lnTo>
                    <a:lnTo>
                      <a:pt x="116616" y="38000"/>
                    </a:lnTo>
                    <a:lnTo>
                      <a:pt x="117338" y="44950"/>
                    </a:lnTo>
                    <a:lnTo>
                      <a:pt x="120678" y="50636"/>
                    </a:lnTo>
                    <a:lnTo>
                      <a:pt x="116797" y="57496"/>
                    </a:lnTo>
                    <a:lnTo>
                      <a:pt x="125823" y="59843"/>
                    </a:lnTo>
                    <a:lnTo>
                      <a:pt x="127538" y="63814"/>
                    </a:lnTo>
                    <a:lnTo>
                      <a:pt x="133404" y="68057"/>
                    </a:lnTo>
                    <a:lnTo>
                      <a:pt x="142611" y="70313"/>
                    </a:lnTo>
                    <a:lnTo>
                      <a:pt x="143965" y="80873"/>
                    </a:lnTo>
                    <a:lnTo>
                      <a:pt x="138098" y="88275"/>
                    </a:lnTo>
                    <a:lnTo>
                      <a:pt x="140625" y="95676"/>
                    </a:lnTo>
                    <a:lnTo>
                      <a:pt x="147305" y="94141"/>
                    </a:lnTo>
                    <a:lnTo>
                      <a:pt x="150735" y="98474"/>
                    </a:lnTo>
                    <a:lnTo>
                      <a:pt x="154255" y="97842"/>
                    </a:lnTo>
                    <a:lnTo>
                      <a:pt x="159399" y="103890"/>
                    </a:lnTo>
                    <a:lnTo>
                      <a:pt x="170502" y="101363"/>
                    </a:lnTo>
                    <a:lnTo>
                      <a:pt x="175737" y="106959"/>
                    </a:lnTo>
                    <a:lnTo>
                      <a:pt x="179528" y="109034"/>
                    </a:lnTo>
                    <a:lnTo>
                      <a:pt x="185124" y="108493"/>
                    </a:lnTo>
                    <a:lnTo>
                      <a:pt x="189637" y="114540"/>
                    </a:lnTo>
                    <a:lnTo>
                      <a:pt x="201190" y="119324"/>
                    </a:lnTo>
                    <a:lnTo>
                      <a:pt x="205161" y="119324"/>
                    </a:lnTo>
                    <a:lnTo>
                      <a:pt x="212382" y="115172"/>
                    </a:lnTo>
                    <a:lnTo>
                      <a:pt x="219513" y="121400"/>
                    </a:lnTo>
                    <a:lnTo>
                      <a:pt x="227365" y="122122"/>
                    </a:lnTo>
                    <a:lnTo>
                      <a:pt x="232691" y="127177"/>
                    </a:lnTo>
                    <a:lnTo>
                      <a:pt x="238016" y="145048"/>
                    </a:lnTo>
                    <a:lnTo>
                      <a:pt x="245869" y="157234"/>
                    </a:lnTo>
                    <a:lnTo>
                      <a:pt x="252368" y="161566"/>
                    </a:lnTo>
                    <a:lnTo>
                      <a:pt x="254173" y="166260"/>
                    </a:lnTo>
                    <a:lnTo>
                      <a:pt x="261213" y="170592"/>
                    </a:lnTo>
                    <a:lnTo>
                      <a:pt x="273308" y="171765"/>
                    </a:lnTo>
                    <a:lnTo>
                      <a:pt x="301920" y="168516"/>
                    </a:lnTo>
                    <a:lnTo>
                      <a:pt x="301920" y="168516"/>
                    </a:lnTo>
                    <a:lnTo>
                      <a:pt x="297317" y="177090"/>
                    </a:lnTo>
                    <a:lnTo>
                      <a:pt x="309322" y="187470"/>
                    </a:lnTo>
                    <a:lnTo>
                      <a:pt x="310766" y="190991"/>
                    </a:lnTo>
                    <a:lnTo>
                      <a:pt x="309141" y="193247"/>
                    </a:lnTo>
                    <a:lnTo>
                      <a:pt x="312842" y="195684"/>
                    </a:lnTo>
                    <a:lnTo>
                      <a:pt x="316542" y="194872"/>
                    </a:lnTo>
                    <a:lnTo>
                      <a:pt x="318618" y="199024"/>
                    </a:lnTo>
                    <a:lnTo>
                      <a:pt x="319611" y="208952"/>
                    </a:lnTo>
                    <a:lnTo>
                      <a:pt x="314286" y="214729"/>
                    </a:lnTo>
                    <a:lnTo>
                      <a:pt x="310766" y="212202"/>
                    </a:lnTo>
                    <a:lnTo>
                      <a:pt x="307155" y="215000"/>
                    </a:lnTo>
                    <a:lnTo>
                      <a:pt x="305711" y="218430"/>
                    </a:lnTo>
                    <a:lnTo>
                      <a:pt x="298490" y="226102"/>
                    </a:lnTo>
                    <a:lnTo>
                      <a:pt x="293345" y="232872"/>
                    </a:lnTo>
                    <a:lnTo>
                      <a:pt x="288111" y="259137"/>
                    </a:lnTo>
                    <a:lnTo>
                      <a:pt x="284410" y="257964"/>
                    </a:lnTo>
                    <a:lnTo>
                      <a:pt x="280619" y="261665"/>
                    </a:lnTo>
                    <a:lnTo>
                      <a:pt x="275655" y="276738"/>
                    </a:lnTo>
                    <a:lnTo>
                      <a:pt x="270690" y="280348"/>
                    </a:lnTo>
                    <a:lnTo>
                      <a:pt x="271322" y="286215"/>
                    </a:lnTo>
                    <a:lnTo>
                      <a:pt x="270058" y="286937"/>
                    </a:lnTo>
                    <a:lnTo>
                      <a:pt x="268163" y="282334"/>
                    </a:lnTo>
                    <a:lnTo>
                      <a:pt x="252909" y="275113"/>
                    </a:lnTo>
                    <a:lnTo>
                      <a:pt x="240814" y="278543"/>
                    </a:lnTo>
                    <a:lnTo>
                      <a:pt x="230344" y="274301"/>
                    </a:lnTo>
                    <a:lnTo>
                      <a:pt x="226282" y="275655"/>
                    </a:lnTo>
                    <a:lnTo>
                      <a:pt x="222491" y="280709"/>
                    </a:lnTo>
                    <a:lnTo>
                      <a:pt x="221769" y="287028"/>
                    </a:lnTo>
                    <a:lnTo>
                      <a:pt x="226102" y="293887"/>
                    </a:lnTo>
                    <a:lnTo>
                      <a:pt x="221679" y="297949"/>
                    </a:lnTo>
                    <a:lnTo>
                      <a:pt x="218249" y="303365"/>
                    </a:lnTo>
                    <a:lnTo>
                      <a:pt x="216264" y="309231"/>
                    </a:lnTo>
                    <a:lnTo>
                      <a:pt x="217076" y="331436"/>
                    </a:lnTo>
                    <a:lnTo>
                      <a:pt x="213917" y="343711"/>
                    </a:lnTo>
                    <a:lnTo>
                      <a:pt x="216534" y="353098"/>
                    </a:lnTo>
                    <a:lnTo>
                      <a:pt x="213104" y="358784"/>
                    </a:lnTo>
                    <a:lnTo>
                      <a:pt x="213736" y="372775"/>
                    </a:lnTo>
                    <a:lnTo>
                      <a:pt x="215993" y="377197"/>
                    </a:lnTo>
                    <a:lnTo>
                      <a:pt x="220325" y="379273"/>
                    </a:lnTo>
                    <a:lnTo>
                      <a:pt x="219422" y="383877"/>
                    </a:lnTo>
                    <a:lnTo>
                      <a:pt x="213285" y="385952"/>
                    </a:lnTo>
                    <a:lnTo>
                      <a:pt x="207689" y="388841"/>
                    </a:lnTo>
                    <a:lnTo>
                      <a:pt x="204439" y="395971"/>
                    </a:lnTo>
                    <a:lnTo>
                      <a:pt x="192886" y="404817"/>
                    </a:lnTo>
                    <a:lnTo>
                      <a:pt x="181243" y="406893"/>
                    </a:lnTo>
                    <a:lnTo>
                      <a:pt x="174563" y="407434"/>
                    </a:lnTo>
                    <a:lnTo>
                      <a:pt x="172126" y="405719"/>
                    </a:lnTo>
                    <a:lnTo>
                      <a:pt x="158046" y="395430"/>
                    </a:lnTo>
                    <a:lnTo>
                      <a:pt x="150644" y="396964"/>
                    </a:lnTo>
                    <a:lnTo>
                      <a:pt x="147666" y="396603"/>
                    </a:lnTo>
                    <a:lnTo>
                      <a:pt x="147666" y="396603"/>
                    </a:lnTo>
                    <a:lnTo>
                      <a:pt x="151457" y="393895"/>
                    </a:lnTo>
                    <a:lnTo>
                      <a:pt x="152088" y="386945"/>
                    </a:lnTo>
                    <a:lnTo>
                      <a:pt x="147666" y="387758"/>
                    </a:lnTo>
                    <a:lnTo>
                      <a:pt x="143243" y="385501"/>
                    </a:lnTo>
                    <a:lnTo>
                      <a:pt x="138369" y="380898"/>
                    </a:lnTo>
                    <a:lnTo>
                      <a:pt x="137196" y="375663"/>
                    </a:lnTo>
                    <a:lnTo>
                      <a:pt x="109847" y="370338"/>
                    </a:lnTo>
                    <a:lnTo>
                      <a:pt x="108673" y="367540"/>
                    </a:lnTo>
                    <a:lnTo>
                      <a:pt x="96488" y="359236"/>
                    </a:lnTo>
                    <a:lnTo>
                      <a:pt x="98113" y="331436"/>
                    </a:lnTo>
                    <a:lnTo>
                      <a:pt x="81595" y="331706"/>
                    </a:lnTo>
                    <a:lnTo>
                      <a:pt x="75819" y="335136"/>
                    </a:lnTo>
                    <a:lnTo>
                      <a:pt x="59572" y="329811"/>
                    </a:lnTo>
                    <a:lnTo>
                      <a:pt x="50456" y="315189"/>
                    </a:lnTo>
                    <a:lnTo>
                      <a:pt x="43144" y="293526"/>
                    </a:lnTo>
                    <a:lnTo>
                      <a:pt x="14261" y="290728"/>
                    </a:lnTo>
                    <a:lnTo>
                      <a:pt x="14261" y="290728"/>
                    </a:lnTo>
                    <a:lnTo>
                      <a:pt x="10290" y="280890"/>
                    </a:lnTo>
                    <a:lnTo>
                      <a:pt x="0" y="268885"/>
                    </a:lnTo>
                    <a:lnTo>
                      <a:pt x="903" y="254353"/>
                    </a:lnTo>
                    <a:lnTo>
                      <a:pt x="5326" y="249389"/>
                    </a:lnTo>
                    <a:lnTo>
                      <a:pt x="7401" y="249750"/>
                    </a:lnTo>
                    <a:lnTo>
                      <a:pt x="7401" y="249750"/>
                    </a:lnTo>
                    <a:lnTo>
                      <a:pt x="13088" y="250111"/>
                    </a:lnTo>
                    <a:lnTo>
                      <a:pt x="13088" y="250111"/>
                    </a:lnTo>
                    <a:lnTo>
                      <a:pt x="20760" y="246591"/>
                    </a:lnTo>
                    <a:lnTo>
                      <a:pt x="33757" y="246049"/>
                    </a:lnTo>
                    <a:lnTo>
                      <a:pt x="35021" y="243883"/>
                    </a:lnTo>
                    <a:lnTo>
                      <a:pt x="48650" y="239009"/>
                    </a:lnTo>
                    <a:lnTo>
                      <a:pt x="48650" y="239009"/>
                    </a:lnTo>
                    <a:lnTo>
                      <a:pt x="52983" y="237565"/>
                    </a:lnTo>
                    <a:lnTo>
                      <a:pt x="52983" y="237565"/>
                    </a:lnTo>
                    <a:lnTo>
                      <a:pt x="54698" y="239280"/>
                    </a:lnTo>
                    <a:lnTo>
                      <a:pt x="54698" y="239280"/>
                    </a:lnTo>
                    <a:lnTo>
                      <a:pt x="57857" y="237836"/>
                    </a:lnTo>
                    <a:lnTo>
                      <a:pt x="57857" y="237836"/>
                    </a:lnTo>
                    <a:lnTo>
                      <a:pt x="61919" y="234044"/>
                    </a:lnTo>
                    <a:lnTo>
                      <a:pt x="61919" y="234044"/>
                    </a:lnTo>
                    <a:lnTo>
                      <a:pt x="66161" y="225109"/>
                    </a:lnTo>
                    <a:lnTo>
                      <a:pt x="66161" y="225109"/>
                    </a:lnTo>
                    <a:lnTo>
                      <a:pt x="66432" y="223394"/>
                    </a:lnTo>
                    <a:lnTo>
                      <a:pt x="70493" y="222491"/>
                    </a:lnTo>
                    <a:lnTo>
                      <a:pt x="68417" y="219333"/>
                    </a:lnTo>
                    <a:lnTo>
                      <a:pt x="68417" y="219333"/>
                    </a:lnTo>
                    <a:lnTo>
                      <a:pt x="65619" y="206877"/>
                    </a:lnTo>
                    <a:lnTo>
                      <a:pt x="65619" y="206877"/>
                    </a:lnTo>
                    <a:lnTo>
                      <a:pt x="54337" y="199204"/>
                    </a:lnTo>
                    <a:lnTo>
                      <a:pt x="53254" y="190991"/>
                    </a:lnTo>
                    <a:lnTo>
                      <a:pt x="53254" y="190991"/>
                    </a:lnTo>
                    <a:lnTo>
                      <a:pt x="57315" y="183409"/>
                    </a:lnTo>
                    <a:lnTo>
                      <a:pt x="55691" y="180159"/>
                    </a:lnTo>
                    <a:lnTo>
                      <a:pt x="40346" y="177361"/>
                    </a:lnTo>
                    <a:lnTo>
                      <a:pt x="32584" y="173119"/>
                    </a:lnTo>
                    <a:lnTo>
                      <a:pt x="32584" y="173119"/>
                    </a:lnTo>
                    <a:lnTo>
                      <a:pt x="31952" y="170682"/>
                    </a:lnTo>
                    <a:lnTo>
                      <a:pt x="35202" y="167613"/>
                    </a:lnTo>
                    <a:lnTo>
                      <a:pt x="36917" y="160302"/>
                    </a:lnTo>
                    <a:lnTo>
                      <a:pt x="42152" y="159490"/>
                    </a:lnTo>
                    <a:lnTo>
                      <a:pt x="47838" y="153984"/>
                    </a:lnTo>
                    <a:lnTo>
                      <a:pt x="46574" y="144055"/>
                    </a:lnTo>
                    <a:lnTo>
                      <a:pt x="48199" y="129253"/>
                    </a:lnTo>
                    <a:lnTo>
                      <a:pt x="52983" y="119505"/>
                    </a:lnTo>
                    <a:lnTo>
                      <a:pt x="50997" y="113908"/>
                    </a:lnTo>
                    <a:lnTo>
                      <a:pt x="53705" y="108674"/>
                    </a:lnTo>
                    <a:lnTo>
                      <a:pt x="53434" y="104161"/>
                    </a:lnTo>
                    <a:lnTo>
                      <a:pt x="50907" y="101723"/>
                    </a:lnTo>
                    <a:lnTo>
                      <a:pt x="51719" y="97481"/>
                    </a:lnTo>
                    <a:lnTo>
                      <a:pt x="60745" y="86289"/>
                    </a:lnTo>
                    <a:lnTo>
                      <a:pt x="62280" y="78797"/>
                    </a:lnTo>
                    <a:lnTo>
                      <a:pt x="60655" y="73021"/>
                    </a:lnTo>
                    <a:lnTo>
                      <a:pt x="62821" y="67425"/>
                    </a:lnTo>
                    <a:lnTo>
                      <a:pt x="67244" y="59662"/>
                    </a:lnTo>
                    <a:lnTo>
                      <a:pt x="72660" y="57767"/>
                    </a:lnTo>
                    <a:lnTo>
                      <a:pt x="75277" y="51990"/>
                    </a:lnTo>
                    <a:lnTo>
                      <a:pt x="73743" y="41249"/>
                    </a:lnTo>
                    <a:lnTo>
                      <a:pt x="70945" y="38180"/>
                    </a:lnTo>
                    <a:lnTo>
                      <a:pt x="71757" y="34931"/>
                    </a:lnTo>
                    <a:lnTo>
                      <a:pt x="57315" y="21031"/>
                    </a:lnTo>
                    <a:lnTo>
                      <a:pt x="59391" y="21211"/>
                    </a:lnTo>
                    <a:lnTo>
                      <a:pt x="63272" y="17240"/>
                    </a:lnTo>
                    <a:lnTo>
                      <a:pt x="66432" y="17510"/>
                    </a:lnTo>
                    <a:lnTo>
                      <a:pt x="68147" y="12366"/>
                    </a:lnTo>
                    <a:lnTo>
                      <a:pt x="66793" y="9478"/>
                    </a:lnTo>
                    <a:lnTo>
                      <a:pt x="71667" y="7763"/>
                    </a:lnTo>
                    <a:lnTo>
                      <a:pt x="72569" y="5596"/>
                    </a:lnTo>
                    <a:lnTo>
                      <a:pt x="79790" y="6048"/>
                    </a:lnTo>
                    <a:lnTo>
                      <a:pt x="83942" y="1264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62">
                <a:extLst>
                  <a:ext uri="{FF2B5EF4-FFF2-40B4-BE49-F238E27FC236}">
                    <a16:creationId xmlns="" xmlns:a16="http://schemas.microsoft.com/office/drawing/2014/main" id="{767A7DFE-0D53-47FC-8253-CDCA702F76EF}"/>
                  </a:ext>
                </a:extLst>
              </p:cNvPr>
              <p:cNvSpPr/>
              <p:nvPr/>
            </p:nvSpPr>
            <p:spPr>
              <a:xfrm>
                <a:off x="2917328" y="5443077"/>
                <a:ext cx="406043" cy="464175"/>
              </a:xfrm>
              <a:custGeom>
                <a:avLst/>
                <a:gdLst>
                  <a:gd name="connsiteX0" fmla="*/ 79519 w 389021"/>
                  <a:gd name="connsiteY0" fmla="*/ 460959 h 475942"/>
                  <a:gd name="connsiteX1" fmla="*/ 74735 w 389021"/>
                  <a:gd name="connsiteY1" fmla="*/ 461500 h 475942"/>
                  <a:gd name="connsiteX2" fmla="*/ 71576 w 389021"/>
                  <a:gd name="connsiteY2" fmla="*/ 454370 h 475942"/>
                  <a:gd name="connsiteX3" fmla="*/ 61106 w 389021"/>
                  <a:gd name="connsiteY3" fmla="*/ 442997 h 475942"/>
                  <a:gd name="connsiteX4" fmla="*/ 56413 w 389021"/>
                  <a:gd name="connsiteY4" fmla="*/ 442184 h 475942"/>
                  <a:gd name="connsiteX5" fmla="*/ 50094 w 389021"/>
                  <a:gd name="connsiteY5" fmla="*/ 446427 h 475942"/>
                  <a:gd name="connsiteX6" fmla="*/ 40888 w 389021"/>
                  <a:gd name="connsiteY6" fmla="*/ 447691 h 475942"/>
                  <a:gd name="connsiteX7" fmla="*/ 39534 w 389021"/>
                  <a:gd name="connsiteY7" fmla="*/ 452023 h 475942"/>
                  <a:gd name="connsiteX8" fmla="*/ 34299 w 389021"/>
                  <a:gd name="connsiteY8" fmla="*/ 451752 h 475942"/>
                  <a:gd name="connsiteX9" fmla="*/ 25724 w 389021"/>
                  <a:gd name="connsiteY9" fmla="*/ 437491 h 475942"/>
                  <a:gd name="connsiteX10" fmla="*/ 14351 w 389021"/>
                  <a:gd name="connsiteY10" fmla="*/ 430090 h 475942"/>
                  <a:gd name="connsiteX11" fmla="*/ 12817 w 389021"/>
                  <a:gd name="connsiteY11" fmla="*/ 431263 h 475942"/>
                  <a:gd name="connsiteX12" fmla="*/ 12817 w 389021"/>
                  <a:gd name="connsiteY12" fmla="*/ 431263 h 475942"/>
                  <a:gd name="connsiteX13" fmla="*/ 722 w 389021"/>
                  <a:gd name="connsiteY13" fmla="*/ 419981 h 475942"/>
                  <a:gd name="connsiteX14" fmla="*/ 0 w 389021"/>
                  <a:gd name="connsiteY14" fmla="*/ 408427 h 475942"/>
                  <a:gd name="connsiteX15" fmla="*/ 9297 w 389021"/>
                  <a:gd name="connsiteY15" fmla="*/ 396693 h 475942"/>
                  <a:gd name="connsiteX16" fmla="*/ 22745 w 389021"/>
                  <a:gd name="connsiteY16" fmla="*/ 390195 h 475942"/>
                  <a:gd name="connsiteX17" fmla="*/ 25273 w 389021"/>
                  <a:gd name="connsiteY17" fmla="*/ 385050 h 475942"/>
                  <a:gd name="connsiteX18" fmla="*/ 31230 w 389021"/>
                  <a:gd name="connsiteY18" fmla="*/ 380447 h 475942"/>
                  <a:gd name="connsiteX19" fmla="*/ 31230 w 389021"/>
                  <a:gd name="connsiteY19" fmla="*/ 380447 h 475942"/>
                  <a:gd name="connsiteX20" fmla="*/ 34028 w 389021"/>
                  <a:gd name="connsiteY20" fmla="*/ 382162 h 475942"/>
                  <a:gd name="connsiteX21" fmla="*/ 34028 w 389021"/>
                  <a:gd name="connsiteY21" fmla="*/ 382162 h 475942"/>
                  <a:gd name="connsiteX22" fmla="*/ 33848 w 389021"/>
                  <a:gd name="connsiteY22" fmla="*/ 390556 h 475942"/>
                  <a:gd name="connsiteX23" fmla="*/ 43325 w 389021"/>
                  <a:gd name="connsiteY23" fmla="*/ 383154 h 475942"/>
                  <a:gd name="connsiteX24" fmla="*/ 47116 w 389021"/>
                  <a:gd name="connsiteY24" fmla="*/ 383425 h 475942"/>
                  <a:gd name="connsiteX25" fmla="*/ 52892 w 389021"/>
                  <a:gd name="connsiteY25" fmla="*/ 388119 h 475942"/>
                  <a:gd name="connsiteX26" fmla="*/ 55420 w 389021"/>
                  <a:gd name="connsiteY26" fmla="*/ 387758 h 475942"/>
                  <a:gd name="connsiteX27" fmla="*/ 56864 w 389021"/>
                  <a:gd name="connsiteY27" fmla="*/ 384509 h 475942"/>
                  <a:gd name="connsiteX28" fmla="*/ 52441 w 389021"/>
                  <a:gd name="connsiteY28" fmla="*/ 376475 h 475942"/>
                  <a:gd name="connsiteX29" fmla="*/ 60474 w 389021"/>
                  <a:gd name="connsiteY29" fmla="*/ 368261 h 475942"/>
                  <a:gd name="connsiteX30" fmla="*/ 58398 w 389021"/>
                  <a:gd name="connsiteY30" fmla="*/ 361944 h 475942"/>
                  <a:gd name="connsiteX31" fmla="*/ 47657 w 389021"/>
                  <a:gd name="connsiteY31" fmla="*/ 350119 h 475942"/>
                  <a:gd name="connsiteX32" fmla="*/ 44227 w 389021"/>
                  <a:gd name="connsiteY32" fmla="*/ 341725 h 475942"/>
                  <a:gd name="connsiteX33" fmla="*/ 46213 w 389021"/>
                  <a:gd name="connsiteY33" fmla="*/ 335226 h 475942"/>
                  <a:gd name="connsiteX34" fmla="*/ 42783 w 389021"/>
                  <a:gd name="connsiteY34" fmla="*/ 331255 h 475942"/>
                  <a:gd name="connsiteX35" fmla="*/ 41159 w 389021"/>
                  <a:gd name="connsiteY35" fmla="*/ 324485 h 475942"/>
                  <a:gd name="connsiteX36" fmla="*/ 41159 w 389021"/>
                  <a:gd name="connsiteY36" fmla="*/ 324485 h 475942"/>
                  <a:gd name="connsiteX37" fmla="*/ 37277 w 389021"/>
                  <a:gd name="connsiteY37" fmla="*/ 320604 h 475942"/>
                  <a:gd name="connsiteX38" fmla="*/ 30147 w 389021"/>
                  <a:gd name="connsiteY38" fmla="*/ 322319 h 475942"/>
                  <a:gd name="connsiteX39" fmla="*/ 26897 w 389021"/>
                  <a:gd name="connsiteY39" fmla="*/ 314557 h 475942"/>
                  <a:gd name="connsiteX40" fmla="*/ 16879 w 389021"/>
                  <a:gd name="connsiteY40" fmla="*/ 313474 h 475942"/>
                  <a:gd name="connsiteX41" fmla="*/ 18594 w 389021"/>
                  <a:gd name="connsiteY41" fmla="*/ 309863 h 475942"/>
                  <a:gd name="connsiteX42" fmla="*/ 8755 w 389021"/>
                  <a:gd name="connsiteY42" fmla="*/ 303635 h 475942"/>
                  <a:gd name="connsiteX43" fmla="*/ 8845 w 389021"/>
                  <a:gd name="connsiteY43" fmla="*/ 299393 h 475942"/>
                  <a:gd name="connsiteX44" fmla="*/ 5055 w 389021"/>
                  <a:gd name="connsiteY44" fmla="*/ 298761 h 475942"/>
                  <a:gd name="connsiteX45" fmla="*/ 5325 w 389021"/>
                  <a:gd name="connsiteY45" fmla="*/ 293165 h 475942"/>
                  <a:gd name="connsiteX46" fmla="*/ 8936 w 389021"/>
                  <a:gd name="connsiteY46" fmla="*/ 292894 h 475942"/>
                  <a:gd name="connsiteX47" fmla="*/ 10921 w 389021"/>
                  <a:gd name="connsiteY47" fmla="*/ 295783 h 475942"/>
                  <a:gd name="connsiteX48" fmla="*/ 20670 w 389021"/>
                  <a:gd name="connsiteY48" fmla="*/ 289825 h 475942"/>
                  <a:gd name="connsiteX49" fmla="*/ 14171 w 389021"/>
                  <a:gd name="connsiteY49" fmla="*/ 282695 h 475942"/>
                  <a:gd name="connsiteX50" fmla="*/ 10651 w 389021"/>
                  <a:gd name="connsiteY50" fmla="*/ 273759 h 475942"/>
                  <a:gd name="connsiteX51" fmla="*/ 15525 w 389021"/>
                  <a:gd name="connsiteY51" fmla="*/ 267892 h 475942"/>
                  <a:gd name="connsiteX52" fmla="*/ 26446 w 389021"/>
                  <a:gd name="connsiteY52" fmla="*/ 264101 h 475942"/>
                  <a:gd name="connsiteX53" fmla="*/ 28612 w 389021"/>
                  <a:gd name="connsiteY53" fmla="*/ 261484 h 475942"/>
                  <a:gd name="connsiteX54" fmla="*/ 26717 w 389021"/>
                  <a:gd name="connsiteY54" fmla="*/ 255166 h 475942"/>
                  <a:gd name="connsiteX55" fmla="*/ 22114 w 389021"/>
                  <a:gd name="connsiteY55" fmla="*/ 249570 h 475942"/>
                  <a:gd name="connsiteX56" fmla="*/ 35292 w 389021"/>
                  <a:gd name="connsiteY56" fmla="*/ 245688 h 475942"/>
                  <a:gd name="connsiteX57" fmla="*/ 41249 w 389021"/>
                  <a:gd name="connsiteY57" fmla="*/ 257693 h 475942"/>
                  <a:gd name="connsiteX58" fmla="*/ 49914 w 389021"/>
                  <a:gd name="connsiteY58" fmla="*/ 261213 h 475942"/>
                  <a:gd name="connsiteX59" fmla="*/ 54698 w 389021"/>
                  <a:gd name="connsiteY59" fmla="*/ 266358 h 475942"/>
                  <a:gd name="connsiteX60" fmla="*/ 57044 w 389021"/>
                  <a:gd name="connsiteY60" fmla="*/ 267170 h 475942"/>
                  <a:gd name="connsiteX61" fmla="*/ 66883 w 389021"/>
                  <a:gd name="connsiteY61" fmla="*/ 263469 h 475942"/>
                  <a:gd name="connsiteX62" fmla="*/ 73381 w 389021"/>
                  <a:gd name="connsiteY62" fmla="*/ 265907 h 475942"/>
                  <a:gd name="connsiteX63" fmla="*/ 75367 w 389021"/>
                  <a:gd name="connsiteY63" fmla="*/ 257241 h 475942"/>
                  <a:gd name="connsiteX64" fmla="*/ 80512 w 389021"/>
                  <a:gd name="connsiteY64" fmla="*/ 253721 h 475942"/>
                  <a:gd name="connsiteX65" fmla="*/ 80151 w 389021"/>
                  <a:gd name="connsiteY65" fmla="*/ 249930 h 475942"/>
                  <a:gd name="connsiteX66" fmla="*/ 84574 w 389021"/>
                  <a:gd name="connsiteY66" fmla="*/ 245869 h 475942"/>
                  <a:gd name="connsiteX67" fmla="*/ 88906 w 389021"/>
                  <a:gd name="connsiteY67" fmla="*/ 249389 h 475942"/>
                  <a:gd name="connsiteX68" fmla="*/ 92065 w 389021"/>
                  <a:gd name="connsiteY68" fmla="*/ 248215 h 475942"/>
                  <a:gd name="connsiteX69" fmla="*/ 94141 w 389021"/>
                  <a:gd name="connsiteY69" fmla="*/ 242349 h 475942"/>
                  <a:gd name="connsiteX70" fmla="*/ 90621 w 389021"/>
                  <a:gd name="connsiteY70" fmla="*/ 239370 h 475942"/>
                  <a:gd name="connsiteX71" fmla="*/ 91524 w 389021"/>
                  <a:gd name="connsiteY71" fmla="*/ 234316 h 475942"/>
                  <a:gd name="connsiteX72" fmla="*/ 97391 w 389021"/>
                  <a:gd name="connsiteY72" fmla="*/ 228719 h 475942"/>
                  <a:gd name="connsiteX73" fmla="*/ 96669 w 389021"/>
                  <a:gd name="connsiteY73" fmla="*/ 225741 h 475942"/>
                  <a:gd name="connsiteX74" fmla="*/ 96669 w 389021"/>
                  <a:gd name="connsiteY74" fmla="*/ 225741 h 475942"/>
                  <a:gd name="connsiteX75" fmla="*/ 100098 w 389021"/>
                  <a:gd name="connsiteY75" fmla="*/ 225199 h 475942"/>
                  <a:gd name="connsiteX76" fmla="*/ 100098 w 389021"/>
                  <a:gd name="connsiteY76" fmla="*/ 225199 h 475942"/>
                  <a:gd name="connsiteX77" fmla="*/ 94773 w 389021"/>
                  <a:gd name="connsiteY77" fmla="*/ 215180 h 475942"/>
                  <a:gd name="connsiteX78" fmla="*/ 96488 w 389021"/>
                  <a:gd name="connsiteY78" fmla="*/ 212653 h 475942"/>
                  <a:gd name="connsiteX79" fmla="*/ 95134 w 389021"/>
                  <a:gd name="connsiteY79" fmla="*/ 209494 h 475942"/>
                  <a:gd name="connsiteX80" fmla="*/ 100550 w 389021"/>
                  <a:gd name="connsiteY80" fmla="*/ 208591 h 475942"/>
                  <a:gd name="connsiteX81" fmla="*/ 100730 w 389021"/>
                  <a:gd name="connsiteY81" fmla="*/ 206245 h 475942"/>
                  <a:gd name="connsiteX82" fmla="*/ 96037 w 389021"/>
                  <a:gd name="connsiteY82" fmla="*/ 203898 h 475942"/>
                  <a:gd name="connsiteX83" fmla="*/ 94683 w 389021"/>
                  <a:gd name="connsiteY83" fmla="*/ 198572 h 475942"/>
                  <a:gd name="connsiteX84" fmla="*/ 88997 w 389021"/>
                  <a:gd name="connsiteY84" fmla="*/ 196767 h 475942"/>
                  <a:gd name="connsiteX85" fmla="*/ 91072 w 389021"/>
                  <a:gd name="connsiteY85" fmla="*/ 192525 h 475942"/>
                  <a:gd name="connsiteX86" fmla="*/ 88094 w 389021"/>
                  <a:gd name="connsiteY86" fmla="*/ 191261 h 475942"/>
                  <a:gd name="connsiteX87" fmla="*/ 85296 w 389021"/>
                  <a:gd name="connsiteY87" fmla="*/ 186297 h 475942"/>
                  <a:gd name="connsiteX88" fmla="*/ 80602 w 389021"/>
                  <a:gd name="connsiteY88" fmla="*/ 187290 h 475942"/>
                  <a:gd name="connsiteX89" fmla="*/ 78887 w 389021"/>
                  <a:gd name="connsiteY89" fmla="*/ 184401 h 475942"/>
                  <a:gd name="connsiteX90" fmla="*/ 72840 w 389021"/>
                  <a:gd name="connsiteY90" fmla="*/ 184763 h 475942"/>
                  <a:gd name="connsiteX91" fmla="*/ 72840 w 389021"/>
                  <a:gd name="connsiteY91" fmla="*/ 179528 h 475942"/>
                  <a:gd name="connsiteX92" fmla="*/ 70222 w 389021"/>
                  <a:gd name="connsiteY92" fmla="*/ 177000 h 475942"/>
                  <a:gd name="connsiteX93" fmla="*/ 76721 w 389021"/>
                  <a:gd name="connsiteY93" fmla="*/ 174383 h 475942"/>
                  <a:gd name="connsiteX94" fmla="*/ 78075 w 389021"/>
                  <a:gd name="connsiteY94" fmla="*/ 171765 h 475942"/>
                  <a:gd name="connsiteX95" fmla="*/ 75909 w 389021"/>
                  <a:gd name="connsiteY95" fmla="*/ 166169 h 475942"/>
                  <a:gd name="connsiteX96" fmla="*/ 78346 w 389021"/>
                  <a:gd name="connsiteY96" fmla="*/ 164364 h 475942"/>
                  <a:gd name="connsiteX97" fmla="*/ 75187 w 389021"/>
                  <a:gd name="connsiteY97" fmla="*/ 164183 h 475942"/>
                  <a:gd name="connsiteX98" fmla="*/ 74735 w 389021"/>
                  <a:gd name="connsiteY98" fmla="*/ 161656 h 475942"/>
                  <a:gd name="connsiteX99" fmla="*/ 84574 w 389021"/>
                  <a:gd name="connsiteY99" fmla="*/ 160121 h 475942"/>
                  <a:gd name="connsiteX100" fmla="*/ 82227 w 389021"/>
                  <a:gd name="connsiteY100" fmla="*/ 158948 h 475942"/>
                  <a:gd name="connsiteX101" fmla="*/ 82588 w 389021"/>
                  <a:gd name="connsiteY101" fmla="*/ 152540 h 475942"/>
                  <a:gd name="connsiteX102" fmla="*/ 81054 w 389021"/>
                  <a:gd name="connsiteY102" fmla="*/ 150915 h 475942"/>
                  <a:gd name="connsiteX103" fmla="*/ 82949 w 389021"/>
                  <a:gd name="connsiteY103" fmla="*/ 150644 h 475942"/>
                  <a:gd name="connsiteX104" fmla="*/ 81415 w 389021"/>
                  <a:gd name="connsiteY104" fmla="*/ 147665 h 475942"/>
                  <a:gd name="connsiteX105" fmla="*/ 84213 w 389021"/>
                  <a:gd name="connsiteY105" fmla="*/ 146853 h 475942"/>
                  <a:gd name="connsiteX106" fmla="*/ 85386 w 389021"/>
                  <a:gd name="connsiteY106" fmla="*/ 140084 h 475942"/>
                  <a:gd name="connsiteX107" fmla="*/ 89357 w 389021"/>
                  <a:gd name="connsiteY107" fmla="*/ 137196 h 475942"/>
                  <a:gd name="connsiteX108" fmla="*/ 87282 w 389021"/>
                  <a:gd name="connsiteY108" fmla="*/ 135661 h 475942"/>
                  <a:gd name="connsiteX109" fmla="*/ 88545 w 389021"/>
                  <a:gd name="connsiteY109" fmla="*/ 135571 h 475942"/>
                  <a:gd name="connsiteX110" fmla="*/ 87643 w 389021"/>
                  <a:gd name="connsiteY110" fmla="*/ 130516 h 475942"/>
                  <a:gd name="connsiteX111" fmla="*/ 87643 w 389021"/>
                  <a:gd name="connsiteY111" fmla="*/ 130516 h 475942"/>
                  <a:gd name="connsiteX112" fmla="*/ 92697 w 389021"/>
                  <a:gd name="connsiteY112" fmla="*/ 130877 h 475942"/>
                  <a:gd name="connsiteX113" fmla="*/ 97120 w 389021"/>
                  <a:gd name="connsiteY113" fmla="*/ 133856 h 475942"/>
                  <a:gd name="connsiteX114" fmla="*/ 97210 w 389021"/>
                  <a:gd name="connsiteY114" fmla="*/ 129704 h 475942"/>
                  <a:gd name="connsiteX115" fmla="*/ 101904 w 389021"/>
                  <a:gd name="connsiteY115" fmla="*/ 127718 h 475942"/>
                  <a:gd name="connsiteX116" fmla="*/ 101452 w 389021"/>
                  <a:gd name="connsiteY116" fmla="*/ 126184 h 475942"/>
                  <a:gd name="connsiteX117" fmla="*/ 109124 w 389021"/>
                  <a:gd name="connsiteY117" fmla="*/ 128441 h 475942"/>
                  <a:gd name="connsiteX118" fmla="*/ 110027 w 389021"/>
                  <a:gd name="connsiteY118" fmla="*/ 123657 h 475942"/>
                  <a:gd name="connsiteX119" fmla="*/ 106687 w 389021"/>
                  <a:gd name="connsiteY119" fmla="*/ 119415 h 475942"/>
                  <a:gd name="connsiteX120" fmla="*/ 110298 w 389021"/>
                  <a:gd name="connsiteY120" fmla="*/ 119504 h 475942"/>
                  <a:gd name="connsiteX121" fmla="*/ 110208 w 389021"/>
                  <a:gd name="connsiteY121" fmla="*/ 121219 h 475942"/>
                  <a:gd name="connsiteX122" fmla="*/ 113728 w 389021"/>
                  <a:gd name="connsiteY122" fmla="*/ 119504 h 475942"/>
                  <a:gd name="connsiteX123" fmla="*/ 114540 w 389021"/>
                  <a:gd name="connsiteY123" fmla="*/ 122213 h 475942"/>
                  <a:gd name="connsiteX124" fmla="*/ 115804 w 389021"/>
                  <a:gd name="connsiteY124" fmla="*/ 120407 h 475942"/>
                  <a:gd name="connsiteX125" fmla="*/ 117428 w 389021"/>
                  <a:gd name="connsiteY125" fmla="*/ 121219 h 475942"/>
                  <a:gd name="connsiteX126" fmla="*/ 116706 w 389021"/>
                  <a:gd name="connsiteY126" fmla="*/ 119053 h 475942"/>
                  <a:gd name="connsiteX127" fmla="*/ 118602 w 389021"/>
                  <a:gd name="connsiteY127" fmla="*/ 119324 h 475942"/>
                  <a:gd name="connsiteX128" fmla="*/ 118782 w 389021"/>
                  <a:gd name="connsiteY128" fmla="*/ 116345 h 475942"/>
                  <a:gd name="connsiteX129" fmla="*/ 123747 w 389021"/>
                  <a:gd name="connsiteY129" fmla="*/ 115353 h 475942"/>
                  <a:gd name="connsiteX130" fmla="*/ 122303 w 389021"/>
                  <a:gd name="connsiteY130" fmla="*/ 111561 h 475942"/>
                  <a:gd name="connsiteX131" fmla="*/ 125281 w 389021"/>
                  <a:gd name="connsiteY131" fmla="*/ 112013 h 475942"/>
                  <a:gd name="connsiteX132" fmla="*/ 129162 w 389021"/>
                  <a:gd name="connsiteY132" fmla="*/ 108583 h 475942"/>
                  <a:gd name="connsiteX133" fmla="*/ 131870 w 389021"/>
                  <a:gd name="connsiteY133" fmla="*/ 109576 h 475942"/>
                  <a:gd name="connsiteX134" fmla="*/ 131690 w 389021"/>
                  <a:gd name="connsiteY134" fmla="*/ 107771 h 475942"/>
                  <a:gd name="connsiteX135" fmla="*/ 133585 w 389021"/>
                  <a:gd name="connsiteY135" fmla="*/ 108042 h 475942"/>
                  <a:gd name="connsiteX136" fmla="*/ 135480 w 389021"/>
                  <a:gd name="connsiteY136" fmla="*/ 105695 h 475942"/>
                  <a:gd name="connsiteX137" fmla="*/ 134307 w 389021"/>
                  <a:gd name="connsiteY137" fmla="*/ 103258 h 475942"/>
                  <a:gd name="connsiteX138" fmla="*/ 137015 w 389021"/>
                  <a:gd name="connsiteY138" fmla="*/ 102897 h 475942"/>
                  <a:gd name="connsiteX139" fmla="*/ 134217 w 389021"/>
                  <a:gd name="connsiteY139" fmla="*/ 101091 h 475942"/>
                  <a:gd name="connsiteX140" fmla="*/ 137466 w 389021"/>
                  <a:gd name="connsiteY140" fmla="*/ 100369 h 475942"/>
                  <a:gd name="connsiteX141" fmla="*/ 137015 w 389021"/>
                  <a:gd name="connsiteY141" fmla="*/ 98564 h 475942"/>
                  <a:gd name="connsiteX142" fmla="*/ 142521 w 389021"/>
                  <a:gd name="connsiteY142" fmla="*/ 100099 h 475942"/>
                  <a:gd name="connsiteX143" fmla="*/ 146221 w 389021"/>
                  <a:gd name="connsiteY143" fmla="*/ 98113 h 475942"/>
                  <a:gd name="connsiteX144" fmla="*/ 144416 w 389021"/>
                  <a:gd name="connsiteY144" fmla="*/ 96488 h 475942"/>
                  <a:gd name="connsiteX145" fmla="*/ 146312 w 389021"/>
                  <a:gd name="connsiteY145" fmla="*/ 92517 h 475942"/>
                  <a:gd name="connsiteX146" fmla="*/ 143875 w 389021"/>
                  <a:gd name="connsiteY146" fmla="*/ 89628 h 475942"/>
                  <a:gd name="connsiteX147" fmla="*/ 149922 w 389021"/>
                  <a:gd name="connsiteY147" fmla="*/ 85386 h 475942"/>
                  <a:gd name="connsiteX148" fmla="*/ 149742 w 389021"/>
                  <a:gd name="connsiteY148" fmla="*/ 81415 h 475942"/>
                  <a:gd name="connsiteX149" fmla="*/ 153442 w 389021"/>
                  <a:gd name="connsiteY149" fmla="*/ 78797 h 475942"/>
                  <a:gd name="connsiteX150" fmla="*/ 150915 w 389021"/>
                  <a:gd name="connsiteY150" fmla="*/ 74194 h 475942"/>
                  <a:gd name="connsiteX151" fmla="*/ 148749 w 389021"/>
                  <a:gd name="connsiteY151" fmla="*/ 73923 h 475942"/>
                  <a:gd name="connsiteX152" fmla="*/ 148749 w 389021"/>
                  <a:gd name="connsiteY152" fmla="*/ 67966 h 475942"/>
                  <a:gd name="connsiteX153" fmla="*/ 152449 w 389021"/>
                  <a:gd name="connsiteY153" fmla="*/ 61197 h 475942"/>
                  <a:gd name="connsiteX154" fmla="*/ 161836 w 389021"/>
                  <a:gd name="connsiteY154" fmla="*/ 54878 h 475942"/>
                  <a:gd name="connsiteX155" fmla="*/ 162378 w 389021"/>
                  <a:gd name="connsiteY155" fmla="*/ 49282 h 475942"/>
                  <a:gd name="connsiteX156" fmla="*/ 173570 w 389021"/>
                  <a:gd name="connsiteY156" fmla="*/ 47928 h 475942"/>
                  <a:gd name="connsiteX157" fmla="*/ 181242 w 389021"/>
                  <a:gd name="connsiteY157" fmla="*/ 38812 h 475942"/>
                  <a:gd name="connsiteX158" fmla="*/ 268344 w 389021"/>
                  <a:gd name="connsiteY158" fmla="*/ 20128 h 475942"/>
                  <a:gd name="connsiteX159" fmla="*/ 275113 w 389021"/>
                  <a:gd name="connsiteY159" fmla="*/ 17059 h 475942"/>
                  <a:gd name="connsiteX160" fmla="*/ 279806 w 389021"/>
                  <a:gd name="connsiteY160" fmla="*/ 18052 h 475942"/>
                  <a:gd name="connsiteX161" fmla="*/ 280348 w 389021"/>
                  <a:gd name="connsiteY161" fmla="*/ 13539 h 475942"/>
                  <a:gd name="connsiteX162" fmla="*/ 284590 w 389021"/>
                  <a:gd name="connsiteY162" fmla="*/ 10380 h 475942"/>
                  <a:gd name="connsiteX163" fmla="*/ 284861 w 389021"/>
                  <a:gd name="connsiteY163" fmla="*/ 722 h 475942"/>
                  <a:gd name="connsiteX164" fmla="*/ 286666 w 389021"/>
                  <a:gd name="connsiteY164" fmla="*/ 0 h 475942"/>
                  <a:gd name="connsiteX165" fmla="*/ 288923 w 389021"/>
                  <a:gd name="connsiteY165" fmla="*/ 4243 h 475942"/>
                  <a:gd name="connsiteX166" fmla="*/ 286486 w 389021"/>
                  <a:gd name="connsiteY166" fmla="*/ 6589 h 475942"/>
                  <a:gd name="connsiteX167" fmla="*/ 289103 w 389021"/>
                  <a:gd name="connsiteY167" fmla="*/ 9929 h 475942"/>
                  <a:gd name="connsiteX168" fmla="*/ 286215 w 389021"/>
                  <a:gd name="connsiteY168" fmla="*/ 12817 h 475942"/>
                  <a:gd name="connsiteX169" fmla="*/ 291089 w 389021"/>
                  <a:gd name="connsiteY169" fmla="*/ 15796 h 475942"/>
                  <a:gd name="connsiteX170" fmla="*/ 289916 w 389021"/>
                  <a:gd name="connsiteY170" fmla="*/ 11554 h 475942"/>
                  <a:gd name="connsiteX171" fmla="*/ 291631 w 389021"/>
                  <a:gd name="connsiteY171" fmla="*/ 11463 h 475942"/>
                  <a:gd name="connsiteX172" fmla="*/ 294970 w 389021"/>
                  <a:gd name="connsiteY172" fmla="*/ 18684 h 475942"/>
                  <a:gd name="connsiteX173" fmla="*/ 293797 w 389021"/>
                  <a:gd name="connsiteY173" fmla="*/ 27710 h 475942"/>
                  <a:gd name="connsiteX174" fmla="*/ 289645 w 389021"/>
                  <a:gd name="connsiteY174" fmla="*/ 30598 h 475942"/>
                  <a:gd name="connsiteX175" fmla="*/ 292714 w 389021"/>
                  <a:gd name="connsiteY175" fmla="*/ 31862 h 475942"/>
                  <a:gd name="connsiteX176" fmla="*/ 298039 w 389021"/>
                  <a:gd name="connsiteY176" fmla="*/ 29154 h 475942"/>
                  <a:gd name="connsiteX177" fmla="*/ 298580 w 389021"/>
                  <a:gd name="connsiteY177" fmla="*/ 26717 h 475942"/>
                  <a:gd name="connsiteX178" fmla="*/ 305711 w 389021"/>
                  <a:gd name="connsiteY178" fmla="*/ 24912 h 475942"/>
                  <a:gd name="connsiteX179" fmla="*/ 309502 w 389021"/>
                  <a:gd name="connsiteY179" fmla="*/ 25634 h 475942"/>
                  <a:gd name="connsiteX180" fmla="*/ 310766 w 389021"/>
                  <a:gd name="connsiteY180" fmla="*/ 30508 h 475942"/>
                  <a:gd name="connsiteX181" fmla="*/ 314376 w 389021"/>
                  <a:gd name="connsiteY181" fmla="*/ 33757 h 475942"/>
                  <a:gd name="connsiteX182" fmla="*/ 318799 w 389021"/>
                  <a:gd name="connsiteY182" fmla="*/ 30057 h 475942"/>
                  <a:gd name="connsiteX183" fmla="*/ 320694 w 389021"/>
                  <a:gd name="connsiteY183" fmla="*/ 33306 h 475942"/>
                  <a:gd name="connsiteX184" fmla="*/ 324485 w 389021"/>
                  <a:gd name="connsiteY184" fmla="*/ 31230 h 475942"/>
                  <a:gd name="connsiteX185" fmla="*/ 324395 w 389021"/>
                  <a:gd name="connsiteY185" fmla="*/ 34389 h 475942"/>
                  <a:gd name="connsiteX186" fmla="*/ 329901 w 389021"/>
                  <a:gd name="connsiteY186" fmla="*/ 38270 h 475942"/>
                  <a:gd name="connsiteX187" fmla="*/ 330803 w 389021"/>
                  <a:gd name="connsiteY187" fmla="*/ 42874 h 475942"/>
                  <a:gd name="connsiteX188" fmla="*/ 338837 w 389021"/>
                  <a:gd name="connsiteY188" fmla="*/ 50275 h 475942"/>
                  <a:gd name="connsiteX189" fmla="*/ 334233 w 389021"/>
                  <a:gd name="connsiteY189" fmla="*/ 51719 h 475942"/>
                  <a:gd name="connsiteX190" fmla="*/ 334324 w 389021"/>
                  <a:gd name="connsiteY190" fmla="*/ 56954 h 475942"/>
                  <a:gd name="connsiteX191" fmla="*/ 329088 w 389021"/>
                  <a:gd name="connsiteY191" fmla="*/ 58940 h 475942"/>
                  <a:gd name="connsiteX192" fmla="*/ 327013 w 389021"/>
                  <a:gd name="connsiteY192" fmla="*/ 63904 h 475942"/>
                  <a:gd name="connsiteX193" fmla="*/ 325658 w 389021"/>
                  <a:gd name="connsiteY193" fmla="*/ 63002 h 475942"/>
                  <a:gd name="connsiteX194" fmla="*/ 319340 w 389021"/>
                  <a:gd name="connsiteY194" fmla="*/ 67876 h 475942"/>
                  <a:gd name="connsiteX195" fmla="*/ 319431 w 389021"/>
                  <a:gd name="connsiteY195" fmla="*/ 74736 h 475942"/>
                  <a:gd name="connsiteX196" fmla="*/ 325207 w 389021"/>
                  <a:gd name="connsiteY196" fmla="*/ 71667 h 475942"/>
                  <a:gd name="connsiteX197" fmla="*/ 327103 w 389021"/>
                  <a:gd name="connsiteY197" fmla="*/ 73833 h 475942"/>
                  <a:gd name="connsiteX198" fmla="*/ 325749 w 389021"/>
                  <a:gd name="connsiteY198" fmla="*/ 77624 h 475942"/>
                  <a:gd name="connsiteX199" fmla="*/ 330442 w 389021"/>
                  <a:gd name="connsiteY199" fmla="*/ 77263 h 475942"/>
                  <a:gd name="connsiteX200" fmla="*/ 330623 w 389021"/>
                  <a:gd name="connsiteY200" fmla="*/ 70855 h 475942"/>
                  <a:gd name="connsiteX201" fmla="*/ 333150 w 389021"/>
                  <a:gd name="connsiteY201" fmla="*/ 72118 h 475942"/>
                  <a:gd name="connsiteX202" fmla="*/ 340371 w 389021"/>
                  <a:gd name="connsiteY202" fmla="*/ 69681 h 475942"/>
                  <a:gd name="connsiteX203" fmla="*/ 346599 w 389021"/>
                  <a:gd name="connsiteY203" fmla="*/ 74284 h 475942"/>
                  <a:gd name="connsiteX204" fmla="*/ 346238 w 389021"/>
                  <a:gd name="connsiteY204" fmla="*/ 88726 h 475942"/>
                  <a:gd name="connsiteX205" fmla="*/ 351022 w 389021"/>
                  <a:gd name="connsiteY205" fmla="*/ 89267 h 475942"/>
                  <a:gd name="connsiteX206" fmla="*/ 353820 w 389021"/>
                  <a:gd name="connsiteY206" fmla="*/ 95044 h 475942"/>
                  <a:gd name="connsiteX207" fmla="*/ 353820 w 389021"/>
                  <a:gd name="connsiteY207" fmla="*/ 95044 h 475942"/>
                  <a:gd name="connsiteX208" fmla="*/ 358333 w 389021"/>
                  <a:gd name="connsiteY208" fmla="*/ 94503 h 475942"/>
                  <a:gd name="connsiteX209" fmla="*/ 358333 w 389021"/>
                  <a:gd name="connsiteY209" fmla="*/ 94503 h 475942"/>
                  <a:gd name="connsiteX210" fmla="*/ 360499 w 389021"/>
                  <a:gd name="connsiteY210" fmla="*/ 101001 h 475942"/>
                  <a:gd name="connsiteX211" fmla="*/ 363748 w 389021"/>
                  <a:gd name="connsiteY211" fmla="*/ 101452 h 475942"/>
                  <a:gd name="connsiteX212" fmla="*/ 363839 w 389021"/>
                  <a:gd name="connsiteY212" fmla="*/ 104973 h 475942"/>
                  <a:gd name="connsiteX213" fmla="*/ 369435 w 389021"/>
                  <a:gd name="connsiteY213" fmla="*/ 108132 h 475942"/>
                  <a:gd name="connsiteX214" fmla="*/ 372504 w 389021"/>
                  <a:gd name="connsiteY214" fmla="*/ 104882 h 475942"/>
                  <a:gd name="connsiteX215" fmla="*/ 372504 w 389021"/>
                  <a:gd name="connsiteY215" fmla="*/ 104882 h 475942"/>
                  <a:gd name="connsiteX216" fmla="*/ 368893 w 389021"/>
                  <a:gd name="connsiteY216" fmla="*/ 122483 h 475942"/>
                  <a:gd name="connsiteX217" fmla="*/ 360679 w 389021"/>
                  <a:gd name="connsiteY217" fmla="*/ 129613 h 475942"/>
                  <a:gd name="connsiteX218" fmla="*/ 363568 w 389021"/>
                  <a:gd name="connsiteY218" fmla="*/ 134488 h 475942"/>
                  <a:gd name="connsiteX219" fmla="*/ 361041 w 389021"/>
                  <a:gd name="connsiteY219" fmla="*/ 141618 h 475942"/>
                  <a:gd name="connsiteX220" fmla="*/ 363929 w 389021"/>
                  <a:gd name="connsiteY220" fmla="*/ 157143 h 475942"/>
                  <a:gd name="connsiteX221" fmla="*/ 361492 w 389021"/>
                  <a:gd name="connsiteY221" fmla="*/ 159038 h 475942"/>
                  <a:gd name="connsiteX222" fmla="*/ 360318 w 389021"/>
                  <a:gd name="connsiteY222" fmla="*/ 157323 h 475942"/>
                  <a:gd name="connsiteX223" fmla="*/ 356076 w 389021"/>
                  <a:gd name="connsiteY223" fmla="*/ 164274 h 475942"/>
                  <a:gd name="connsiteX224" fmla="*/ 353278 w 389021"/>
                  <a:gd name="connsiteY224" fmla="*/ 164996 h 475942"/>
                  <a:gd name="connsiteX225" fmla="*/ 351202 w 389021"/>
                  <a:gd name="connsiteY225" fmla="*/ 161747 h 475942"/>
                  <a:gd name="connsiteX226" fmla="*/ 352466 w 389021"/>
                  <a:gd name="connsiteY226" fmla="*/ 168064 h 475942"/>
                  <a:gd name="connsiteX227" fmla="*/ 349578 w 389021"/>
                  <a:gd name="connsiteY227" fmla="*/ 170050 h 475942"/>
                  <a:gd name="connsiteX228" fmla="*/ 352015 w 389021"/>
                  <a:gd name="connsiteY228" fmla="*/ 172126 h 475942"/>
                  <a:gd name="connsiteX229" fmla="*/ 348133 w 389021"/>
                  <a:gd name="connsiteY229" fmla="*/ 169960 h 475942"/>
                  <a:gd name="connsiteX230" fmla="*/ 344342 w 389021"/>
                  <a:gd name="connsiteY230" fmla="*/ 171856 h 475942"/>
                  <a:gd name="connsiteX231" fmla="*/ 347140 w 389021"/>
                  <a:gd name="connsiteY231" fmla="*/ 174022 h 475942"/>
                  <a:gd name="connsiteX232" fmla="*/ 342447 w 389021"/>
                  <a:gd name="connsiteY232" fmla="*/ 177361 h 475942"/>
                  <a:gd name="connsiteX233" fmla="*/ 344884 w 389021"/>
                  <a:gd name="connsiteY233" fmla="*/ 180701 h 475942"/>
                  <a:gd name="connsiteX234" fmla="*/ 343259 w 389021"/>
                  <a:gd name="connsiteY234" fmla="*/ 182686 h 475942"/>
                  <a:gd name="connsiteX235" fmla="*/ 342357 w 389021"/>
                  <a:gd name="connsiteY235" fmla="*/ 180701 h 475942"/>
                  <a:gd name="connsiteX236" fmla="*/ 340100 w 389021"/>
                  <a:gd name="connsiteY236" fmla="*/ 181784 h 475942"/>
                  <a:gd name="connsiteX237" fmla="*/ 343259 w 389021"/>
                  <a:gd name="connsiteY237" fmla="*/ 186478 h 475942"/>
                  <a:gd name="connsiteX238" fmla="*/ 339468 w 389021"/>
                  <a:gd name="connsiteY238" fmla="*/ 185124 h 475942"/>
                  <a:gd name="connsiteX239" fmla="*/ 339468 w 389021"/>
                  <a:gd name="connsiteY239" fmla="*/ 188734 h 475942"/>
                  <a:gd name="connsiteX240" fmla="*/ 337392 w 389021"/>
                  <a:gd name="connsiteY240" fmla="*/ 189727 h 475942"/>
                  <a:gd name="connsiteX241" fmla="*/ 338927 w 389021"/>
                  <a:gd name="connsiteY241" fmla="*/ 192164 h 475942"/>
                  <a:gd name="connsiteX242" fmla="*/ 336761 w 389021"/>
                  <a:gd name="connsiteY242" fmla="*/ 191261 h 475942"/>
                  <a:gd name="connsiteX243" fmla="*/ 334143 w 389021"/>
                  <a:gd name="connsiteY243" fmla="*/ 193067 h 475942"/>
                  <a:gd name="connsiteX244" fmla="*/ 334865 w 389021"/>
                  <a:gd name="connsiteY244" fmla="*/ 197580 h 475942"/>
                  <a:gd name="connsiteX245" fmla="*/ 331435 w 389021"/>
                  <a:gd name="connsiteY245" fmla="*/ 201370 h 475942"/>
                  <a:gd name="connsiteX246" fmla="*/ 332879 w 389021"/>
                  <a:gd name="connsiteY246" fmla="*/ 205342 h 475942"/>
                  <a:gd name="connsiteX247" fmla="*/ 328998 w 389021"/>
                  <a:gd name="connsiteY247" fmla="*/ 207418 h 475942"/>
                  <a:gd name="connsiteX248" fmla="*/ 326922 w 389021"/>
                  <a:gd name="connsiteY248" fmla="*/ 206425 h 475942"/>
                  <a:gd name="connsiteX249" fmla="*/ 325658 w 389021"/>
                  <a:gd name="connsiteY249" fmla="*/ 211028 h 475942"/>
                  <a:gd name="connsiteX250" fmla="*/ 321958 w 389021"/>
                  <a:gd name="connsiteY250" fmla="*/ 212021 h 475942"/>
                  <a:gd name="connsiteX251" fmla="*/ 322409 w 389021"/>
                  <a:gd name="connsiteY251" fmla="*/ 215451 h 475942"/>
                  <a:gd name="connsiteX252" fmla="*/ 322409 w 389021"/>
                  <a:gd name="connsiteY252" fmla="*/ 215451 h 475942"/>
                  <a:gd name="connsiteX253" fmla="*/ 326651 w 389021"/>
                  <a:gd name="connsiteY253" fmla="*/ 217978 h 475942"/>
                  <a:gd name="connsiteX254" fmla="*/ 326651 w 389021"/>
                  <a:gd name="connsiteY254" fmla="*/ 217978 h 475942"/>
                  <a:gd name="connsiteX255" fmla="*/ 330984 w 389021"/>
                  <a:gd name="connsiteY255" fmla="*/ 225018 h 475942"/>
                  <a:gd name="connsiteX256" fmla="*/ 325929 w 389021"/>
                  <a:gd name="connsiteY256" fmla="*/ 237384 h 475942"/>
                  <a:gd name="connsiteX257" fmla="*/ 323673 w 389021"/>
                  <a:gd name="connsiteY257" fmla="*/ 234767 h 475942"/>
                  <a:gd name="connsiteX258" fmla="*/ 320062 w 389021"/>
                  <a:gd name="connsiteY258" fmla="*/ 236030 h 475942"/>
                  <a:gd name="connsiteX259" fmla="*/ 320785 w 389021"/>
                  <a:gd name="connsiteY259" fmla="*/ 238106 h 475942"/>
                  <a:gd name="connsiteX260" fmla="*/ 316362 w 389021"/>
                  <a:gd name="connsiteY260" fmla="*/ 241356 h 475942"/>
                  <a:gd name="connsiteX261" fmla="*/ 317625 w 389021"/>
                  <a:gd name="connsiteY261" fmla="*/ 247313 h 475942"/>
                  <a:gd name="connsiteX262" fmla="*/ 313383 w 389021"/>
                  <a:gd name="connsiteY262" fmla="*/ 253360 h 475942"/>
                  <a:gd name="connsiteX263" fmla="*/ 305801 w 389021"/>
                  <a:gd name="connsiteY263" fmla="*/ 251916 h 475942"/>
                  <a:gd name="connsiteX264" fmla="*/ 303093 w 389021"/>
                  <a:gd name="connsiteY264" fmla="*/ 253811 h 475942"/>
                  <a:gd name="connsiteX265" fmla="*/ 307065 w 389021"/>
                  <a:gd name="connsiteY265" fmla="*/ 254353 h 475942"/>
                  <a:gd name="connsiteX266" fmla="*/ 308509 w 389021"/>
                  <a:gd name="connsiteY266" fmla="*/ 256881 h 475942"/>
                  <a:gd name="connsiteX267" fmla="*/ 311488 w 389021"/>
                  <a:gd name="connsiteY267" fmla="*/ 255436 h 475942"/>
                  <a:gd name="connsiteX268" fmla="*/ 311668 w 389021"/>
                  <a:gd name="connsiteY268" fmla="*/ 257241 h 475942"/>
                  <a:gd name="connsiteX269" fmla="*/ 316272 w 389021"/>
                  <a:gd name="connsiteY269" fmla="*/ 257512 h 475942"/>
                  <a:gd name="connsiteX270" fmla="*/ 315820 w 389021"/>
                  <a:gd name="connsiteY270" fmla="*/ 259859 h 475942"/>
                  <a:gd name="connsiteX271" fmla="*/ 326381 w 389021"/>
                  <a:gd name="connsiteY271" fmla="*/ 262747 h 475942"/>
                  <a:gd name="connsiteX272" fmla="*/ 329179 w 389021"/>
                  <a:gd name="connsiteY272" fmla="*/ 267441 h 475942"/>
                  <a:gd name="connsiteX273" fmla="*/ 336309 w 389021"/>
                  <a:gd name="connsiteY273" fmla="*/ 269697 h 475942"/>
                  <a:gd name="connsiteX274" fmla="*/ 340642 w 389021"/>
                  <a:gd name="connsiteY274" fmla="*/ 274030 h 475942"/>
                  <a:gd name="connsiteX275" fmla="*/ 351202 w 389021"/>
                  <a:gd name="connsiteY275" fmla="*/ 270510 h 475942"/>
                  <a:gd name="connsiteX276" fmla="*/ 355896 w 389021"/>
                  <a:gd name="connsiteY276" fmla="*/ 271051 h 475942"/>
                  <a:gd name="connsiteX277" fmla="*/ 360950 w 389021"/>
                  <a:gd name="connsiteY277" fmla="*/ 278001 h 475942"/>
                  <a:gd name="connsiteX278" fmla="*/ 369254 w 389021"/>
                  <a:gd name="connsiteY278" fmla="*/ 283507 h 475942"/>
                  <a:gd name="connsiteX279" fmla="*/ 370247 w 389021"/>
                  <a:gd name="connsiteY279" fmla="*/ 288020 h 475942"/>
                  <a:gd name="connsiteX280" fmla="*/ 372774 w 389021"/>
                  <a:gd name="connsiteY280" fmla="*/ 287389 h 475942"/>
                  <a:gd name="connsiteX281" fmla="*/ 381078 w 389021"/>
                  <a:gd name="connsiteY281" fmla="*/ 308239 h 475942"/>
                  <a:gd name="connsiteX282" fmla="*/ 380988 w 389021"/>
                  <a:gd name="connsiteY282" fmla="*/ 339830 h 475942"/>
                  <a:gd name="connsiteX283" fmla="*/ 387487 w 389021"/>
                  <a:gd name="connsiteY283" fmla="*/ 349758 h 475942"/>
                  <a:gd name="connsiteX284" fmla="*/ 389021 w 389021"/>
                  <a:gd name="connsiteY284" fmla="*/ 355625 h 475942"/>
                  <a:gd name="connsiteX285" fmla="*/ 387396 w 389021"/>
                  <a:gd name="connsiteY285" fmla="*/ 365463 h 475942"/>
                  <a:gd name="connsiteX286" fmla="*/ 368713 w 389021"/>
                  <a:gd name="connsiteY286" fmla="*/ 381530 h 475942"/>
                  <a:gd name="connsiteX287" fmla="*/ 363117 w 389021"/>
                  <a:gd name="connsiteY287" fmla="*/ 384869 h 475942"/>
                  <a:gd name="connsiteX288" fmla="*/ 356076 w 389021"/>
                  <a:gd name="connsiteY288" fmla="*/ 385592 h 475942"/>
                  <a:gd name="connsiteX289" fmla="*/ 356076 w 389021"/>
                  <a:gd name="connsiteY289" fmla="*/ 385592 h 475942"/>
                  <a:gd name="connsiteX290" fmla="*/ 351834 w 389021"/>
                  <a:gd name="connsiteY290" fmla="*/ 388299 h 475942"/>
                  <a:gd name="connsiteX291" fmla="*/ 346328 w 389021"/>
                  <a:gd name="connsiteY291" fmla="*/ 387487 h 475942"/>
                  <a:gd name="connsiteX292" fmla="*/ 340281 w 389021"/>
                  <a:gd name="connsiteY292" fmla="*/ 375843 h 475942"/>
                  <a:gd name="connsiteX293" fmla="*/ 333872 w 389021"/>
                  <a:gd name="connsiteY293" fmla="*/ 377017 h 475942"/>
                  <a:gd name="connsiteX294" fmla="*/ 331886 w 389021"/>
                  <a:gd name="connsiteY294" fmla="*/ 371601 h 475942"/>
                  <a:gd name="connsiteX295" fmla="*/ 329540 w 389021"/>
                  <a:gd name="connsiteY295" fmla="*/ 370698 h 475942"/>
                  <a:gd name="connsiteX296" fmla="*/ 324575 w 389021"/>
                  <a:gd name="connsiteY296" fmla="*/ 372684 h 475942"/>
                  <a:gd name="connsiteX297" fmla="*/ 321055 w 389021"/>
                  <a:gd name="connsiteY297" fmla="*/ 378371 h 475942"/>
                  <a:gd name="connsiteX298" fmla="*/ 321055 w 389021"/>
                  <a:gd name="connsiteY298" fmla="*/ 378371 h 475942"/>
                  <a:gd name="connsiteX299" fmla="*/ 319160 w 389021"/>
                  <a:gd name="connsiteY299" fmla="*/ 379093 h 475942"/>
                  <a:gd name="connsiteX300" fmla="*/ 319160 w 389021"/>
                  <a:gd name="connsiteY300" fmla="*/ 379093 h 475942"/>
                  <a:gd name="connsiteX301" fmla="*/ 316272 w 389021"/>
                  <a:gd name="connsiteY301" fmla="*/ 384147 h 475942"/>
                  <a:gd name="connsiteX302" fmla="*/ 316272 w 389021"/>
                  <a:gd name="connsiteY302" fmla="*/ 384147 h 475942"/>
                  <a:gd name="connsiteX303" fmla="*/ 315640 w 389021"/>
                  <a:gd name="connsiteY303" fmla="*/ 385140 h 475942"/>
                  <a:gd name="connsiteX304" fmla="*/ 315640 w 389021"/>
                  <a:gd name="connsiteY304" fmla="*/ 385140 h 475942"/>
                  <a:gd name="connsiteX305" fmla="*/ 315008 w 389021"/>
                  <a:gd name="connsiteY305" fmla="*/ 385952 h 475942"/>
                  <a:gd name="connsiteX306" fmla="*/ 315008 w 389021"/>
                  <a:gd name="connsiteY306" fmla="*/ 385952 h 475942"/>
                  <a:gd name="connsiteX307" fmla="*/ 313112 w 389021"/>
                  <a:gd name="connsiteY307" fmla="*/ 385592 h 475942"/>
                  <a:gd name="connsiteX308" fmla="*/ 313112 w 389021"/>
                  <a:gd name="connsiteY308" fmla="*/ 385592 h 475942"/>
                  <a:gd name="connsiteX309" fmla="*/ 307065 w 389021"/>
                  <a:gd name="connsiteY309" fmla="*/ 387487 h 475942"/>
                  <a:gd name="connsiteX310" fmla="*/ 302823 w 389021"/>
                  <a:gd name="connsiteY310" fmla="*/ 393805 h 475942"/>
                  <a:gd name="connsiteX311" fmla="*/ 298761 w 389021"/>
                  <a:gd name="connsiteY311" fmla="*/ 395881 h 475942"/>
                  <a:gd name="connsiteX312" fmla="*/ 293165 w 389021"/>
                  <a:gd name="connsiteY312" fmla="*/ 405268 h 475942"/>
                  <a:gd name="connsiteX313" fmla="*/ 288110 w 389021"/>
                  <a:gd name="connsiteY313" fmla="*/ 407074 h 475942"/>
                  <a:gd name="connsiteX314" fmla="*/ 286756 w 389021"/>
                  <a:gd name="connsiteY314" fmla="*/ 413302 h 475942"/>
                  <a:gd name="connsiteX315" fmla="*/ 282063 w 389021"/>
                  <a:gd name="connsiteY315" fmla="*/ 417453 h 475942"/>
                  <a:gd name="connsiteX316" fmla="*/ 284681 w 389021"/>
                  <a:gd name="connsiteY316" fmla="*/ 421786 h 475942"/>
                  <a:gd name="connsiteX317" fmla="*/ 282695 w 389021"/>
                  <a:gd name="connsiteY317" fmla="*/ 425757 h 475942"/>
                  <a:gd name="connsiteX318" fmla="*/ 284951 w 389021"/>
                  <a:gd name="connsiteY318" fmla="*/ 427021 h 475942"/>
                  <a:gd name="connsiteX319" fmla="*/ 282514 w 389021"/>
                  <a:gd name="connsiteY319" fmla="*/ 431083 h 475942"/>
                  <a:gd name="connsiteX320" fmla="*/ 282514 w 389021"/>
                  <a:gd name="connsiteY320" fmla="*/ 431083 h 475942"/>
                  <a:gd name="connsiteX321" fmla="*/ 280348 w 389021"/>
                  <a:gd name="connsiteY321" fmla="*/ 432346 h 475942"/>
                  <a:gd name="connsiteX322" fmla="*/ 280348 w 389021"/>
                  <a:gd name="connsiteY322" fmla="*/ 432346 h 475942"/>
                  <a:gd name="connsiteX323" fmla="*/ 274481 w 389021"/>
                  <a:gd name="connsiteY323" fmla="*/ 431083 h 475942"/>
                  <a:gd name="connsiteX324" fmla="*/ 267892 w 389021"/>
                  <a:gd name="connsiteY324" fmla="*/ 435325 h 475942"/>
                  <a:gd name="connsiteX325" fmla="*/ 259498 w 389021"/>
                  <a:gd name="connsiteY325" fmla="*/ 428014 h 475942"/>
                  <a:gd name="connsiteX326" fmla="*/ 263199 w 389021"/>
                  <a:gd name="connsiteY326" fmla="*/ 423411 h 475942"/>
                  <a:gd name="connsiteX327" fmla="*/ 260130 w 389021"/>
                  <a:gd name="connsiteY327" fmla="*/ 419710 h 475942"/>
                  <a:gd name="connsiteX328" fmla="*/ 262296 w 389021"/>
                  <a:gd name="connsiteY328" fmla="*/ 413662 h 475942"/>
                  <a:gd name="connsiteX329" fmla="*/ 259949 w 389021"/>
                  <a:gd name="connsiteY329" fmla="*/ 411676 h 475942"/>
                  <a:gd name="connsiteX330" fmla="*/ 260310 w 389021"/>
                  <a:gd name="connsiteY330" fmla="*/ 406261 h 475942"/>
                  <a:gd name="connsiteX331" fmla="*/ 261845 w 389021"/>
                  <a:gd name="connsiteY331" fmla="*/ 406803 h 475942"/>
                  <a:gd name="connsiteX332" fmla="*/ 259859 w 389021"/>
                  <a:gd name="connsiteY332" fmla="*/ 394527 h 475942"/>
                  <a:gd name="connsiteX333" fmla="*/ 233593 w 389021"/>
                  <a:gd name="connsiteY333" fmla="*/ 393715 h 475942"/>
                  <a:gd name="connsiteX334" fmla="*/ 233683 w 389021"/>
                  <a:gd name="connsiteY334" fmla="*/ 392271 h 475942"/>
                  <a:gd name="connsiteX335" fmla="*/ 227365 w 389021"/>
                  <a:gd name="connsiteY335" fmla="*/ 390375 h 475942"/>
                  <a:gd name="connsiteX336" fmla="*/ 222672 w 389021"/>
                  <a:gd name="connsiteY336" fmla="*/ 393624 h 475942"/>
                  <a:gd name="connsiteX337" fmla="*/ 215722 w 389021"/>
                  <a:gd name="connsiteY337" fmla="*/ 392812 h 475942"/>
                  <a:gd name="connsiteX338" fmla="*/ 215812 w 389021"/>
                  <a:gd name="connsiteY338" fmla="*/ 385140 h 475942"/>
                  <a:gd name="connsiteX339" fmla="*/ 214368 w 389021"/>
                  <a:gd name="connsiteY339" fmla="*/ 385230 h 475942"/>
                  <a:gd name="connsiteX340" fmla="*/ 203627 w 389021"/>
                  <a:gd name="connsiteY340" fmla="*/ 388660 h 475942"/>
                  <a:gd name="connsiteX341" fmla="*/ 198302 w 389021"/>
                  <a:gd name="connsiteY341" fmla="*/ 395159 h 475942"/>
                  <a:gd name="connsiteX342" fmla="*/ 191351 w 389021"/>
                  <a:gd name="connsiteY342" fmla="*/ 399582 h 475942"/>
                  <a:gd name="connsiteX343" fmla="*/ 183048 w 389021"/>
                  <a:gd name="connsiteY343" fmla="*/ 399491 h 475942"/>
                  <a:gd name="connsiteX344" fmla="*/ 184131 w 389021"/>
                  <a:gd name="connsiteY344" fmla="*/ 405268 h 475942"/>
                  <a:gd name="connsiteX345" fmla="*/ 187290 w 389021"/>
                  <a:gd name="connsiteY345" fmla="*/ 406351 h 475942"/>
                  <a:gd name="connsiteX346" fmla="*/ 186207 w 389021"/>
                  <a:gd name="connsiteY346" fmla="*/ 409149 h 475942"/>
                  <a:gd name="connsiteX347" fmla="*/ 184131 w 389021"/>
                  <a:gd name="connsiteY347" fmla="*/ 407254 h 475942"/>
                  <a:gd name="connsiteX348" fmla="*/ 184943 w 389021"/>
                  <a:gd name="connsiteY348" fmla="*/ 411676 h 475942"/>
                  <a:gd name="connsiteX349" fmla="*/ 181603 w 389021"/>
                  <a:gd name="connsiteY349" fmla="*/ 427382 h 475942"/>
                  <a:gd name="connsiteX350" fmla="*/ 177542 w 389021"/>
                  <a:gd name="connsiteY350" fmla="*/ 428826 h 475942"/>
                  <a:gd name="connsiteX351" fmla="*/ 175646 w 389021"/>
                  <a:gd name="connsiteY351" fmla="*/ 433158 h 475942"/>
                  <a:gd name="connsiteX352" fmla="*/ 166079 w 389021"/>
                  <a:gd name="connsiteY352" fmla="*/ 438123 h 475942"/>
                  <a:gd name="connsiteX353" fmla="*/ 163822 w 389021"/>
                  <a:gd name="connsiteY353" fmla="*/ 443358 h 475942"/>
                  <a:gd name="connsiteX354" fmla="*/ 140625 w 389021"/>
                  <a:gd name="connsiteY354" fmla="*/ 440740 h 475942"/>
                  <a:gd name="connsiteX355" fmla="*/ 125462 w 389021"/>
                  <a:gd name="connsiteY355" fmla="*/ 447149 h 475942"/>
                  <a:gd name="connsiteX356" fmla="*/ 125462 w 389021"/>
                  <a:gd name="connsiteY356" fmla="*/ 447149 h 475942"/>
                  <a:gd name="connsiteX357" fmla="*/ 119053 w 389021"/>
                  <a:gd name="connsiteY357" fmla="*/ 447329 h 475942"/>
                  <a:gd name="connsiteX358" fmla="*/ 118873 w 389021"/>
                  <a:gd name="connsiteY358" fmla="*/ 449766 h 475942"/>
                  <a:gd name="connsiteX359" fmla="*/ 115984 w 389021"/>
                  <a:gd name="connsiteY359" fmla="*/ 450940 h 475942"/>
                  <a:gd name="connsiteX360" fmla="*/ 116345 w 389021"/>
                  <a:gd name="connsiteY360" fmla="*/ 457800 h 475942"/>
                  <a:gd name="connsiteX361" fmla="*/ 121580 w 389021"/>
                  <a:gd name="connsiteY361" fmla="*/ 462583 h 475942"/>
                  <a:gd name="connsiteX362" fmla="*/ 121580 w 389021"/>
                  <a:gd name="connsiteY362" fmla="*/ 462583 h 475942"/>
                  <a:gd name="connsiteX363" fmla="*/ 113728 w 389021"/>
                  <a:gd name="connsiteY363" fmla="*/ 465201 h 475942"/>
                  <a:gd name="connsiteX364" fmla="*/ 112103 w 389021"/>
                  <a:gd name="connsiteY364" fmla="*/ 468992 h 475942"/>
                  <a:gd name="connsiteX365" fmla="*/ 112103 w 389021"/>
                  <a:gd name="connsiteY365" fmla="*/ 468992 h 475942"/>
                  <a:gd name="connsiteX366" fmla="*/ 111291 w 389021"/>
                  <a:gd name="connsiteY366" fmla="*/ 470707 h 475942"/>
                  <a:gd name="connsiteX367" fmla="*/ 110208 w 389021"/>
                  <a:gd name="connsiteY367" fmla="*/ 475942 h 475942"/>
                  <a:gd name="connsiteX368" fmla="*/ 107771 w 389021"/>
                  <a:gd name="connsiteY368" fmla="*/ 474498 h 475942"/>
                  <a:gd name="connsiteX369" fmla="*/ 99918 w 389021"/>
                  <a:gd name="connsiteY369" fmla="*/ 469443 h 475942"/>
                  <a:gd name="connsiteX370" fmla="*/ 91163 w 389021"/>
                  <a:gd name="connsiteY370" fmla="*/ 467909 h 475942"/>
                  <a:gd name="connsiteX371" fmla="*/ 87191 w 389021"/>
                  <a:gd name="connsiteY371" fmla="*/ 466284 h 475942"/>
                  <a:gd name="connsiteX372" fmla="*/ 79519 w 389021"/>
                  <a:gd name="connsiteY372" fmla="*/ 460959 h 475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</a:cxnLst>
                <a:rect l="l" t="t" r="r" b="b"/>
                <a:pathLst>
                  <a:path w="389021" h="475942">
                    <a:moveTo>
                      <a:pt x="79519" y="460959"/>
                    </a:moveTo>
                    <a:lnTo>
                      <a:pt x="74735" y="461500"/>
                    </a:lnTo>
                    <a:lnTo>
                      <a:pt x="71576" y="454370"/>
                    </a:lnTo>
                    <a:lnTo>
                      <a:pt x="61106" y="442997"/>
                    </a:lnTo>
                    <a:lnTo>
                      <a:pt x="56413" y="442184"/>
                    </a:lnTo>
                    <a:lnTo>
                      <a:pt x="50094" y="446427"/>
                    </a:lnTo>
                    <a:lnTo>
                      <a:pt x="40888" y="447691"/>
                    </a:lnTo>
                    <a:lnTo>
                      <a:pt x="39534" y="452023"/>
                    </a:lnTo>
                    <a:lnTo>
                      <a:pt x="34299" y="451752"/>
                    </a:lnTo>
                    <a:lnTo>
                      <a:pt x="25724" y="437491"/>
                    </a:lnTo>
                    <a:lnTo>
                      <a:pt x="14351" y="430090"/>
                    </a:lnTo>
                    <a:lnTo>
                      <a:pt x="12817" y="431263"/>
                    </a:lnTo>
                    <a:lnTo>
                      <a:pt x="12817" y="431263"/>
                    </a:lnTo>
                    <a:lnTo>
                      <a:pt x="722" y="419981"/>
                    </a:lnTo>
                    <a:lnTo>
                      <a:pt x="0" y="408427"/>
                    </a:lnTo>
                    <a:lnTo>
                      <a:pt x="9297" y="396693"/>
                    </a:lnTo>
                    <a:lnTo>
                      <a:pt x="22745" y="390195"/>
                    </a:lnTo>
                    <a:lnTo>
                      <a:pt x="25273" y="385050"/>
                    </a:lnTo>
                    <a:lnTo>
                      <a:pt x="31230" y="380447"/>
                    </a:lnTo>
                    <a:lnTo>
                      <a:pt x="31230" y="380447"/>
                    </a:lnTo>
                    <a:lnTo>
                      <a:pt x="34028" y="382162"/>
                    </a:lnTo>
                    <a:lnTo>
                      <a:pt x="34028" y="382162"/>
                    </a:lnTo>
                    <a:lnTo>
                      <a:pt x="33848" y="390556"/>
                    </a:lnTo>
                    <a:lnTo>
                      <a:pt x="43325" y="383154"/>
                    </a:lnTo>
                    <a:lnTo>
                      <a:pt x="47116" y="383425"/>
                    </a:lnTo>
                    <a:lnTo>
                      <a:pt x="52892" y="388119"/>
                    </a:lnTo>
                    <a:lnTo>
                      <a:pt x="55420" y="387758"/>
                    </a:lnTo>
                    <a:lnTo>
                      <a:pt x="56864" y="384509"/>
                    </a:lnTo>
                    <a:lnTo>
                      <a:pt x="52441" y="376475"/>
                    </a:lnTo>
                    <a:lnTo>
                      <a:pt x="60474" y="368261"/>
                    </a:lnTo>
                    <a:lnTo>
                      <a:pt x="58398" y="361944"/>
                    </a:lnTo>
                    <a:lnTo>
                      <a:pt x="47657" y="350119"/>
                    </a:lnTo>
                    <a:lnTo>
                      <a:pt x="44227" y="341725"/>
                    </a:lnTo>
                    <a:lnTo>
                      <a:pt x="46213" y="335226"/>
                    </a:lnTo>
                    <a:lnTo>
                      <a:pt x="42783" y="331255"/>
                    </a:lnTo>
                    <a:lnTo>
                      <a:pt x="41159" y="324485"/>
                    </a:lnTo>
                    <a:lnTo>
                      <a:pt x="41159" y="324485"/>
                    </a:lnTo>
                    <a:lnTo>
                      <a:pt x="37277" y="320604"/>
                    </a:lnTo>
                    <a:lnTo>
                      <a:pt x="30147" y="322319"/>
                    </a:lnTo>
                    <a:lnTo>
                      <a:pt x="26897" y="314557"/>
                    </a:lnTo>
                    <a:lnTo>
                      <a:pt x="16879" y="313474"/>
                    </a:lnTo>
                    <a:lnTo>
                      <a:pt x="18594" y="309863"/>
                    </a:lnTo>
                    <a:lnTo>
                      <a:pt x="8755" y="303635"/>
                    </a:lnTo>
                    <a:lnTo>
                      <a:pt x="8845" y="299393"/>
                    </a:lnTo>
                    <a:lnTo>
                      <a:pt x="5055" y="298761"/>
                    </a:lnTo>
                    <a:lnTo>
                      <a:pt x="5325" y="293165"/>
                    </a:lnTo>
                    <a:lnTo>
                      <a:pt x="8936" y="292894"/>
                    </a:lnTo>
                    <a:lnTo>
                      <a:pt x="10921" y="295783"/>
                    </a:lnTo>
                    <a:lnTo>
                      <a:pt x="20670" y="289825"/>
                    </a:lnTo>
                    <a:lnTo>
                      <a:pt x="14171" y="282695"/>
                    </a:lnTo>
                    <a:lnTo>
                      <a:pt x="10651" y="273759"/>
                    </a:lnTo>
                    <a:lnTo>
                      <a:pt x="15525" y="267892"/>
                    </a:lnTo>
                    <a:lnTo>
                      <a:pt x="26446" y="264101"/>
                    </a:lnTo>
                    <a:lnTo>
                      <a:pt x="28612" y="261484"/>
                    </a:lnTo>
                    <a:lnTo>
                      <a:pt x="26717" y="255166"/>
                    </a:lnTo>
                    <a:lnTo>
                      <a:pt x="22114" y="249570"/>
                    </a:lnTo>
                    <a:lnTo>
                      <a:pt x="35292" y="245688"/>
                    </a:lnTo>
                    <a:lnTo>
                      <a:pt x="41249" y="257693"/>
                    </a:lnTo>
                    <a:lnTo>
                      <a:pt x="49914" y="261213"/>
                    </a:lnTo>
                    <a:lnTo>
                      <a:pt x="54698" y="266358"/>
                    </a:lnTo>
                    <a:lnTo>
                      <a:pt x="57044" y="267170"/>
                    </a:lnTo>
                    <a:lnTo>
                      <a:pt x="66883" y="263469"/>
                    </a:lnTo>
                    <a:lnTo>
                      <a:pt x="73381" y="265907"/>
                    </a:lnTo>
                    <a:lnTo>
                      <a:pt x="75367" y="257241"/>
                    </a:lnTo>
                    <a:lnTo>
                      <a:pt x="80512" y="253721"/>
                    </a:lnTo>
                    <a:lnTo>
                      <a:pt x="80151" y="249930"/>
                    </a:lnTo>
                    <a:lnTo>
                      <a:pt x="84574" y="245869"/>
                    </a:lnTo>
                    <a:lnTo>
                      <a:pt x="88906" y="249389"/>
                    </a:lnTo>
                    <a:lnTo>
                      <a:pt x="92065" y="248215"/>
                    </a:lnTo>
                    <a:lnTo>
                      <a:pt x="94141" y="242349"/>
                    </a:lnTo>
                    <a:lnTo>
                      <a:pt x="90621" y="239370"/>
                    </a:lnTo>
                    <a:lnTo>
                      <a:pt x="91524" y="234316"/>
                    </a:lnTo>
                    <a:lnTo>
                      <a:pt x="97391" y="228719"/>
                    </a:lnTo>
                    <a:lnTo>
                      <a:pt x="96669" y="225741"/>
                    </a:lnTo>
                    <a:lnTo>
                      <a:pt x="96669" y="225741"/>
                    </a:lnTo>
                    <a:lnTo>
                      <a:pt x="100098" y="225199"/>
                    </a:lnTo>
                    <a:lnTo>
                      <a:pt x="100098" y="225199"/>
                    </a:lnTo>
                    <a:lnTo>
                      <a:pt x="94773" y="215180"/>
                    </a:lnTo>
                    <a:lnTo>
                      <a:pt x="96488" y="212653"/>
                    </a:lnTo>
                    <a:lnTo>
                      <a:pt x="95134" y="209494"/>
                    </a:lnTo>
                    <a:lnTo>
                      <a:pt x="100550" y="208591"/>
                    </a:lnTo>
                    <a:lnTo>
                      <a:pt x="100730" y="206245"/>
                    </a:lnTo>
                    <a:lnTo>
                      <a:pt x="96037" y="203898"/>
                    </a:lnTo>
                    <a:lnTo>
                      <a:pt x="94683" y="198572"/>
                    </a:lnTo>
                    <a:lnTo>
                      <a:pt x="88997" y="196767"/>
                    </a:lnTo>
                    <a:lnTo>
                      <a:pt x="91072" y="192525"/>
                    </a:lnTo>
                    <a:lnTo>
                      <a:pt x="88094" y="191261"/>
                    </a:lnTo>
                    <a:lnTo>
                      <a:pt x="85296" y="186297"/>
                    </a:lnTo>
                    <a:lnTo>
                      <a:pt x="80602" y="187290"/>
                    </a:lnTo>
                    <a:lnTo>
                      <a:pt x="78887" y="184401"/>
                    </a:lnTo>
                    <a:lnTo>
                      <a:pt x="72840" y="184763"/>
                    </a:lnTo>
                    <a:lnTo>
                      <a:pt x="72840" y="179528"/>
                    </a:lnTo>
                    <a:lnTo>
                      <a:pt x="70222" y="177000"/>
                    </a:lnTo>
                    <a:lnTo>
                      <a:pt x="76721" y="174383"/>
                    </a:lnTo>
                    <a:lnTo>
                      <a:pt x="78075" y="171765"/>
                    </a:lnTo>
                    <a:lnTo>
                      <a:pt x="75909" y="166169"/>
                    </a:lnTo>
                    <a:lnTo>
                      <a:pt x="78346" y="164364"/>
                    </a:lnTo>
                    <a:lnTo>
                      <a:pt x="75187" y="164183"/>
                    </a:lnTo>
                    <a:lnTo>
                      <a:pt x="74735" y="161656"/>
                    </a:lnTo>
                    <a:lnTo>
                      <a:pt x="84574" y="160121"/>
                    </a:lnTo>
                    <a:lnTo>
                      <a:pt x="82227" y="158948"/>
                    </a:lnTo>
                    <a:lnTo>
                      <a:pt x="82588" y="152540"/>
                    </a:lnTo>
                    <a:lnTo>
                      <a:pt x="81054" y="150915"/>
                    </a:lnTo>
                    <a:lnTo>
                      <a:pt x="82949" y="150644"/>
                    </a:lnTo>
                    <a:lnTo>
                      <a:pt x="81415" y="147665"/>
                    </a:lnTo>
                    <a:lnTo>
                      <a:pt x="84213" y="146853"/>
                    </a:lnTo>
                    <a:lnTo>
                      <a:pt x="85386" y="140084"/>
                    </a:lnTo>
                    <a:lnTo>
                      <a:pt x="89357" y="137196"/>
                    </a:lnTo>
                    <a:lnTo>
                      <a:pt x="87282" y="135661"/>
                    </a:lnTo>
                    <a:lnTo>
                      <a:pt x="88545" y="135571"/>
                    </a:lnTo>
                    <a:lnTo>
                      <a:pt x="87643" y="130516"/>
                    </a:lnTo>
                    <a:lnTo>
                      <a:pt x="87643" y="130516"/>
                    </a:lnTo>
                    <a:lnTo>
                      <a:pt x="92697" y="130877"/>
                    </a:lnTo>
                    <a:lnTo>
                      <a:pt x="97120" y="133856"/>
                    </a:lnTo>
                    <a:lnTo>
                      <a:pt x="97210" y="129704"/>
                    </a:lnTo>
                    <a:lnTo>
                      <a:pt x="101904" y="127718"/>
                    </a:lnTo>
                    <a:lnTo>
                      <a:pt x="101452" y="126184"/>
                    </a:lnTo>
                    <a:lnTo>
                      <a:pt x="109124" y="128441"/>
                    </a:lnTo>
                    <a:lnTo>
                      <a:pt x="110027" y="123657"/>
                    </a:lnTo>
                    <a:lnTo>
                      <a:pt x="106687" y="119415"/>
                    </a:lnTo>
                    <a:lnTo>
                      <a:pt x="110298" y="119504"/>
                    </a:lnTo>
                    <a:lnTo>
                      <a:pt x="110208" y="121219"/>
                    </a:lnTo>
                    <a:lnTo>
                      <a:pt x="113728" y="119504"/>
                    </a:lnTo>
                    <a:lnTo>
                      <a:pt x="114540" y="122213"/>
                    </a:lnTo>
                    <a:lnTo>
                      <a:pt x="115804" y="120407"/>
                    </a:lnTo>
                    <a:lnTo>
                      <a:pt x="117428" y="121219"/>
                    </a:lnTo>
                    <a:lnTo>
                      <a:pt x="116706" y="119053"/>
                    </a:lnTo>
                    <a:lnTo>
                      <a:pt x="118602" y="119324"/>
                    </a:lnTo>
                    <a:lnTo>
                      <a:pt x="118782" y="116345"/>
                    </a:lnTo>
                    <a:lnTo>
                      <a:pt x="123747" y="115353"/>
                    </a:lnTo>
                    <a:lnTo>
                      <a:pt x="122303" y="111561"/>
                    </a:lnTo>
                    <a:lnTo>
                      <a:pt x="125281" y="112013"/>
                    </a:lnTo>
                    <a:lnTo>
                      <a:pt x="129162" y="108583"/>
                    </a:lnTo>
                    <a:lnTo>
                      <a:pt x="131870" y="109576"/>
                    </a:lnTo>
                    <a:lnTo>
                      <a:pt x="131690" y="107771"/>
                    </a:lnTo>
                    <a:lnTo>
                      <a:pt x="133585" y="108042"/>
                    </a:lnTo>
                    <a:lnTo>
                      <a:pt x="135480" y="105695"/>
                    </a:lnTo>
                    <a:lnTo>
                      <a:pt x="134307" y="103258"/>
                    </a:lnTo>
                    <a:lnTo>
                      <a:pt x="137015" y="102897"/>
                    </a:lnTo>
                    <a:lnTo>
                      <a:pt x="134217" y="101091"/>
                    </a:lnTo>
                    <a:lnTo>
                      <a:pt x="137466" y="100369"/>
                    </a:lnTo>
                    <a:lnTo>
                      <a:pt x="137015" y="98564"/>
                    </a:lnTo>
                    <a:lnTo>
                      <a:pt x="142521" y="100099"/>
                    </a:lnTo>
                    <a:lnTo>
                      <a:pt x="146221" y="98113"/>
                    </a:lnTo>
                    <a:lnTo>
                      <a:pt x="144416" y="96488"/>
                    </a:lnTo>
                    <a:lnTo>
                      <a:pt x="146312" y="92517"/>
                    </a:lnTo>
                    <a:lnTo>
                      <a:pt x="143875" y="89628"/>
                    </a:lnTo>
                    <a:lnTo>
                      <a:pt x="149922" y="85386"/>
                    </a:lnTo>
                    <a:lnTo>
                      <a:pt x="149742" y="81415"/>
                    </a:lnTo>
                    <a:lnTo>
                      <a:pt x="153442" y="78797"/>
                    </a:lnTo>
                    <a:lnTo>
                      <a:pt x="150915" y="74194"/>
                    </a:lnTo>
                    <a:lnTo>
                      <a:pt x="148749" y="73923"/>
                    </a:lnTo>
                    <a:lnTo>
                      <a:pt x="148749" y="67966"/>
                    </a:lnTo>
                    <a:lnTo>
                      <a:pt x="152449" y="61197"/>
                    </a:lnTo>
                    <a:lnTo>
                      <a:pt x="161836" y="54878"/>
                    </a:lnTo>
                    <a:lnTo>
                      <a:pt x="162378" y="49282"/>
                    </a:lnTo>
                    <a:lnTo>
                      <a:pt x="173570" y="47928"/>
                    </a:lnTo>
                    <a:lnTo>
                      <a:pt x="181242" y="38812"/>
                    </a:lnTo>
                    <a:lnTo>
                      <a:pt x="268344" y="20128"/>
                    </a:lnTo>
                    <a:lnTo>
                      <a:pt x="275113" y="17059"/>
                    </a:lnTo>
                    <a:lnTo>
                      <a:pt x="279806" y="18052"/>
                    </a:lnTo>
                    <a:lnTo>
                      <a:pt x="280348" y="13539"/>
                    </a:lnTo>
                    <a:lnTo>
                      <a:pt x="284590" y="10380"/>
                    </a:lnTo>
                    <a:lnTo>
                      <a:pt x="284861" y="722"/>
                    </a:lnTo>
                    <a:lnTo>
                      <a:pt x="286666" y="0"/>
                    </a:lnTo>
                    <a:lnTo>
                      <a:pt x="288923" y="4243"/>
                    </a:lnTo>
                    <a:lnTo>
                      <a:pt x="286486" y="6589"/>
                    </a:lnTo>
                    <a:lnTo>
                      <a:pt x="289103" y="9929"/>
                    </a:lnTo>
                    <a:lnTo>
                      <a:pt x="286215" y="12817"/>
                    </a:lnTo>
                    <a:lnTo>
                      <a:pt x="291089" y="15796"/>
                    </a:lnTo>
                    <a:lnTo>
                      <a:pt x="289916" y="11554"/>
                    </a:lnTo>
                    <a:lnTo>
                      <a:pt x="291631" y="11463"/>
                    </a:lnTo>
                    <a:lnTo>
                      <a:pt x="294970" y="18684"/>
                    </a:lnTo>
                    <a:lnTo>
                      <a:pt x="293797" y="27710"/>
                    </a:lnTo>
                    <a:lnTo>
                      <a:pt x="289645" y="30598"/>
                    </a:lnTo>
                    <a:lnTo>
                      <a:pt x="292714" y="31862"/>
                    </a:lnTo>
                    <a:lnTo>
                      <a:pt x="298039" y="29154"/>
                    </a:lnTo>
                    <a:lnTo>
                      <a:pt x="298580" y="26717"/>
                    </a:lnTo>
                    <a:lnTo>
                      <a:pt x="305711" y="24912"/>
                    </a:lnTo>
                    <a:lnTo>
                      <a:pt x="309502" y="25634"/>
                    </a:lnTo>
                    <a:lnTo>
                      <a:pt x="310766" y="30508"/>
                    </a:lnTo>
                    <a:lnTo>
                      <a:pt x="314376" y="33757"/>
                    </a:lnTo>
                    <a:lnTo>
                      <a:pt x="318799" y="30057"/>
                    </a:lnTo>
                    <a:lnTo>
                      <a:pt x="320694" y="33306"/>
                    </a:lnTo>
                    <a:lnTo>
                      <a:pt x="324485" y="31230"/>
                    </a:lnTo>
                    <a:lnTo>
                      <a:pt x="324395" y="34389"/>
                    </a:lnTo>
                    <a:lnTo>
                      <a:pt x="329901" y="38270"/>
                    </a:lnTo>
                    <a:lnTo>
                      <a:pt x="330803" y="42874"/>
                    </a:lnTo>
                    <a:lnTo>
                      <a:pt x="338837" y="50275"/>
                    </a:lnTo>
                    <a:lnTo>
                      <a:pt x="334233" y="51719"/>
                    </a:lnTo>
                    <a:lnTo>
                      <a:pt x="334324" y="56954"/>
                    </a:lnTo>
                    <a:lnTo>
                      <a:pt x="329088" y="58940"/>
                    </a:lnTo>
                    <a:lnTo>
                      <a:pt x="327013" y="63904"/>
                    </a:lnTo>
                    <a:lnTo>
                      <a:pt x="325658" y="63002"/>
                    </a:lnTo>
                    <a:lnTo>
                      <a:pt x="319340" y="67876"/>
                    </a:lnTo>
                    <a:lnTo>
                      <a:pt x="319431" y="74736"/>
                    </a:lnTo>
                    <a:lnTo>
                      <a:pt x="325207" y="71667"/>
                    </a:lnTo>
                    <a:lnTo>
                      <a:pt x="327103" y="73833"/>
                    </a:lnTo>
                    <a:lnTo>
                      <a:pt x="325749" y="77624"/>
                    </a:lnTo>
                    <a:lnTo>
                      <a:pt x="330442" y="77263"/>
                    </a:lnTo>
                    <a:lnTo>
                      <a:pt x="330623" y="70855"/>
                    </a:lnTo>
                    <a:lnTo>
                      <a:pt x="333150" y="72118"/>
                    </a:lnTo>
                    <a:lnTo>
                      <a:pt x="340371" y="69681"/>
                    </a:lnTo>
                    <a:lnTo>
                      <a:pt x="346599" y="74284"/>
                    </a:lnTo>
                    <a:lnTo>
                      <a:pt x="346238" y="88726"/>
                    </a:lnTo>
                    <a:lnTo>
                      <a:pt x="351022" y="89267"/>
                    </a:lnTo>
                    <a:lnTo>
                      <a:pt x="353820" y="95044"/>
                    </a:lnTo>
                    <a:lnTo>
                      <a:pt x="353820" y="95044"/>
                    </a:lnTo>
                    <a:lnTo>
                      <a:pt x="358333" y="94503"/>
                    </a:lnTo>
                    <a:lnTo>
                      <a:pt x="358333" y="94503"/>
                    </a:lnTo>
                    <a:lnTo>
                      <a:pt x="360499" y="101001"/>
                    </a:lnTo>
                    <a:lnTo>
                      <a:pt x="363748" y="101452"/>
                    </a:lnTo>
                    <a:lnTo>
                      <a:pt x="363839" y="104973"/>
                    </a:lnTo>
                    <a:lnTo>
                      <a:pt x="369435" y="108132"/>
                    </a:lnTo>
                    <a:lnTo>
                      <a:pt x="372504" y="104882"/>
                    </a:lnTo>
                    <a:lnTo>
                      <a:pt x="372504" y="104882"/>
                    </a:lnTo>
                    <a:lnTo>
                      <a:pt x="368893" y="122483"/>
                    </a:lnTo>
                    <a:lnTo>
                      <a:pt x="360679" y="129613"/>
                    </a:lnTo>
                    <a:lnTo>
                      <a:pt x="363568" y="134488"/>
                    </a:lnTo>
                    <a:lnTo>
                      <a:pt x="361041" y="141618"/>
                    </a:lnTo>
                    <a:lnTo>
                      <a:pt x="363929" y="157143"/>
                    </a:lnTo>
                    <a:lnTo>
                      <a:pt x="361492" y="159038"/>
                    </a:lnTo>
                    <a:lnTo>
                      <a:pt x="360318" y="157323"/>
                    </a:lnTo>
                    <a:lnTo>
                      <a:pt x="356076" y="164274"/>
                    </a:lnTo>
                    <a:lnTo>
                      <a:pt x="353278" y="164996"/>
                    </a:lnTo>
                    <a:lnTo>
                      <a:pt x="351202" y="161747"/>
                    </a:lnTo>
                    <a:lnTo>
                      <a:pt x="352466" y="168064"/>
                    </a:lnTo>
                    <a:lnTo>
                      <a:pt x="349578" y="170050"/>
                    </a:lnTo>
                    <a:lnTo>
                      <a:pt x="352015" y="172126"/>
                    </a:lnTo>
                    <a:lnTo>
                      <a:pt x="348133" y="169960"/>
                    </a:lnTo>
                    <a:lnTo>
                      <a:pt x="344342" y="171856"/>
                    </a:lnTo>
                    <a:lnTo>
                      <a:pt x="347140" y="174022"/>
                    </a:lnTo>
                    <a:lnTo>
                      <a:pt x="342447" y="177361"/>
                    </a:lnTo>
                    <a:lnTo>
                      <a:pt x="344884" y="180701"/>
                    </a:lnTo>
                    <a:lnTo>
                      <a:pt x="343259" y="182686"/>
                    </a:lnTo>
                    <a:lnTo>
                      <a:pt x="342357" y="180701"/>
                    </a:lnTo>
                    <a:lnTo>
                      <a:pt x="340100" y="181784"/>
                    </a:lnTo>
                    <a:lnTo>
                      <a:pt x="343259" y="186478"/>
                    </a:lnTo>
                    <a:lnTo>
                      <a:pt x="339468" y="185124"/>
                    </a:lnTo>
                    <a:lnTo>
                      <a:pt x="339468" y="188734"/>
                    </a:lnTo>
                    <a:lnTo>
                      <a:pt x="337392" y="189727"/>
                    </a:lnTo>
                    <a:lnTo>
                      <a:pt x="338927" y="192164"/>
                    </a:lnTo>
                    <a:lnTo>
                      <a:pt x="336761" y="191261"/>
                    </a:lnTo>
                    <a:lnTo>
                      <a:pt x="334143" y="193067"/>
                    </a:lnTo>
                    <a:lnTo>
                      <a:pt x="334865" y="197580"/>
                    </a:lnTo>
                    <a:lnTo>
                      <a:pt x="331435" y="201370"/>
                    </a:lnTo>
                    <a:lnTo>
                      <a:pt x="332879" y="205342"/>
                    </a:lnTo>
                    <a:lnTo>
                      <a:pt x="328998" y="207418"/>
                    </a:lnTo>
                    <a:lnTo>
                      <a:pt x="326922" y="206425"/>
                    </a:lnTo>
                    <a:lnTo>
                      <a:pt x="325658" y="211028"/>
                    </a:lnTo>
                    <a:lnTo>
                      <a:pt x="321958" y="212021"/>
                    </a:lnTo>
                    <a:lnTo>
                      <a:pt x="322409" y="215451"/>
                    </a:lnTo>
                    <a:lnTo>
                      <a:pt x="322409" y="215451"/>
                    </a:lnTo>
                    <a:lnTo>
                      <a:pt x="326651" y="217978"/>
                    </a:lnTo>
                    <a:lnTo>
                      <a:pt x="326651" y="217978"/>
                    </a:lnTo>
                    <a:lnTo>
                      <a:pt x="330984" y="225018"/>
                    </a:lnTo>
                    <a:lnTo>
                      <a:pt x="325929" y="237384"/>
                    </a:lnTo>
                    <a:lnTo>
                      <a:pt x="323673" y="234767"/>
                    </a:lnTo>
                    <a:lnTo>
                      <a:pt x="320062" y="236030"/>
                    </a:lnTo>
                    <a:lnTo>
                      <a:pt x="320785" y="238106"/>
                    </a:lnTo>
                    <a:lnTo>
                      <a:pt x="316362" y="241356"/>
                    </a:lnTo>
                    <a:lnTo>
                      <a:pt x="317625" y="247313"/>
                    </a:lnTo>
                    <a:lnTo>
                      <a:pt x="313383" y="253360"/>
                    </a:lnTo>
                    <a:lnTo>
                      <a:pt x="305801" y="251916"/>
                    </a:lnTo>
                    <a:lnTo>
                      <a:pt x="303093" y="253811"/>
                    </a:lnTo>
                    <a:lnTo>
                      <a:pt x="307065" y="254353"/>
                    </a:lnTo>
                    <a:lnTo>
                      <a:pt x="308509" y="256881"/>
                    </a:lnTo>
                    <a:lnTo>
                      <a:pt x="311488" y="255436"/>
                    </a:lnTo>
                    <a:lnTo>
                      <a:pt x="311668" y="257241"/>
                    </a:lnTo>
                    <a:lnTo>
                      <a:pt x="316272" y="257512"/>
                    </a:lnTo>
                    <a:lnTo>
                      <a:pt x="315820" y="259859"/>
                    </a:lnTo>
                    <a:lnTo>
                      <a:pt x="326381" y="262747"/>
                    </a:lnTo>
                    <a:lnTo>
                      <a:pt x="329179" y="267441"/>
                    </a:lnTo>
                    <a:lnTo>
                      <a:pt x="336309" y="269697"/>
                    </a:lnTo>
                    <a:lnTo>
                      <a:pt x="340642" y="274030"/>
                    </a:lnTo>
                    <a:lnTo>
                      <a:pt x="351202" y="270510"/>
                    </a:lnTo>
                    <a:lnTo>
                      <a:pt x="355896" y="271051"/>
                    </a:lnTo>
                    <a:lnTo>
                      <a:pt x="360950" y="278001"/>
                    </a:lnTo>
                    <a:lnTo>
                      <a:pt x="369254" y="283507"/>
                    </a:lnTo>
                    <a:lnTo>
                      <a:pt x="370247" y="288020"/>
                    </a:lnTo>
                    <a:lnTo>
                      <a:pt x="372774" y="287389"/>
                    </a:lnTo>
                    <a:lnTo>
                      <a:pt x="381078" y="308239"/>
                    </a:lnTo>
                    <a:lnTo>
                      <a:pt x="380988" y="339830"/>
                    </a:lnTo>
                    <a:lnTo>
                      <a:pt x="387487" y="349758"/>
                    </a:lnTo>
                    <a:lnTo>
                      <a:pt x="389021" y="355625"/>
                    </a:lnTo>
                    <a:lnTo>
                      <a:pt x="387396" y="365463"/>
                    </a:lnTo>
                    <a:lnTo>
                      <a:pt x="368713" y="381530"/>
                    </a:lnTo>
                    <a:lnTo>
                      <a:pt x="363117" y="384869"/>
                    </a:lnTo>
                    <a:lnTo>
                      <a:pt x="356076" y="385592"/>
                    </a:lnTo>
                    <a:lnTo>
                      <a:pt x="356076" y="385592"/>
                    </a:lnTo>
                    <a:lnTo>
                      <a:pt x="351834" y="388299"/>
                    </a:lnTo>
                    <a:lnTo>
                      <a:pt x="346328" y="387487"/>
                    </a:lnTo>
                    <a:lnTo>
                      <a:pt x="340281" y="375843"/>
                    </a:lnTo>
                    <a:lnTo>
                      <a:pt x="333872" y="377017"/>
                    </a:lnTo>
                    <a:lnTo>
                      <a:pt x="331886" y="371601"/>
                    </a:lnTo>
                    <a:lnTo>
                      <a:pt x="329540" y="370698"/>
                    </a:lnTo>
                    <a:lnTo>
                      <a:pt x="324575" y="372684"/>
                    </a:lnTo>
                    <a:lnTo>
                      <a:pt x="321055" y="378371"/>
                    </a:lnTo>
                    <a:lnTo>
                      <a:pt x="321055" y="378371"/>
                    </a:lnTo>
                    <a:lnTo>
                      <a:pt x="319160" y="379093"/>
                    </a:lnTo>
                    <a:lnTo>
                      <a:pt x="319160" y="379093"/>
                    </a:lnTo>
                    <a:lnTo>
                      <a:pt x="316272" y="384147"/>
                    </a:lnTo>
                    <a:lnTo>
                      <a:pt x="316272" y="384147"/>
                    </a:lnTo>
                    <a:lnTo>
                      <a:pt x="315640" y="385140"/>
                    </a:lnTo>
                    <a:lnTo>
                      <a:pt x="315640" y="385140"/>
                    </a:lnTo>
                    <a:lnTo>
                      <a:pt x="315008" y="385952"/>
                    </a:lnTo>
                    <a:lnTo>
                      <a:pt x="315008" y="385952"/>
                    </a:lnTo>
                    <a:lnTo>
                      <a:pt x="313112" y="385592"/>
                    </a:lnTo>
                    <a:lnTo>
                      <a:pt x="313112" y="385592"/>
                    </a:lnTo>
                    <a:lnTo>
                      <a:pt x="307065" y="387487"/>
                    </a:lnTo>
                    <a:lnTo>
                      <a:pt x="302823" y="393805"/>
                    </a:lnTo>
                    <a:lnTo>
                      <a:pt x="298761" y="395881"/>
                    </a:lnTo>
                    <a:lnTo>
                      <a:pt x="293165" y="405268"/>
                    </a:lnTo>
                    <a:lnTo>
                      <a:pt x="288110" y="407074"/>
                    </a:lnTo>
                    <a:lnTo>
                      <a:pt x="286756" y="413302"/>
                    </a:lnTo>
                    <a:lnTo>
                      <a:pt x="282063" y="417453"/>
                    </a:lnTo>
                    <a:lnTo>
                      <a:pt x="284681" y="421786"/>
                    </a:lnTo>
                    <a:lnTo>
                      <a:pt x="282695" y="425757"/>
                    </a:lnTo>
                    <a:lnTo>
                      <a:pt x="284951" y="427021"/>
                    </a:lnTo>
                    <a:lnTo>
                      <a:pt x="282514" y="431083"/>
                    </a:lnTo>
                    <a:lnTo>
                      <a:pt x="282514" y="431083"/>
                    </a:lnTo>
                    <a:lnTo>
                      <a:pt x="280348" y="432346"/>
                    </a:lnTo>
                    <a:lnTo>
                      <a:pt x="280348" y="432346"/>
                    </a:lnTo>
                    <a:lnTo>
                      <a:pt x="274481" y="431083"/>
                    </a:lnTo>
                    <a:lnTo>
                      <a:pt x="267892" y="435325"/>
                    </a:lnTo>
                    <a:lnTo>
                      <a:pt x="259498" y="428014"/>
                    </a:lnTo>
                    <a:lnTo>
                      <a:pt x="263199" y="423411"/>
                    </a:lnTo>
                    <a:lnTo>
                      <a:pt x="260130" y="419710"/>
                    </a:lnTo>
                    <a:lnTo>
                      <a:pt x="262296" y="413662"/>
                    </a:lnTo>
                    <a:lnTo>
                      <a:pt x="259949" y="411676"/>
                    </a:lnTo>
                    <a:lnTo>
                      <a:pt x="260310" y="406261"/>
                    </a:lnTo>
                    <a:lnTo>
                      <a:pt x="261845" y="406803"/>
                    </a:lnTo>
                    <a:lnTo>
                      <a:pt x="259859" y="394527"/>
                    </a:lnTo>
                    <a:lnTo>
                      <a:pt x="233593" y="393715"/>
                    </a:lnTo>
                    <a:lnTo>
                      <a:pt x="233683" y="392271"/>
                    </a:lnTo>
                    <a:lnTo>
                      <a:pt x="227365" y="390375"/>
                    </a:lnTo>
                    <a:lnTo>
                      <a:pt x="222672" y="393624"/>
                    </a:lnTo>
                    <a:lnTo>
                      <a:pt x="215722" y="392812"/>
                    </a:lnTo>
                    <a:lnTo>
                      <a:pt x="215812" y="385140"/>
                    </a:lnTo>
                    <a:lnTo>
                      <a:pt x="214368" y="385230"/>
                    </a:lnTo>
                    <a:lnTo>
                      <a:pt x="203627" y="388660"/>
                    </a:lnTo>
                    <a:lnTo>
                      <a:pt x="198302" y="395159"/>
                    </a:lnTo>
                    <a:lnTo>
                      <a:pt x="191351" y="399582"/>
                    </a:lnTo>
                    <a:lnTo>
                      <a:pt x="183048" y="399491"/>
                    </a:lnTo>
                    <a:lnTo>
                      <a:pt x="184131" y="405268"/>
                    </a:lnTo>
                    <a:lnTo>
                      <a:pt x="187290" y="406351"/>
                    </a:lnTo>
                    <a:lnTo>
                      <a:pt x="186207" y="409149"/>
                    </a:lnTo>
                    <a:lnTo>
                      <a:pt x="184131" y="407254"/>
                    </a:lnTo>
                    <a:lnTo>
                      <a:pt x="184943" y="411676"/>
                    </a:lnTo>
                    <a:lnTo>
                      <a:pt x="181603" y="427382"/>
                    </a:lnTo>
                    <a:lnTo>
                      <a:pt x="177542" y="428826"/>
                    </a:lnTo>
                    <a:lnTo>
                      <a:pt x="175646" y="433158"/>
                    </a:lnTo>
                    <a:lnTo>
                      <a:pt x="166079" y="438123"/>
                    </a:lnTo>
                    <a:lnTo>
                      <a:pt x="163822" y="443358"/>
                    </a:lnTo>
                    <a:lnTo>
                      <a:pt x="140625" y="440740"/>
                    </a:lnTo>
                    <a:lnTo>
                      <a:pt x="125462" y="447149"/>
                    </a:lnTo>
                    <a:lnTo>
                      <a:pt x="125462" y="447149"/>
                    </a:lnTo>
                    <a:lnTo>
                      <a:pt x="119053" y="447329"/>
                    </a:lnTo>
                    <a:lnTo>
                      <a:pt x="118873" y="449766"/>
                    </a:lnTo>
                    <a:lnTo>
                      <a:pt x="115984" y="450940"/>
                    </a:lnTo>
                    <a:lnTo>
                      <a:pt x="116345" y="457800"/>
                    </a:lnTo>
                    <a:lnTo>
                      <a:pt x="121580" y="462583"/>
                    </a:lnTo>
                    <a:lnTo>
                      <a:pt x="121580" y="462583"/>
                    </a:lnTo>
                    <a:lnTo>
                      <a:pt x="113728" y="465201"/>
                    </a:lnTo>
                    <a:lnTo>
                      <a:pt x="112103" y="468992"/>
                    </a:lnTo>
                    <a:lnTo>
                      <a:pt x="112103" y="468992"/>
                    </a:lnTo>
                    <a:lnTo>
                      <a:pt x="111291" y="470707"/>
                    </a:lnTo>
                    <a:lnTo>
                      <a:pt x="110208" y="475942"/>
                    </a:lnTo>
                    <a:lnTo>
                      <a:pt x="107771" y="474498"/>
                    </a:lnTo>
                    <a:lnTo>
                      <a:pt x="99918" y="469443"/>
                    </a:lnTo>
                    <a:lnTo>
                      <a:pt x="91163" y="467909"/>
                    </a:lnTo>
                    <a:lnTo>
                      <a:pt x="87191" y="466284"/>
                    </a:lnTo>
                    <a:lnTo>
                      <a:pt x="79519" y="460959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63">
                <a:extLst>
                  <a:ext uri="{FF2B5EF4-FFF2-40B4-BE49-F238E27FC236}">
                    <a16:creationId xmlns="" xmlns:a16="http://schemas.microsoft.com/office/drawing/2014/main" id="{E05D4A93-B275-47F9-B86C-70EFF3CA8304}"/>
                  </a:ext>
                </a:extLst>
              </p:cNvPr>
              <p:cNvSpPr/>
              <p:nvPr/>
            </p:nvSpPr>
            <p:spPr>
              <a:xfrm>
                <a:off x="3217281" y="5458349"/>
                <a:ext cx="733138" cy="457575"/>
              </a:xfrm>
              <a:custGeom>
                <a:avLst/>
                <a:gdLst>
                  <a:gd name="connsiteX0" fmla="*/ 728038 w 739320"/>
                  <a:gd name="connsiteY0" fmla="*/ 476303 h 500582"/>
                  <a:gd name="connsiteX1" fmla="*/ 732461 w 739320"/>
                  <a:gd name="connsiteY1" fmla="*/ 479913 h 500582"/>
                  <a:gd name="connsiteX2" fmla="*/ 735169 w 739320"/>
                  <a:gd name="connsiteY2" fmla="*/ 486141 h 500582"/>
                  <a:gd name="connsiteX3" fmla="*/ 734898 w 739320"/>
                  <a:gd name="connsiteY3" fmla="*/ 491647 h 500582"/>
                  <a:gd name="connsiteX4" fmla="*/ 739050 w 739320"/>
                  <a:gd name="connsiteY4" fmla="*/ 494265 h 500582"/>
                  <a:gd name="connsiteX5" fmla="*/ 739321 w 739320"/>
                  <a:gd name="connsiteY5" fmla="*/ 497153 h 500582"/>
                  <a:gd name="connsiteX6" fmla="*/ 736613 w 739320"/>
                  <a:gd name="connsiteY6" fmla="*/ 499229 h 500582"/>
                  <a:gd name="connsiteX7" fmla="*/ 731107 w 739320"/>
                  <a:gd name="connsiteY7" fmla="*/ 500583 h 500582"/>
                  <a:gd name="connsiteX8" fmla="*/ 721630 w 739320"/>
                  <a:gd name="connsiteY8" fmla="*/ 495167 h 500582"/>
                  <a:gd name="connsiteX9" fmla="*/ 717478 w 739320"/>
                  <a:gd name="connsiteY9" fmla="*/ 479823 h 500582"/>
                  <a:gd name="connsiteX10" fmla="*/ 720637 w 739320"/>
                  <a:gd name="connsiteY10" fmla="*/ 475852 h 500582"/>
                  <a:gd name="connsiteX11" fmla="*/ 728038 w 739320"/>
                  <a:gd name="connsiteY11" fmla="*/ 476303 h 500582"/>
                  <a:gd name="connsiteX12" fmla="*/ 557718 w 739320"/>
                  <a:gd name="connsiteY12" fmla="*/ 0 h 500582"/>
                  <a:gd name="connsiteX13" fmla="*/ 586601 w 739320"/>
                  <a:gd name="connsiteY13" fmla="*/ 2798 h 500582"/>
                  <a:gd name="connsiteX14" fmla="*/ 593912 w 739320"/>
                  <a:gd name="connsiteY14" fmla="*/ 24461 h 500582"/>
                  <a:gd name="connsiteX15" fmla="*/ 603028 w 739320"/>
                  <a:gd name="connsiteY15" fmla="*/ 39083 h 500582"/>
                  <a:gd name="connsiteX16" fmla="*/ 619275 w 739320"/>
                  <a:gd name="connsiteY16" fmla="*/ 44498 h 500582"/>
                  <a:gd name="connsiteX17" fmla="*/ 625052 w 739320"/>
                  <a:gd name="connsiteY17" fmla="*/ 41068 h 500582"/>
                  <a:gd name="connsiteX18" fmla="*/ 641569 w 739320"/>
                  <a:gd name="connsiteY18" fmla="*/ 40798 h 500582"/>
                  <a:gd name="connsiteX19" fmla="*/ 639945 w 739320"/>
                  <a:gd name="connsiteY19" fmla="*/ 68598 h 500582"/>
                  <a:gd name="connsiteX20" fmla="*/ 652220 w 739320"/>
                  <a:gd name="connsiteY20" fmla="*/ 76902 h 500582"/>
                  <a:gd name="connsiteX21" fmla="*/ 653393 w 739320"/>
                  <a:gd name="connsiteY21" fmla="*/ 79700 h 500582"/>
                  <a:gd name="connsiteX22" fmla="*/ 680742 w 739320"/>
                  <a:gd name="connsiteY22" fmla="*/ 85025 h 500582"/>
                  <a:gd name="connsiteX23" fmla="*/ 681916 w 739320"/>
                  <a:gd name="connsiteY23" fmla="*/ 90260 h 500582"/>
                  <a:gd name="connsiteX24" fmla="*/ 686789 w 739320"/>
                  <a:gd name="connsiteY24" fmla="*/ 94863 h 500582"/>
                  <a:gd name="connsiteX25" fmla="*/ 691212 w 739320"/>
                  <a:gd name="connsiteY25" fmla="*/ 97120 h 500582"/>
                  <a:gd name="connsiteX26" fmla="*/ 695635 w 739320"/>
                  <a:gd name="connsiteY26" fmla="*/ 96307 h 500582"/>
                  <a:gd name="connsiteX27" fmla="*/ 695003 w 739320"/>
                  <a:gd name="connsiteY27" fmla="*/ 103258 h 500582"/>
                  <a:gd name="connsiteX28" fmla="*/ 691212 w 739320"/>
                  <a:gd name="connsiteY28" fmla="*/ 105965 h 500582"/>
                  <a:gd name="connsiteX29" fmla="*/ 691212 w 739320"/>
                  <a:gd name="connsiteY29" fmla="*/ 105965 h 500582"/>
                  <a:gd name="connsiteX30" fmla="*/ 684172 w 739320"/>
                  <a:gd name="connsiteY30" fmla="*/ 105514 h 500582"/>
                  <a:gd name="connsiteX31" fmla="*/ 673160 w 739320"/>
                  <a:gd name="connsiteY31" fmla="*/ 112644 h 500582"/>
                  <a:gd name="connsiteX32" fmla="*/ 667564 w 739320"/>
                  <a:gd name="connsiteY32" fmla="*/ 111742 h 500582"/>
                  <a:gd name="connsiteX33" fmla="*/ 654567 w 739320"/>
                  <a:gd name="connsiteY33" fmla="*/ 115714 h 500582"/>
                  <a:gd name="connsiteX34" fmla="*/ 651678 w 739320"/>
                  <a:gd name="connsiteY34" fmla="*/ 118783 h 500582"/>
                  <a:gd name="connsiteX35" fmla="*/ 649422 w 739320"/>
                  <a:gd name="connsiteY35" fmla="*/ 127809 h 500582"/>
                  <a:gd name="connsiteX36" fmla="*/ 640305 w 739320"/>
                  <a:gd name="connsiteY36" fmla="*/ 129704 h 500582"/>
                  <a:gd name="connsiteX37" fmla="*/ 636876 w 739320"/>
                  <a:gd name="connsiteY37" fmla="*/ 137737 h 500582"/>
                  <a:gd name="connsiteX38" fmla="*/ 634529 w 739320"/>
                  <a:gd name="connsiteY38" fmla="*/ 154435 h 500582"/>
                  <a:gd name="connsiteX39" fmla="*/ 628572 w 739320"/>
                  <a:gd name="connsiteY39" fmla="*/ 165447 h 500582"/>
                  <a:gd name="connsiteX40" fmla="*/ 627128 w 739320"/>
                  <a:gd name="connsiteY40" fmla="*/ 176278 h 500582"/>
                  <a:gd name="connsiteX41" fmla="*/ 618643 w 739320"/>
                  <a:gd name="connsiteY41" fmla="*/ 181423 h 500582"/>
                  <a:gd name="connsiteX42" fmla="*/ 617380 w 739320"/>
                  <a:gd name="connsiteY42" fmla="*/ 186026 h 500582"/>
                  <a:gd name="connsiteX43" fmla="*/ 614762 w 739320"/>
                  <a:gd name="connsiteY43" fmla="*/ 186297 h 500582"/>
                  <a:gd name="connsiteX44" fmla="*/ 614311 w 739320"/>
                  <a:gd name="connsiteY44" fmla="*/ 179888 h 500582"/>
                  <a:gd name="connsiteX45" fmla="*/ 611152 w 739320"/>
                  <a:gd name="connsiteY45" fmla="*/ 177542 h 500582"/>
                  <a:gd name="connsiteX46" fmla="*/ 598786 w 739320"/>
                  <a:gd name="connsiteY46" fmla="*/ 173209 h 500582"/>
                  <a:gd name="connsiteX47" fmla="*/ 589489 w 739320"/>
                  <a:gd name="connsiteY47" fmla="*/ 172668 h 500582"/>
                  <a:gd name="connsiteX48" fmla="*/ 580373 w 739320"/>
                  <a:gd name="connsiteY48" fmla="*/ 175015 h 500582"/>
                  <a:gd name="connsiteX49" fmla="*/ 573874 w 739320"/>
                  <a:gd name="connsiteY49" fmla="*/ 181333 h 500582"/>
                  <a:gd name="connsiteX50" fmla="*/ 571618 w 739320"/>
                  <a:gd name="connsiteY50" fmla="*/ 177452 h 500582"/>
                  <a:gd name="connsiteX51" fmla="*/ 560335 w 739320"/>
                  <a:gd name="connsiteY51" fmla="*/ 177542 h 500582"/>
                  <a:gd name="connsiteX52" fmla="*/ 549685 w 739320"/>
                  <a:gd name="connsiteY52" fmla="*/ 186387 h 500582"/>
                  <a:gd name="connsiteX53" fmla="*/ 531091 w 739320"/>
                  <a:gd name="connsiteY53" fmla="*/ 191532 h 500582"/>
                  <a:gd name="connsiteX54" fmla="*/ 523148 w 739320"/>
                  <a:gd name="connsiteY54" fmla="*/ 199565 h 500582"/>
                  <a:gd name="connsiteX55" fmla="*/ 515205 w 739320"/>
                  <a:gd name="connsiteY55" fmla="*/ 215000 h 500582"/>
                  <a:gd name="connsiteX56" fmla="*/ 507082 w 739320"/>
                  <a:gd name="connsiteY56" fmla="*/ 241446 h 500582"/>
                  <a:gd name="connsiteX57" fmla="*/ 500131 w 739320"/>
                  <a:gd name="connsiteY57" fmla="*/ 245869 h 500582"/>
                  <a:gd name="connsiteX58" fmla="*/ 494174 w 739320"/>
                  <a:gd name="connsiteY58" fmla="*/ 242078 h 500582"/>
                  <a:gd name="connsiteX59" fmla="*/ 487585 w 739320"/>
                  <a:gd name="connsiteY59" fmla="*/ 242619 h 500582"/>
                  <a:gd name="connsiteX60" fmla="*/ 479011 w 739320"/>
                  <a:gd name="connsiteY60" fmla="*/ 252277 h 500582"/>
                  <a:gd name="connsiteX61" fmla="*/ 476664 w 739320"/>
                  <a:gd name="connsiteY61" fmla="*/ 248938 h 500582"/>
                  <a:gd name="connsiteX62" fmla="*/ 459424 w 739320"/>
                  <a:gd name="connsiteY62" fmla="*/ 249298 h 500582"/>
                  <a:gd name="connsiteX63" fmla="*/ 449225 w 739320"/>
                  <a:gd name="connsiteY63" fmla="*/ 261303 h 500582"/>
                  <a:gd name="connsiteX64" fmla="*/ 443990 w 739320"/>
                  <a:gd name="connsiteY64" fmla="*/ 286576 h 500582"/>
                  <a:gd name="connsiteX65" fmla="*/ 440289 w 739320"/>
                  <a:gd name="connsiteY65" fmla="*/ 288020 h 500582"/>
                  <a:gd name="connsiteX66" fmla="*/ 438213 w 739320"/>
                  <a:gd name="connsiteY66" fmla="*/ 284680 h 500582"/>
                  <a:gd name="connsiteX67" fmla="*/ 434512 w 739320"/>
                  <a:gd name="connsiteY67" fmla="*/ 283507 h 500582"/>
                  <a:gd name="connsiteX68" fmla="*/ 429999 w 739320"/>
                  <a:gd name="connsiteY68" fmla="*/ 285042 h 500582"/>
                  <a:gd name="connsiteX69" fmla="*/ 424403 w 739320"/>
                  <a:gd name="connsiteY69" fmla="*/ 294429 h 500582"/>
                  <a:gd name="connsiteX70" fmla="*/ 422959 w 739320"/>
                  <a:gd name="connsiteY70" fmla="*/ 305441 h 500582"/>
                  <a:gd name="connsiteX71" fmla="*/ 416280 w 739320"/>
                  <a:gd name="connsiteY71" fmla="*/ 303906 h 500582"/>
                  <a:gd name="connsiteX72" fmla="*/ 417363 w 739320"/>
                  <a:gd name="connsiteY72" fmla="*/ 296775 h 500582"/>
                  <a:gd name="connsiteX73" fmla="*/ 414204 w 739320"/>
                  <a:gd name="connsiteY73" fmla="*/ 292082 h 500582"/>
                  <a:gd name="connsiteX74" fmla="*/ 391097 w 739320"/>
                  <a:gd name="connsiteY74" fmla="*/ 286305 h 500582"/>
                  <a:gd name="connsiteX75" fmla="*/ 381801 w 739320"/>
                  <a:gd name="connsiteY75" fmla="*/ 289284 h 500582"/>
                  <a:gd name="connsiteX76" fmla="*/ 373316 w 739320"/>
                  <a:gd name="connsiteY76" fmla="*/ 295060 h 500582"/>
                  <a:gd name="connsiteX77" fmla="*/ 359777 w 739320"/>
                  <a:gd name="connsiteY77" fmla="*/ 298130 h 500582"/>
                  <a:gd name="connsiteX78" fmla="*/ 348495 w 739320"/>
                  <a:gd name="connsiteY78" fmla="*/ 296234 h 500582"/>
                  <a:gd name="connsiteX79" fmla="*/ 335226 w 739320"/>
                  <a:gd name="connsiteY79" fmla="*/ 304086 h 500582"/>
                  <a:gd name="connsiteX80" fmla="*/ 331887 w 739320"/>
                  <a:gd name="connsiteY80" fmla="*/ 302371 h 500582"/>
                  <a:gd name="connsiteX81" fmla="*/ 325568 w 739320"/>
                  <a:gd name="connsiteY81" fmla="*/ 305170 h 500582"/>
                  <a:gd name="connsiteX82" fmla="*/ 315911 w 739320"/>
                  <a:gd name="connsiteY82" fmla="*/ 316994 h 500582"/>
                  <a:gd name="connsiteX83" fmla="*/ 303455 w 739320"/>
                  <a:gd name="connsiteY83" fmla="*/ 341815 h 500582"/>
                  <a:gd name="connsiteX84" fmla="*/ 296685 w 739320"/>
                  <a:gd name="connsiteY84" fmla="*/ 363297 h 500582"/>
                  <a:gd name="connsiteX85" fmla="*/ 291811 w 739320"/>
                  <a:gd name="connsiteY85" fmla="*/ 390375 h 500582"/>
                  <a:gd name="connsiteX86" fmla="*/ 288111 w 739320"/>
                  <a:gd name="connsiteY86" fmla="*/ 396874 h 500582"/>
                  <a:gd name="connsiteX87" fmla="*/ 281702 w 739320"/>
                  <a:gd name="connsiteY87" fmla="*/ 404636 h 500582"/>
                  <a:gd name="connsiteX88" fmla="*/ 274301 w 739320"/>
                  <a:gd name="connsiteY88" fmla="*/ 404004 h 500582"/>
                  <a:gd name="connsiteX89" fmla="*/ 267170 w 739320"/>
                  <a:gd name="connsiteY89" fmla="*/ 407344 h 500582"/>
                  <a:gd name="connsiteX90" fmla="*/ 264914 w 739320"/>
                  <a:gd name="connsiteY90" fmla="*/ 404004 h 500582"/>
                  <a:gd name="connsiteX91" fmla="*/ 253180 w 739320"/>
                  <a:gd name="connsiteY91" fmla="*/ 399672 h 500582"/>
                  <a:gd name="connsiteX92" fmla="*/ 238829 w 739320"/>
                  <a:gd name="connsiteY92" fmla="*/ 397054 h 500582"/>
                  <a:gd name="connsiteX93" fmla="*/ 224748 w 739320"/>
                  <a:gd name="connsiteY93" fmla="*/ 399491 h 500582"/>
                  <a:gd name="connsiteX94" fmla="*/ 211931 w 739320"/>
                  <a:gd name="connsiteY94" fmla="*/ 405719 h 500582"/>
                  <a:gd name="connsiteX95" fmla="*/ 205703 w 739320"/>
                  <a:gd name="connsiteY95" fmla="*/ 404817 h 500582"/>
                  <a:gd name="connsiteX96" fmla="*/ 195684 w 739320"/>
                  <a:gd name="connsiteY96" fmla="*/ 411135 h 500582"/>
                  <a:gd name="connsiteX97" fmla="*/ 185394 w 739320"/>
                  <a:gd name="connsiteY97" fmla="*/ 423771 h 500582"/>
                  <a:gd name="connsiteX98" fmla="*/ 173390 w 739320"/>
                  <a:gd name="connsiteY98" fmla="*/ 433249 h 500582"/>
                  <a:gd name="connsiteX99" fmla="*/ 156601 w 739320"/>
                  <a:gd name="connsiteY99" fmla="*/ 440018 h 500582"/>
                  <a:gd name="connsiteX100" fmla="*/ 143153 w 739320"/>
                  <a:gd name="connsiteY100" fmla="*/ 439838 h 500582"/>
                  <a:gd name="connsiteX101" fmla="*/ 132051 w 739320"/>
                  <a:gd name="connsiteY101" fmla="*/ 444982 h 500582"/>
                  <a:gd name="connsiteX102" fmla="*/ 126635 w 739320"/>
                  <a:gd name="connsiteY102" fmla="*/ 450398 h 500582"/>
                  <a:gd name="connsiteX103" fmla="*/ 87552 w 739320"/>
                  <a:gd name="connsiteY103" fmla="*/ 466013 h 500582"/>
                  <a:gd name="connsiteX104" fmla="*/ 87552 w 739320"/>
                  <a:gd name="connsiteY104" fmla="*/ 466013 h 500582"/>
                  <a:gd name="connsiteX105" fmla="*/ 86740 w 739320"/>
                  <a:gd name="connsiteY105" fmla="*/ 461861 h 500582"/>
                  <a:gd name="connsiteX106" fmla="*/ 88455 w 739320"/>
                  <a:gd name="connsiteY106" fmla="*/ 458251 h 500582"/>
                  <a:gd name="connsiteX107" fmla="*/ 83491 w 739320"/>
                  <a:gd name="connsiteY107" fmla="*/ 453196 h 500582"/>
                  <a:gd name="connsiteX108" fmla="*/ 68417 w 739320"/>
                  <a:gd name="connsiteY108" fmla="*/ 416370 h 500582"/>
                  <a:gd name="connsiteX109" fmla="*/ 71486 w 739320"/>
                  <a:gd name="connsiteY109" fmla="*/ 410052 h 500582"/>
                  <a:gd name="connsiteX110" fmla="*/ 70403 w 739320"/>
                  <a:gd name="connsiteY110" fmla="*/ 404365 h 500582"/>
                  <a:gd name="connsiteX111" fmla="*/ 65709 w 739320"/>
                  <a:gd name="connsiteY111" fmla="*/ 396603 h 500582"/>
                  <a:gd name="connsiteX112" fmla="*/ 54698 w 739320"/>
                  <a:gd name="connsiteY112" fmla="*/ 386404 h 500582"/>
                  <a:gd name="connsiteX113" fmla="*/ 50726 w 739320"/>
                  <a:gd name="connsiteY113" fmla="*/ 385501 h 500582"/>
                  <a:gd name="connsiteX114" fmla="*/ 52893 w 739320"/>
                  <a:gd name="connsiteY114" fmla="*/ 372955 h 500582"/>
                  <a:gd name="connsiteX115" fmla="*/ 52893 w 739320"/>
                  <a:gd name="connsiteY115" fmla="*/ 372955 h 500582"/>
                  <a:gd name="connsiteX116" fmla="*/ 59933 w 739320"/>
                  <a:gd name="connsiteY116" fmla="*/ 372233 h 500582"/>
                  <a:gd name="connsiteX117" fmla="*/ 65619 w 739320"/>
                  <a:gd name="connsiteY117" fmla="*/ 368893 h 500582"/>
                  <a:gd name="connsiteX118" fmla="*/ 84303 w 739320"/>
                  <a:gd name="connsiteY118" fmla="*/ 352827 h 500582"/>
                  <a:gd name="connsiteX119" fmla="*/ 85928 w 739320"/>
                  <a:gd name="connsiteY119" fmla="*/ 343079 h 500582"/>
                  <a:gd name="connsiteX120" fmla="*/ 84393 w 739320"/>
                  <a:gd name="connsiteY120" fmla="*/ 337212 h 500582"/>
                  <a:gd name="connsiteX121" fmla="*/ 77895 w 739320"/>
                  <a:gd name="connsiteY121" fmla="*/ 327283 h 500582"/>
                  <a:gd name="connsiteX122" fmla="*/ 77985 w 739320"/>
                  <a:gd name="connsiteY122" fmla="*/ 295692 h 500582"/>
                  <a:gd name="connsiteX123" fmla="*/ 69681 w 739320"/>
                  <a:gd name="connsiteY123" fmla="*/ 274842 h 500582"/>
                  <a:gd name="connsiteX124" fmla="*/ 67154 w 739320"/>
                  <a:gd name="connsiteY124" fmla="*/ 275474 h 500582"/>
                  <a:gd name="connsiteX125" fmla="*/ 66161 w 739320"/>
                  <a:gd name="connsiteY125" fmla="*/ 270961 h 500582"/>
                  <a:gd name="connsiteX126" fmla="*/ 57857 w 739320"/>
                  <a:gd name="connsiteY126" fmla="*/ 265455 h 500582"/>
                  <a:gd name="connsiteX127" fmla="*/ 52802 w 739320"/>
                  <a:gd name="connsiteY127" fmla="*/ 258505 h 500582"/>
                  <a:gd name="connsiteX128" fmla="*/ 48109 w 739320"/>
                  <a:gd name="connsiteY128" fmla="*/ 257964 h 500582"/>
                  <a:gd name="connsiteX129" fmla="*/ 37548 w 739320"/>
                  <a:gd name="connsiteY129" fmla="*/ 261484 h 500582"/>
                  <a:gd name="connsiteX130" fmla="*/ 33216 w 739320"/>
                  <a:gd name="connsiteY130" fmla="*/ 257151 h 500582"/>
                  <a:gd name="connsiteX131" fmla="*/ 26085 w 739320"/>
                  <a:gd name="connsiteY131" fmla="*/ 254895 h 500582"/>
                  <a:gd name="connsiteX132" fmla="*/ 23287 w 739320"/>
                  <a:gd name="connsiteY132" fmla="*/ 250291 h 500582"/>
                  <a:gd name="connsiteX133" fmla="*/ 12727 w 739320"/>
                  <a:gd name="connsiteY133" fmla="*/ 247403 h 500582"/>
                  <a:gd name="connsiteX134" fmla="*/ 13178 w 739320"/>
                  <a:gd name="connsiteY134" fmla="*/ 245147 h 500582"/>
                  <a:gd name="connsiteX135" fmla="*/ 8575 w 739320"/>
                  <a:gd name="connsiteY135" fmla="*/ 244876 h 500582"/>
                  <a:gd name="connsiteX136" fmla="*/ 8394 w 739320"/>
                  <a:gd name="connsiteY136" fmla="*/ 243070 h 500582"/>
                  <a:gd name="connsiteX137" fmla="*/ 5416 w 739320"/>
                  <a:gd name="connsiteY137" fmla="*/ 244515 h 500582"/>
                  <a:gd name="connsiteX138" fmla="*/ 3971 w 739320"/>
                  <a:gd name="connsiteY138" fmla="*/ 241987 h 500582"/>
                  <a:gd name="connsiteX139" fmla="*/ 0 w 739320"/>
                  <a:gd name="connsiteY139" fmla="*/ 241446 h 500582"/>
                  <a:gd name="connsiteX140" fmla="*/ 2708 w 739320"/>
                  <a:gd name="connsiteY140" fmla="*/ 239550 h 500582"/>
                  <a:gd name="connsiteX141" fmla="*/ 10290 w 739320"/>
                  <a:gd name="connsiteY141" fmla="*/ 240995 h 500582"/>
                  <a:gd name="connsiteX142" fmla="*/ 14532 w 739320"/>
                  <a:gd name="connsiteY142" fmla="*/ 234947 h 500582"/>
                  <a:gd name="connsiteX143" fmla="*/ 13268 w 739320"/>
                  <a:gd name="connsiteY143" fmla="*/ 228990 h 500582"/>
                  <a:gd name="connsiteX144" fmla="*/ 17691 w 739320"/>
                  <a:gd name="connsiteY144" fmla="*/ 225831 h 500582"/>
                  <a:gd name="connsiteX145" fmla="*/ 16969 w 739320"/>
                  <a:gd name="connsiteY145" fmla="*/ 223755 h 500582"/>
                  <a:gd name="connsiteX146" fmla="*/ 20579 w 739320"/>
                  <a:gd name="connsiteY146" fmla="*/ 222491 h 500582"/>
                  <a:gd name="connsiteX147" fmla="*/ 22836 w 739320"/>
                  <a:gd name="connsiteY147" fmla="*/ 225109 h 500582"/>
                  <a:gd name="connsiteX148" fmla="*/ 27890 w 739320"/>
                  <a:gd name="connsiteY148" fmla="*/ 212743 h 500582"/>
                  <a:gd name="connsiteX149" fmla="*/ 23558 w 739320"/>
                  <a:gd name="connsiteY149" fmla="*/ 205703 h 500582"/>
                  <a:gd name="connsiteX150" fmla="*/ 23558 w 739320"/>
                  <a:gd name="connsiteY150" fmla="*/ 205703 h 500582"/>
                  <a:gd name="connsiteX151" fmla="*/ 19406 w 739320"/>
                  <a:gd name="connsiteY151" fmla="*/ 203176 h 500582"/>
                  <a:gd name="connsiteX152" fmla="*/ 19406 w 739320"/>
                  <a:gd name="connsiteY152" fmla="*/ 203176 h 500582"/>
                  <a:gd name="connsiteX153" fmla="*/ 18955 w 739320"/>
                  <a:gd name="connsiteY153" fmla="*/ 199836 h 500582"/>
                  <a:gd name="connsiteX154" fmla="*/ 22655 w 739320"/>
                  <a:gd name="connsiteY154" fmla="*/ 198843 h 500582"/>
                  <a:gd name="connsiteX155" fmla="*/ 23919 w 739320"/>
                  <a:gd name="connsiteY155" fmla="*/ 194240 h 500582"/>
                  <a:gd name="connsiteX156" fmla="*/ 25995 w 739320"/>
                  <a:gd name="connsiteY156" fmla="*/ 195233 h 500582"/>
                  <a:gd name="connsiteX157" fmla="*/ 29876 w 739320"/>
                  <a:gd name="connsiteY157" fmla="*/ 193157 h 500582"/>
                  <a:gd name="connsiteX158" fmla="*/ 28432 w 739320"/>
                  <a:gd name="connsiteY158" fmla="*/ 189185 h 500582"/>
                  <a:gd name="connsiteX159" fmla="*/ 31862 w 739320"/>
                  <a:gd name="connsiteY159" fmla="*/ 185394 h 500582"/>
                  <a:gd name="connsiteX160" fmla="*/ 31140 w 739320"/>
                  <a:gd name="connsiteY160" fmla="*/ 180881 h 500582"/>
                  <a:gd name="connsiteX161" fmla="*/ 33757 w 739320"/>
                  <a:gd name="connsiteY161" fmla="*/ 179076 h 500582"/>
                  <a:gd name="connsiteX162" fmla="*/ 35924 w 739320"/>
                  <a:gd name="connsiteY162" fmla="*/ 180069 h 500582"/>
                  <a:gd name="connsiteX163" fmla="*/ 34389 w 739320"/>
                  <a:gd name="connsiteY163" fmla="*/ 177632 h 500582"/>
                  <a:gd name="connsiteX164" fmla="*/ 36465 w 739320"/>
                  <a:gd name="connsiteY164" fmla="*/ 176639 h 500582"/>
                  <a:gd name="connsiteX165" fmla="*/ 36556 w 739320"/>
                  <a:gd name="connsiteY165" fmla="*/ 173029 h 500582"/>
                  <a:gd name="connsiteX166" fmla="*/ 40346 w 739320"/>
                  <a:gd name="connsiteY166" fmla="*/ 174383 h 500582"/>
                  <a:gd name="connsiteX167" fmla="*/ 37187 w 739320"/>
                  <a:gd name="connsiteY167" fmla="*/ 169689 h 500582"/>
                  <a:gd name="connsiteX168" fmla="*/ 39444 w 739320"/>
                  <a:gd name="connsiteY168" fmla="*/ 168606 h 500582"/>
                  <a:gd name="connsiteX169" fmla="*/ 40346 w 739320"/>
                  <a:gd name="connsiteY169" fmla="*/ 170592 h 500582"/>
                  <a:gd name="connsiteX170" fmla="*/ 42061 w 739320"/>
                  <a:gd name="connsiteY170" fmla="*/ 168606 h 500582"/>
                  <a:gd name="connsiteX171" fmla="*/ 39624 w 739320"/>
                  <a:gd name="connsiteY171" fmla="*/ 165266 h 500582"/>
                  <a:gd name="connsiteX172" fmla="*/ 44318 w 739320"/>
                  <a:gd name="connsiteY172" fmla="*/ 161927 h 500582"/>
                  <a:gd name="connsiteX173" fmla="*/ 41520 w 739320"/>
                  <a:gd name="connsiteY173" fmla="*/ 159761 h 500582"/>
                  <a:gd name="connsiteX174" fmla="*/ 45311 w 739320"/>
                  <a:gd name="connsiteY174" fmla="*/ 157865 h 500582"/>
                  <a:gd name="connsiteX175" fmla="*/ 49192 w 739320"/>
                  <a:gd name="connsiteY175" fmla="*/ 160031 h 500582"/>
                  <a:gd name="connsiteX176" fmla="*/ 46755 w 739320"/>
                  <a:gd name="connsiteY176" fmla="*/ 157955 h 500582"/>
                  <a:gd name="connsiteX177" fmla="*/ 49733 w 739320"/>
                  <a:gd name="connsiteY177" fmla="*/ 155970 h 500582"/>
                  <a:gd name="connsiteX178" fmla="*/ 48470 w 739320"/>
                  <a:gd name="connsiteY178" fmla="*/ 149651 h 500582"/>
                  <a:gd name="connsiteX179" fmla="*/ 50546 w 739320"/>
                  <a:gd name="connsiteY179" fmla="*/ 152901 h 500582"/>
                  <a:gd name="connsiteX180" fmla="*/ 53344 w 739320"/>
                  <a:gd name="connsiteY180" fmla="*/ 152178 h 500582"/>
                  <a:gd name="connsiteX181" fmla="*/ 57586 w 739320"/>
                  <a:gd name="connsiteY181" fmla="*/ 145229 h 500582"/>
                  <a:gd name="connsiteX182" fmla="*/ 58850 w 739320"/>
                  <a:gd name="connsiteY182" fmla="*/ 146944 h 500582"/>
                  <a:gd name="connsiteX183" fmla="*/ 61287 w 739320"/>
                  <a:gd name="connsiteY183" fmla="*/ 145048 h 500582"/>
                  <a:gd name="connsiteX184" fmla="*/ 58398 w 739320"/>
                  <a:gd name="connsiteY184" fmla="*/ 129524 h 500582"/>
                  <a:gd name="connsiteX185" fmla="*/ 60926 w 739320"/>
                  <a:gd name="connsiteY185" fmla="*/ 122393 h 500582"/>
                  <a:gd name="connsiteX186" fmla="*/ 58128 w 739320"/>
                  <a:gd name="connsiteY186" fmla="*/ 117519 h 500582"/>
                  <a:gd name="connsiteX187" fmla="*/ 66341 w 739320"/>
                  <a:gd name="connsiteY187" fmla="*/ 110388 h 500582"/>
                  <a:gd name="connsiteX188" fmla="*/ 70042 w 739320"/>
                  <a:gd name="connsiteY188" fmla="*/ 92788 h 500582"/>
                  <a:gd name="connsiteX189" fmla="*/ 70042 w 739320"/>
                  <a:gd name="connsiteY189" fmla="*/ 92788 h 500582"/>
                  <a:gd name="connsiteX190" fmla="*/ 81324 w 739320"/>
                  <a:gd name="connsiteY190" fmla="*/ 83581 h 500582"/>
                  <a:gd name="connsiteX191" fmla="*/ 85476 w 739320"/>
                  <a:gd name="connsiteY191" fmla="*/ 83671 h 500582"/>
                  <a:gd name="connsiteX192" fmla="*/ 101091 w 739320"/>
                  <a:gd name="connsiteY192" fmla="*/ 101362 h 500582"/>
                  <a:gd name="connsiteX193" fmla="*/ 111742 w 739320"/>
                  <a:gd name="connsiteY193" fmla="*/ 104612 h 500582"/>
                  <a:gd name="connsiteX194" fmla="*/ 118602 w 739320"/>
                  <a:gd name="connsiteY194" fmla="*/ 104521 h 500582"/>
                  <a:gd name="connsiteX195" fmla="*/ 128079 w 739320"/>
                  <a:gd name="connsiteY195" fmla="*/ 110478 h 500582"/>
                  <a:gd name="connsiteX196" fmla="*/ 134578 w 739320"/>
                  <a:gd name="connsiteY196" fmla="*/ 111472 h 500582"/>
                  <a:gd name="connsiteX197" fmla="*/ 150373 w 739320"/>
                  <a:gd name="connsiteY197" fmla="*/ 104792 h 500582"/>
                  <a:gd name="connsiteX198" fmla="*/ 153533 w 739320"/>
                  <a:gd name="connsiteY198" fmla="*/ 100369 h 500582"/>
                  <a:gd name="connsiteX199" fmla="*/ 155789 w 739320"/>
                  <a:gd name="connsiteY199" fmla="*/ 90350 h 500582"/>
                  <a:gd name="connsiteX200" fmla="*/ 155518 w 739320"/>
                  <a:gd name="connsiteY200" fmla="*/ 93420 h 500582"/>
                  <a:gd name="connsiteX201" fmla="*/ 157865 w 739320"/>
                  <a:gd name="connsiteY201" fmla="*/ 95044 h 500582"/>
                  <a:gd name="connsiteX202" fmla="*/ 161656 w 739320"/>
                  <a:gd name="connsiteY202" fmla="*/ 90802 h 500582"/>
                  <a:gd name="connsiteX203" fmla="*/ 189185 w 739320"/>
                  <a:gd name="connsiteY203" fmla="*/ 88275 h 500582"/>
                  <a:gd name="connsiteX204" fmla="*/ 241356 w 739320"/>
                  <a:gd name="connsiteY204" fmla="*/ 92336 h 500582"/>
                  <a:gd name="connsiteX205" fmla="*/ 253451 w 739320"/>
                  <a:gd name="connsiteY205" fmla="*/ 94954 h 500582"/>
                  <a:gd name="connsiteX206" fmla="*/ 256790 w 739320"/>
                  <a:gd name="connsiteY206" fmla="*/ 99737 h 500582"/>
                  <a:gd name="connsiteX207" fmla="*/ 266358 w 739320"/>
                  <a:gd name="connsiteY207" fmla="*/ 98113 h 500582"/>
                  <a:gd name="connsiteX208" fmla="*/ 273488 w 739320"/>
                  <a:gd name="connsiteY208" fmla="*/ 101723 h 500582"/>
                  <a:gd name="connsiteX209" fmla="*/ 282244 w 739320"/>
                  <a:gd name="connsiteY209" fmla="*/ 103077 h 500582"/>
                  <a:gd name="connsiteX210" fmla="*/ 286486 w 739320"/>
                  <a:gd name="connsiteY210" fmla="*/ 107048 h 500582"/>
                  <a:gd name="connsiteX211" fmla="*/ 298039 w 739320"/>
                  <a:gd name="connsiteY211" fmla="*/ 109846 h 500582"/>
                  <a:gd name="connsiteX212" fmla="*/ 299032 w 739320"/>
                  <a:gd name="connsiteY212" fmla="*/ 123025 h 500582"/>
                  <a:gd name="connsiteX213" fmla="*/ 305531 w 739320"/>
                  <a:gd name="connsiteY213" fmla="*/ 133766 h 500582"/>
                  <a:gd name="connsiteX214" fmla="*/ 304448 w 739320"/>
                  <a:gd name="connsiteY214" fmla="*/ 141618 h 500582"/>
                  <a:gd name="connsiteX215" fmla="*/ 309412 w 739320"/>
                  <a:gd name="connsiteY215" fmla="*/ 148388 h 500582"/>
                  <a:gd name="connsiteX216" fmla="*/ 309502 w 739320"/>
                  <a:gd name="connsiteY216" fmla="*/ 151005 h 500582"/>
                  <a:gd name="connsiteX217" fmla="*/ 306524 w 739320"/>
                  <a:gd name="connsiteY217" fmla="*/ 153352 h 500582"/>
                  <a:gd name="connsiteX218" fmla="*/ 306433 w 739320"/>
                  <a:gd name="connsiteY218" fmla="*/ 162829 h 500582"/>
                  <a:gd name="connsiteX219" fmla="*/ 311759 w 739320"/>
                  <a:gd name="connsiteY219" fmla="*/ 161024 h 500582"/>
                  <a:gd name="connsiteX220" fmla="*/ 311939 w 739320"/>
                  <a:gd name="connsiteY220" fmla="*/ 149832 h 500582"/>
                  <a:gd name="connsiteX221" fmla="*/ 326200 w 739320"/>
                  <a:gd name="connsiteY221" fmla="*/ 137827 h 500582"/>
                  <a:gd name="connsiteX222" fmla="*/ 332157 w 739320"/>
                  <a:gd name="connsiteY222" fmla="*/ 139001 h 500582"/>
                  <a:gd name="connsiteX223" fmla="*/ 334775 w 739320"/>
                  <a:gd name="connsiteY223" fmla="*/ 137556 h 500582"/>
                  <a:gd name="connsiteX224" fmla="*/ 339017 w 739320"/>
                  <a:gd name="connsiteY224" fmla="*/ 126003 h 500582"/>
                  <a:gd name="connsiteX225" fmla="*/ 342447 w 739320"/>
                  <a:gd name="connsiteY225" fmla="*/ 131599 h 500582"/>
                  <a:gd name="connsiteX226" fmla="*/ 345516 w 739320"/>
                  <a:gd name="connsiteY226" fmla="*/ 127357 h 500582"/>
                  <a:gd name="connsiteX227" fmla="*/ 355806 w 739320"/>
                  <a:gd name="connsiteY227" fmla="*/ 122934 h 500582"/>
                  <a:gd name="connsiteX228" fmla="*/ 371691 w 739320"/>
                  <a:gd name="connsiteY228" fmla="*/ 119956 h 500582"/>
                  <a:gd name="connsiteX229" fmla="*/ 376926 w 739320"/>
                  <a:gd name="connsiteY229" fmla="*/ 112193 h 500582"/>
                  <a:gd name="connsiteX230" fmla="*/ 387036 w 739320"/>
                  <a:gd name="connsiteY230" fmla="*/ 107951 h 500582"/>
                  <a:gd name="connsiteX231" fmla="*/ 391819 w 739320"/>
                  <a:gd name="connsiteY231" fmla="*/ 100911 h 500582"/>
                  <a:gd name="connsiteX232" fmla="*/ 404636 w 739320"/>
                  <a:gd name="connsiteY232" fmla="*/ 93871 h 500582"/>
                  <a:gd name="connsiteX233" fmla="*/ 415107 w 739320"/>
                  <a:gd name="connsiteY233" fmla="*/ 82588 h 500582"/>
                  <a:gd name="connsiteX234" fmla="*/ 415738 w 739320"/>
                  <a:gd name="connsiteY234" fmla="*/ 77985 h 500582"/>
                  <a:gd name="connsiteX235" fmla="*/ 428646 w 739320"/>
                  <a:gd name="connsiteY235" fmla="*/ 68959 h 500582"/>
                  <a:gd name="connsiteX236" fmla="*/ 428555 w 739320"/>
                  <a:gd name="connsiteY236" fmla="*/ 64265 h 500582"/>
                  <a:gd name="connsiteX237" fmla="*/ 425306 w 739320"/>
                  <a:gd name="connsiteY237" fmla="*/ 61918 h 500582"/>
                  <a:gd name="connsiteX238" fmla="*/ 422959 w 739320"/>
                  <a:gd name="connsiteY238" fmla="*/ 55781 h 500582"/>
                  <a:gd name="connsiteX239" fmla="*/ 418446 w 739320"/>
                  <a:gd name="connsiteY239" fmla="*/ 52622 h 500582"/>
                  <a:gd name="connsiteX240" fmla="*/ 413843 w 739320"/>
                  <a:gd name="connsiteY240" fmla="*/ 56864 h 500582"/>
                  <a:gd name="connsiteX241" fmla="*/ 405990 w 739320"/>
                  <a:gd name="connsiteY241" fmla="*/ 39805 h 500582"/>
                  <a:gd name="connsiteX242" fmla="*/ 412128 w 739320"/>
                  <a:gd name="connsiteY242" fmla="*/ 32945 h 500582"/>
                  <a:gd name="connsiteX243" fmla="*/ 409691 w 739320"/>
                  <a:gd name="connsiteY243" fmla="*/ 28432 h 500582"/>
                  <a:gd name="connsiteX244" fmla="*/ 415738 w 739320"/>
                  <a:gd name="connsiteY244" fmla="*/ 20038 h 500582"/>
                  <a:gd name="connsiteX245" fmla="*/ 423681 w 739320"/>
                  <a:gd name="connsiteY245" fmla="*/ 20128 h 500582"/>
                  <a:gd name="connsiteX246" fmla="*/ 437220 w 739320"/>
                  <a:gd name="connsiteY246" fmla="*/ 12275 h 500582"/>
                  <a:gd name="connsiteX247" fmla="*/ 440018 w 739320"/>
                  <a:gd name="connsiteY247" fmla="*/ 16788 h 500582"/>
                  <a:gd name="connsiteX248" fmla="*/ 446427 w 739320"/>
                  <a:gd name="connsiteY248" fmla="*/ 14171 h 500582"/>
                  <a:gd name="connsiteX249" fmla="*/ 447690 w 739320"/>
                  <a:gd name="connsiteY249" fmla="*/ 17240 h 500582"/>
                  <a:gd name="connsiteX250" fmla="*/ 449766 w 739320"/>
                  <a:gd name="connsiteY250" fmla="*/ 17510 h 500582"/>
                  <a:gd name="connsiteX251" fmla="*/ 450850 w 739320"/>
                  <a:gd name="connsiteY251" fmla="*/ 25273 h 500582"/>
                  <a:gd name="connsiteX252" fmla="*/ 460237 w 739320"/>
                  <a:gd name="connsiteY252" fmla="*/ 23287 h 500582"/>
                  <a:gd name="connsiteX253" fmla="*/ 464659 w 739320"/>
                  <a:gd name="connsiteY253" fmla="*/ 15705 h 500582"/>
                  <a:gd name="connsiteX254" fmla="*/ 470707 w 739320"/>
                  <a:gd name="connsiteY254" fmla="*/ 19045 h 500582"/>
                  <a:gd name="connsiteX255" fmla="*/ 481177 w 739320"/>
                  <a:gd name="connsiteY255" fmla="*/ 14893 h 500582"/>
                  <a:gd name="connsiteX256" fmla="*/ 487405 w 739320"/>
                  <a:gd name="connsiteY256" fmla="*/ 20940 h 500582"/>
                  <a:gd name="connsiteX257" fmla="*/ 493813 w 739320"/>
                  <a:gd name="connsiteY257" fmla="*/ 18684 h 500582"/>
                  <a:gd name="connsiteX258" fmla="*/ 505006 w 739320"/>
                  <a:gd name="connsiteY258" fmla="*/ 19406 h 500582"/>
                  <a:gd name="connsiteX259" fmla="*/ 506630 w 739320"/>
                  <a:gd name="connsiteY259" fmla="*/ 16156 h 500582"/>
                  <a:gd name="connsiteX260" fmla="*/ 516739 w 739320"/>
                  <a:gd name="connsiteY260" fmla="*/ 13449 h 500582"/>
                  <a:gd name="connsiteX261" fmla="*/ 531091 w 739320"/>
                  <a:gd name="connsiteY261" fmla="*/ 21392 h 500582"/>
                  <a:gd name="connsiteX262" fmla="*/ 532084 w 739320"/>
                  <a:gd name="connsiteY262" fmla="*/ 23648 h 500582"/>
                  <a:gd name="connsiteX263" fmla="*/ 538673 w 739320"/>
                  <a:gd name="connsiteY263" fmla="*/ 24912 h 500582"/>
                  <a:gd name="connsiteX264" fmla="*/ 545984 w 739320"/>
                  <a:gd name="connsiteY264" fmla="*/ 20760 h 500582"/>
                  <a:gd name="connsiteX265" fmla="*/ 550406 w 739320"/>
                  <a:gd name="connsiteY265" fmla="*/ 10290 h 500582"/>
                  <a:gd name="connsiteX266" fmla="*/ 554288 w 739320"/>
                  <a:gd name="connsiteY266" fmla="*/ 6047 h 500582"/>
                  <a:gd name="connsiteX267" fmla="*/ 553566 w 739320"/>
                  <a:gd name="connsiteY267" fmla="*/ 3430 h 500582"/>
                  <a:gd name="connsiteX268" fmla="*/ 557718 w 739320"/>
                  <a:gd name="connsiteY268" fmla="*/ 0 h 50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</a:cxnLst>
                <a:rect l="l" t="t" r="r" b="b"/>
                <a:pathLst>
                  <a:path w="739320" h="500582">
                    <a:moveTo>
                      <a:pt x="728038" y="476303"/>
                    </a:moveTo>
                    <a:lnTo>
                      <a:pt x="732461" y="479913"/>
                    </a:lnTo>
                    <a:lnTo>
                      <a:pt x="735169" y="486141"/>
                    </a:lnTo>
                    <a:lnTo>
                      <a:pt x="734898" y="491647"/>
                    </a:lnTo>
                    <a:lnTo>
                      <a:pt x="739050" y="494265"/>
                    </a:lnTo>
                    <a:lnTo>
                      <a:pt x="739321" y="497153"/>
                    </a:lnTo>
                    <a:lnTo>
                      <a:pt x="736613" y="499229"/>
                    </a:lnTo>
                    <a:lnTo>
                      <a:pt x="731107" y="500583"/>
                    </a:lnTo>
                    <a:lnTo>
                      <a:pt x="721630" y="495167"/>
                    </a:lnTo>
                    <a:lnTo>
                      <a:pt x="717478" y="479823"/>
                    </a:lnTo>
                    <a:lnTo>
                      <a:pt x="720637" y="475852"/>
                    </a:lnTo>
                    <a:lnTo>
                      <a:pt x="728038" y="476303"/>
                    </a:lnTo>
                    <a:close/>
                    <a:moveTo>
                      <a:pt x="557718" y="0"/>
                    </a:moveTo>
                    <a:lnTo>
                      <a:pt x="586601" y="2798"/>
                    </a:lnTo>
                    <a:lnTo>
                      <a:pt x="593912" y="24461"/>
                    </a:lnTo>
                    <a:lnTo>
                      <a:pt x="603028" y="39083"/>
                    </a:lnTo>
                    <a:lnTo>
                      <a:pt x="619275" y="44498"/>
                    </a:lnTo>
                    <a:lnTo>
                      <a:pt x="625052" y="41068"/>
                    </a:lnTo>
                    <a:lnTo>
                      <a:pt x="641569" y="40798"/>
                    </a:lnTo>
                    <a:lnTo>
                      <a:pt x="639945" y="68598"/>
                    </a:lnTo>
                    <a:lnTo>
                      <a:pt x="652220" y="76902"/>
                    </a:lnTo>
                    <a:lnTo>
                      <a:pt x="653393" y="79700"/>
                    </a:lnTo>
                    <a:lnTo>
                      <a:pt x="680742" y="85025"/>
                    </a:lnTo>
                    <a:lnTo>
                      <a:pt x="681916" y="90260"/>
                    </a:lnTo>
                    <a:lnTo>
                      <a:pt x="686789" y="94863"/>
                    </a:lnTo>
                    <a:lnTo>
                      <a:pt x="691212" y="97120"/>
                    </a:lnTo>
                    <a:lnTo>
                      <a:pt x="695635" y="96307"/>
                    </a:lnTo>
                    <a:lnTo>
                      <a:pt x="695003" y="103258"/>
                    </a:lnTo>
                    <a:lnTo>
                      <a:pt x="691212" y="105965"/>
                    </a:lnTo>
                    <a:lnTo>
                      <a:pt x="691212" y="105965"/>
                    </a:lnTo>
                    <a:lnTo>
                      <a:pt x="684172" y="105514"/>
                    </a:lnTo>
                    <a:lnTo>
                      <a:pt x="673160" y="112644"/>
                    </a:lnTo>
                    <a:lnTo>
                      <a:pt x="667564" y="111742"/>
                    </a:lnTo>
                    <a:lnTo>
                      <a:pt x="654567" y="115714"/>
                    </a:lnTo>
                    <a:lnTo>
                      <a:pt x="651678" y="118783"/>
                    </a:lnTo>
                    <a:lnTo>
                      <a:pt x="649422" y="127809"/>
                    </a:lnTo>
                    <a:lnTo>
                      <a:pt x="640305" y="129704"/>
                    </a:lnTo>
                    <a:lnTo>
                      <a:pt x="636876" y="137737"/>
                    </a:lnTo>
                    <a:lnTo>
                      <a:pt x="634529" y="154435"/>
                    </a:lnTo>
                    <a:lnTo>
                      <a:pt x="628572" y="165447"/>
                    </a:lnTo>
                    <a:lnTo>
                      <a:pt x="627128" y="176278"/>
                    </a:lnTo>
                    <a:lnTo>
                      <a:pt x="618643" y="181423"/>
                    </a:lnTo>
                    <a:lnTo>
                      <a:pt x="617380" y="186026"/>
                    </a:lnTo>
                    <a:lnTo>
                      <a:pt x="614762" y="186297"/>
                    </a:lnTo>
                    <a:lnTo>
                      <a:pt x="614311" y="179888"/>
                    </a:lnTo>
                    <a:lnTo>
                      <a:pt x="611152" y="177542"/>
                    </a:lnTo>
                    <a:lnTo>
                      <a:pt x="598786" y="173209"/>
                    </a:lnTo>
                    <a:lnTo>
                      <a:pt x="589489" y="172668"/>
                    </a:lnTo>
                    <a:lnTo>
                      <a:pt x="580373" y="175015"/>
                    </a:lnTo>
                    <a:lnTo>
                      <a:pt x="573874" y="181333"/>
                    </a:lnTo>
                    <a:lnTo>
                      <a:pt x="571618" y="177452"/>
                    </a:lnTo>
                    <a:lnTo>
                      <a:pt x="560335" y="177542"/>
                    </a:lnTo>
                    <a:lnTo>
                      <a:pt x="549685" y="186387"/>
                    </a:lnTo>
                    <a:lnTo>
                      <a:pt x="531091" y="191532"/>
                    </a:lnTo>
                    <a:lnTo>
                      <a:pt x="523148" y="199565"/>
                    </a:lnTo>
                    <a:lnTo>
                      <a:pt x="515205" y="215000"/>
                    </a:lnTo>
                    <a:lnTo>
                      <a:pt x="507082" y="241446"/>
                    </a:lnTo>
                    <a:lnTo>
                      <a:pt x="500131" y="245869"/>
                    </a:lnTo>
                    <a:lnTo>
                      <a:pt x="494174" y="242078"/>
                    </a:lnTo>
                    <a:lnTo>
                      <a:pt x="487585" y="242619"/>
                    </a:lnTo>
                    <a:lnTo>
                      <a:pt x="479011" y="252277"/>
                    </a:lnTo>
                    <a:lnTo>
                      <a:pt x="476664" y="248938"/>
                    </a:lnTo>
                    <a:lnTo>
                      <a:pt x="459424" y="249298"/>
                    </a:lnTo>
                    <a:lnTo>
                      <a:pt x="449225" y="261303"/>
                    </a:lnTo>
                    <a:lnTo>
                      <a:pt x="443990" y="286576"/>
                    </a:lnTo>
                    <a:lnTo>
                      <a:pt x="440289" y="288020"/>
                    </a:lnTo>
                    <a:lnTo>
                      <a:pt x="438213" y="284680"/>
                    </a:lnTo>
                    <a:lnTo>
                      <a:pt x="434512" y="283507"/>
                    </a:lnTo>
                    <a:lnTo>
                      <a:pt x="429999" y="285042"/>
                    </a:lnTo>
                    <a:lnTo>
                      <a:pt x="424403" y="294429"/>
                    </a:lnTo>
                    <a:lnTo>
                      <a:pt x="422959" y="305441"/>
                    </a:lnTo>
                    <a:lnTo>
                      <a:pt x="416280" y="303906"/>
                    </a:lnTo>
                    <a:lnTo>
                      <a:pt x="417363" y="296775"/>
                    </a:lnTo>
                    <a:lnTo>
                      <a:pt x="414204" y="292082"/>
                    </a:lnTo>
                    <a:lnTo>
                      <a:pt x="391097" y="286305"/>
                    </a:lnTo>
                    <a:lnTo>
                      <a:pt x="381801" y="289284"/>
                    </a:lnTo>
                    <a:lnTo>
                      <a:pt x="373316" y="295060"/>
                    </a:lnTo>
                    <a:lnTo>
                      <a:pt x="359777" y="298130"/>
                    </a:lnTo>
                    <a:lnTo>
                      <a:pt x="348495" y="296234"/>
                    </a:lnTo>
                    <a:lnTo>
                      <a:pt x="335226" y="304086"/>
                    </a:lnTo>
                    <a:lnTo>
                      <a:pt x="331887" y="302371"/>
                    </a:lnTo>
                    <a:lnTo>
                      <a:pt x="325568" y="305170"/>
                    </a:lnTo>
                    <a:lnTo>
                      <a:pt x="315911" y="316994"/>
                    </a:lnTo>
                    <a:lnTo>
                      <a:pt x="303455" y="341815"/>
                    </a:lnTo>
                    <a:lnTo>
                      <a:pt x="296685" y="363297"/>
                    </a:lnTo>
                    <a:lnTo>
                      <a:pt x="291811" y="390375"/>
                    </a:lnTo>
                    <a:lnTo>
                      <a:pt x="288111" y="396874"/>
                    </a:lnTo>
                    <a:lnTo>
                      <a:pt x="281702" y="404636"/>
                    </a:lnTo>
                    <a:lnTo>
                      <a:pt x="274301" y="404004"/>
                    </a:lnTo>
                    <a:lnTo>
                      <a:pt x="267170" y="407344"/>
                    </a:lnTo>
                    <a:lnTo>
                      <a:pt x="264914" y="404004"/>
                    </a:lnTo>
                    <a:lnTo>
                      <a:pt x="253180" y="399672"/>
                    </a:lnTo>
                    <a:lnTo>
                      <a:pt x="238829" y="397054"/>
                    </a:lnTo>
                    <a:lnTo>
                      <a:pt x="224748" y="399491"/>
                    </a:lnTo>
                    <a:lnTo>
                      <a:pt x="211931" y="405719"/>
                    </a:lnTo>
                    <a:lnTo>
                      <a:pt x="205703" y="404817"/>
                    </a:lnTo>
                    <a:lnTo>
                      <a:pt x="195684" y="411135"/>
                    </a:lnTo>
                    <a:lnTo>
                      <a:pt x="185394" y="423771"/>
                    </a:lnTo>
                    <a:lnTo>
                      <a:pt x="173390" y="433249"/>
                    </a:lnTo>
                    <a:lnTo>
                      <a:pt x="156601" y="440018"/>
                    </a:lnTo>
                    <a:lnTo>
                      <a:pt x="143153" y="439838"/>
                    </a:lnTo>
                    <a:lnTo>
                      <a:pt x="132051" y="444982"/>
                    </a:lnTo>
                    <a:lnTo>
                      <a:pt x="126635" y="450398"/>
                    </a:lnTo>
                    <a:lnTo>
                      <a:pt x="87552" y="466013"/>
                    </a:lnTo>
                    <a:lnTo>
                      <a:pt x="87552" y="466013"/>
                    </a:lnTo>
                    <a:lnTo>
                      <a:pt x="86740" y="461861"/>
                    </a:lnTo>
                    <a:lnTo>
                      <a:pt x="88455" y="458251"/>
                    </a:lnTo>
                    <a:lnTo>
                      <a:pt x="83491" y="453196"/>
                    </a:lnTo>
                    <a:lnTo>
                      <a:pt x="68417" y="416370"/>
                    </a:lnTo>
                    <a:lnTo>
                      <a:pt x="71486" y="410052"/>
                    </a:lnTo>
                    <a:lnTo>
                      <a:pt x="70403" y="404365"/>
                    </a:lnTo>
                    <a:lnTo>
                      <a:pt x="65709" y="396603"/>
                    </a:lnTo>
                    <a:lnTo>
                      <a:pt x="54698" y="386404"/>
                    </a:lnTo>
                    <a:lnTo>
                      <a:pt x="50726" y="385501"/>
                    </a:lnTo>
                    <a:lnTo>
                      <a:pt x="52893" y="372955"/>
                    </a:lnTo>
                    <a:lnTo>
                      <a:pt x="52893" y="372955"/>
                    </a:lnTo>
                    <a:lnTo>
                      <a:pt x="59933" y="372233"/>
                    </a:lnTo>
                    <a:lnTo>
                      <a:pt x="65619" y="368893"/>
                    </a:lnTo>
                    <a:lnTo>
                      <a:pt x="84303" y="352827"/>
                    </a:lnTo>
                    <a:lnTo>
                      <a:pt x="85928" y="343079"/>
                    </a:lnTo>
                    <a:lnTo>
                      <a:pt x="84393" y="337212"/>
                    </a:lnTo>
                    <a:lnTo>
                      <a:pt x="77895" y="327283"/>
                    </a:lnTo>
                    <a:lnTo>
                      <a:pt x="77985" y="295692"/>
                    </a:lnTo>
                    <a:lnTo>
                      <a:pt x="69681" y="274842"/>
                    </a:lnTo>
                    <a:lnTo>
                      <a:pt x="67154" y="275474"/>
                    </a:lnTo>
                    <a:lnTo>
                      <a:pt x="66161" y="270961"/>
                    </a:lnTo>
                    <a:lnTo>
                      <a:pt x="57857" y="265455"/>
                    </a:lnTo>
                    <a:lnTo>
                      <a:pt x="52802" y="258505"/>
                    </a:lnTo>
                    <a:lnTo>
                      <a:pt x="48109" y="257964"/>
                    </a:lnTo>
                    <a:lnTo>
                      <a:pt x="37548" y="261484"/>
                    </a:lnTo>
                    <a:lnTo>
                      <a:pt x="33216" y="257151"/>
                    </a:lnTo>
                    <a:lnTo>
                      <a:pt x="26085" y="254895"/>
                    </a:lnTo>
                    <a:lnTo>
                      <a:pt x="23287" y="250291"/>
                    </a:lnTo>
                    <a:lnTo>
                      <a:pt x="12727" y="247403"/>
                    </a:lnTo>
                    <a:lnTo>
                      <a:pt x="13178" y="245147"/>
                    </a:lnTo>
                    <a:lnTo>
                      <a:pt x="8575" y="244876"/>
                    </a:lnTo>
                    <a:lnTo>
                      <a:pt x="8394" y="243070"/>
                    </a:lnTo>
                    <a:lnTo>
                      <a:pt x="5416" y="244515"/>
                    </a:lnTo>
                    <a:lnTo>
                      <a:pt x="3971" y="241987"/>
                    </a:lnTo>
                    <a:lnTo>
                      <a:pt x="0" y="241446"/>
                    </a:lnTo>
                    <a:lnTo>
                      <a:pt x="2708" y="239550"/>
                    </a:lnTo>
                    <a:lnTo>
                      <a:pt x="10290" y="240995"/>
                    </a:lnTo>
                    <a:lnTo>
                      <a:pt x="14532" y="234947"/>
                    </a:lnTo>
                    <a:lnTo>
                      <a:pt x="13268" y="228990"/>
                    </a:lnTo>
                    <a:lnTo>
                      <a:pt x="17691" y="225831"/>
                    </a:lnTo>
                    <a:lnTo>
                      <a:pt x="16969" y="223755"/>
                    </a:lnTo>
                    <a:lnTo>
                      <a:pt x="20579" y="222491"/>
                    </a:lnTo>
                    <a:lnTo>
                      <a:pt x="22836" y="225109"/>
                    </a:lnTo>
                    <a:lnTo>
                      <a:pt x="27890" y="212743"/>
                    </a:lnTo>
                    <a:lnTo>
                      <a:pt x="23558" y="205703"/>
                    </a:lnTo>
                    <a:lnTo>
                      <a:pt x="23558" y="205703"/>
                    </a:lnTo>
                    <a:lnTo>
                      <a:pt x="19406" y="203176"/>
                    </a:lnTo>
                    <a:lnTo>
                      <a:pt x="19406" y="203176"/>
                    </a:lnTo>
                    <a:lnTo>
                      <a:pt x="18955" y="199836"/>
                    </a:lnTo>
                    <a:lnTo>
                      <a:pt x="22655" y="198843"/>
                    </a:lnTo>
                    <a:lnTo>
                      <a:pt x="23919" y="194240"/>
                    </a:lnTo>
                    <a:lnTo>
                      <a:pt x="25995" y="195233"/>
                    </a:lnTo>
                    <a:lnTo>
                      <a:pt x="29876" y="193157"/>
                    </a:lnTo>
                    <a:lnTo>
                      <a:pt x="28432" y="189185"/>
                    </a:lnTo>
                    <a:lnTo>
                      <a:pt x="31862" y="185394"/>
                    </a:lnTo>
                    <a:lnTo>
                      <a:pt x="31140" y="180881"/>
                    </a:lnTo>
                    <a:lnTo>
                      <a:pt x="33757" y="179076"/>
                    </a:lnTo>
                    <a:lnTo>
                      <a:pt x="35924" y="180069"/>
                    </a:lnTo>
                    <a:lnTo>
                      <a:pt x="34389" y="177632"/>
                    </a:lnTo>
                    <a:lnTo>
                      <a:pt x="36465" y="176639"/>
                    </a:lnTo>
                    <a:lnTo>
                      <a:pt x="36556" y="173029"/>
                    </a:lnTo>
                    <a:lnTo>
                      <a:pt x="40346" y="174383"/>
                    </a:lnTo>
                    <a:lnTo>
                      <a:pt x="37187" y="169689"/>
                    </a:lnTo>
                    <a:lnTo>
                      <a:pt x="39444" y="168606"/>
                    </a:lnTo>
                    <a:lnTo>
                      <a:pt x="40346" y="170592"/>
                    </a:lnTo>
                    <a:lnTo>
                      <a:pt x="42061" y="168606"/>
                    </a:lnTo>
                    <a:lnTo>
                      <a:pt x="39624" y="165266"/>
                    </a:lnTo>
                    <a:lnTo>
                      <a:pt x="44318" y="161927"/>
                    </a:lnTo>
                    <a:lnTo>
                      <a:pt x="41520" y="159761"/>
                    </a:lnTo>
                    <a:lnTo>
                      <a:pt x="45311" y="157865"/>
                    </a:lnTo>
                    <a:lnTo>
                      <a:pt x="49192" y="160031"/>
                    </a:lnTo>
                    <a:lnTo>
                      <a:pt x="46755" y="157955"/>
                    </a:lnTo>
                    <a:lnTo>
                      <a:pt x="49733" y="155970"/>
                    </a:lnTo>
                    <a:lnTo>
                      <a:pt x="48470" y="149651"/>
                    </a:lnTo>
                    <a:lnTo>
                      <a:pt x="50546" y="152901"/>
                    </a:lnTo>
                    <a:lnTo>
                      <a:pt x="53344" y="152178"/>
                    </a:lnTo>
                    <a:lnTo>
                      <a:pt x="57586" y="145229"/>
                    </a:lnTo>
                    <a:lnTo>
                      <a:pt x="58850" y="146944"/>
                    </a:lnTo>
                    <a:lnTo>
                      <a:pt x="61287" y="145048"/>
                    </a:lnTo>
                    <a:lnTo>
                      <a:pt x="58398" y="129524"/>
                    </a:lnTo>
                    <a:lnTo>
                      <a:pt x="60926" y="122393"/>
                    </a:lnTo>
                    <a:lnTo>
                      <a:pt x="58128" y="117519"/>
                    </a:lnTo>
                    <a:lnTo>
                      <a:pt x="66341" y="110388"/>
                    </a:lnTo>
                    <a:lnTo>
                      <a:pt x="70042" y="92788"/>
                    </a:lnTo>
                    <a:lnTo>
                      <a:pt x="70042" y="92788"/>
                    </a:lnTo>
                    <a:lnTo>
                      <a:pt x="81324" y="83581"/>
                    </a:lnTo>
                    <a:lnTo>
                      <a:pt x="85476" y="83671"/>
                    </a:lnTo>
                    <a:lnTo>
                      <a:pt x="101091" y="101362"/>
                    </a:lnTo>
                    <a:lnTo>
                      <a:pt x="111742" y="104612"/>
                    </a:lnTo>
                    <a:lnTo>
                      <a:pt x="118602" y="104521"/>
                    </a:lnTo>
                    <a:lnTo>
                      <a:pt x="128079" y="110478"/>
                    </a:lnTo>
                    <a:lnTo>
                      <a:pt x="134578" y="111472"/>
                    </a:lnTo>
                    <a:lnTo>
                      <a:pt x="150373" y="104792"/>
                    </a:lnTo>
                    <a:lnTo>
                      <a:pt x="153533" y="100369"/>
                    </a:lnTo>
                    <a:lnTo>
                      <a:pt x="155789" y="90350"/>
                    </a:lnTo>
                    <a:lnTo>
                      <a:pt x="155518" y="93420"/>
                    </a:lnTo>
                    <a:lnTo>
                      <a:pt x="157865" y="95044"/>
                    </a:lnTo>
                    <a:lnTo>
                      <a:pt x="161656" y="90802"/>
                    </a:lnTo>
                    <a:lnTo>
                      <a:pt x="189185" y="88275"/>
                    </a:lnTo>
                    <a:lnTo>
                      <a:pt x="241356" y="92336"/>
                    </a:lnTo>
                    <a:lnTo>
                      <a:pt x="253451" y="94954"/>
                    </a:lnTo>
                    <a:lnTo>
                      <a:pt x="256790" y="99737"/>
                    </a:lnTo>
                    <a:lnTo>
                      <a:pt x="266358" y="98113"/>
                    </a:lnTo>
                    <a:lnTo>
                      <a:pt x="273488" y="101723"/>
                    </a:lnTo>
                    <a:lnTo>
                      <a:pt x="282244" y="103077"/>
                    </a:lnTo>
                    <a:lnTo>
                      <a:pt x="286486" y="107048"/>
                    </a:lnTo>
                    <a:lnTo>
                      <a:pt x="298039" y="109846"/>
                    </a:lnTo>
                    <a:lnTo>
                      <a:pt x="299032" y="123025"/>
                    </a:lnTo>
                    <a:lnTo>
                      <a:pt x="305531" y="133766"/>
                    </a:lnTo>
                    <a:lnTo>
                      <a:pt x="304448" y="141618"/>
                    </a:lnTo>
                    <a:lnTo>
                      <a:pt x="309412" y="148388"/>
                    </a:lnTo>
                    <a:lnTo>
                      <a:pt x="309502" y="151005"/>
                    </a:lnTo>
                    <a:lnTo>
                      <a:pt x="306524" y="153352"/>
                    </a:lnTo>
                    <a:lnTo>
                      <a:pt x="306433" y="162829"/>
                    </a:lnTo>
                    <a:lnTo>
                      <a:pt x="311759" y="161024"/>
                    </a:lnTo>
                    <a:lnTo>
                      <a:pt x="311939" y="149832"/>
                    </a:lnTo>
                    <a:lnTo>
                      <a:pt x="326200" y="137827"/>
                    </a:lnTo>
                    <a:lnTo>
                      <a:pt x="332157" y="139001"/>
                    </a:lnTo>
                    <a:lnTo>
                      <a:pt x="334775" y="137556"/>
                    </a:lnTo>
                    <a:lnTo>
                      <a:pt x="339017" y="126003"/>
                    </a:lnTo>
                    <a:lnTo>
                      <a:pt x="342447" y="131599"/>
                    </a:lnTo>
                    <a:lnTo>
                      <a:pt x="345516" y="127357"/>
                    </a:lnTo>
                    <a:lnTo>
                      <a:pt x="355806" y="122934"/>
                    </a:lnTo>
                    <a:lnTo>
                      <a:pt x="371691" y="119956"/>
                    </a:lnTo>
                    <a:lnTo>
                      <a:pt x="376926" y="112193"/>
                    </a:lnTo>
                    <a:lnTo>
                      <a:pt x="387036" y="107951"/>
                    </a:lnTo>
                    <a:lnTo>
                      <a:pt x="391819" y="100911"/>
                    </a:lnTo>
                    <a:lnTo>
                      <a:pt x="404636" y="93871"/>
                    </a:lnTo>
                    <a:lnTo>
                      <a:pt x="415107" y="82588"/>
                    </a:lnTo>
                    <a:lnTo>
                      <a:pt x="415738" y="77985"/>
                    </a:lnTo>
                    <a:lnTo>
                      <a:pt x="428646" y="68959"/>
                    </a:lnTo>
                    <a:lnTo>
                      <a:pt x="428555" y="64265"/>
                    </a:lnTo>
                    <a:lnTo>
                      <a:pt x="425306" y="61918"/>
                    </a:lnTo>
                    <a:lnTo>
                      <a:pt x="422959" y="55781"/>
                    </a:lnTo>
                    <a:lnTo>
                      <a:pt x="418446" y="52622"/>
                    </a:lnTo>
                    <a:lnTo>
                      <a:pt x="413843" y="56864"/>
                    </a:lnTo>
                    <a:lnTo>
                      <a:pt x="405990" y="39805"/>
                    </a:lnTo>
                    <a:lnTo>
                      <a:pt x="412128" y="32945"/>
                    </a:lnTo>
                    <a:lnTo>
                      <a:pt x="409691" y="28432"/>
                    </a:lnTo>
                    <a:lnTo>
                      <a:pt x="415738" y="20038"/>
                    </a:lnTo>
                    <a:lnTo>
                      <a:pt x="423681" y="20128"/>
                    </a:lnTo>
                    <a:lnTo>
                      <a:pt x="437220" y="12275"/>
                    </a:lnTo>
                    <a:lnTo>
                      <a:pt x="440018" y="16788"/>
                    </a:lnTo>
                    <a:lnTo>
                      <a:pt x="446427" y="14171"/>
                    </a:lnTo>
                    <a:lnTo>
                      <a:pt x="447690" y="17240"/>
                    </a:lnTo>
                    <a:lnTo>
                      <a:pt x="449766" y="17510"/>
                    </a:lnTo>
                    <a:lnTo>
                      <a:pt x="450850" y="25273"/>
                    </a:lnTo>
                    <a:lnTo>
                      <a:pt x="460237" y="23287"/>
                    </a:lnTo>
                    <a:lnTo>
                      <a:pt x="464659" y="15705"/>
                    </a:lnTo>
                    <a:lnTo>
                      <a:pt x="470707" y="19045"/>
                    </a:lnTo>
                    <a:lnTo>
                      <a:pt x="481177" y="14893"/>
                    </a:lnTo>
                    <a:lnTo>
                      <a:pt x="487405" y="20940"/>
                    </a:lnTo>
                    <a:lnTo>
                      <a:pt x="493813" y="18684"/>
                    </a:lnTo>
                    <a:lnTo>
                      <a:pt x="505006" y="19406"/>
                    </a:lnTo>
                    <a:lnTo>
                      <a:pt x="506630" y="16156"/>
                    </a:lnTo>
                    <a:lnTo>
                      <a:pt x="516739" y="13449"/>
                    </a:lnTo>
                    <a:lnTo>
                      <a:pt x="531091" y="21392"/>
                    </a:lnTo>
                    <a:lnTo>
                      <a:pt x="532084" y="23648"/>
                    </a:lnTo>
                    <a:lnTo>
                      <a:pt x="538673" y="24912"/>
                    </a:lnTo>
                    <a:lnTo>
                      <a:pt x="545984" y="20760"/>
                    </a:lnTo>
                    <a:lnTo>
                      <a:pt x="550406" y="10290"/>
                    </a:lnTo>
                    <a:lnTo>
                      <a:pt x="554288" y="6047"/>
                    </a:lnTo>
                    <a:lnTo>
                      <a:pt x="553566" y="3430"/>
                    </a:lnTo>
                    <a:lnTo>
                      <a:pt x="557718" y="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2" name="Freeform: Shape 164">
                <a:extLst>
                  <a:ext uri="{FF2B5EF4-FFF2-40B4-BE49-F238E27FC236}">
                    <a16:creationId xmlns="" xmlns:a16="http://schemas.microsoft.com/office/drawing/2014/main" id="{ED57301F-949D-4195-B004-1D7A6B5B3B0E}"/>
                  </a:ext>
                </a:extLst>
              </p:cNvPr>
              <p:cNvSpPr/>
              <p:nvPr/>
            </p:nvSpPr>
            <p:spPr>
              <a:xfrm>
                <a:off x="2347127" y="5712115"/>
                <a:ext cx="582052" cy="275732"/>
              </a:xfrm>
              <a:custGeom>
                <a:avLst/>
                <a:gdLst>
                  <a:gd name="connsiteX0" fmla="*/ 131780 w 586961"/>
                  <a:gd name="connsiteY0" fmla="*/ 0 h 301649"/>
                  <a:gd name="connsiteX1" fmla="*/ 144868 w 586961"/>
                  <a:gd name="connsiteY1" fmla="*/ 27349 h 301649"/>
                  <a:gd name="connsiteX2" fmla="*/ 171675 w 586961"/>
                  <a:gd name="connsiteY2" fmla="*/ 62550 h 301649"/>
                  <a:gd name="connsiteX3" fmla="*/ 164003 w 586961"/>
                  <a:gd name="connsiteY3" fmla="*/ 78255 h 301649"/>
                  <a:gd name="connsiteX4" fmla="*/ 164725 w 586961"/>
                  <a:gd name="connsiteY4" fmla="*/ 79790 h 301649"/>
                  <a:gd name="connsiteX5" fmla="*/ 187651 w 586961"/>
                  <a:gd name="connsiteY5" fmla="*/ 88635 h 301649"/>
                  <a:gd name="connsiteX6" fmla="*/ 205342 w 586961"/>
                  <a:gd name="connsiteY6" fmla="*/ 91072 h 301649"/>
                  <a:gd name="connsiteX7" fmla="*/ 202544 w 586961"/>
                  <a:gd name="connsiteY7" fmla="*/ 79699 h 301649"/>
                  <a:gd name="connsiteX8" fmla="*/ 214819 w 586961"/>
                  <a:gd name="connsiteY8" fmla="*/ 69952 h 301649"/>
                  <a:gd name="connsiteX9" fmla="*/ 212382 w 586961"/>
                  <a:gd name="connsiteY9" fmla="*/ 67424 h 301649"/>
                  <a:gd name="connsiteX10" fmla="*/ 209584 w 586961"/>
                  <a:gd name="connsiteY10" fmla="*/ 53975 h 301649"/>
                  <a:gd name="connsiteX11" fmla="*/ 240634 w 586961"/>
                  <a:gd name="connsiteY11" fmla="*/ 83220 h 301649"/>
                  <a:gd name="connsiteX12" fmla="*/ 269336 w 586961"/>
                  <a:gd name="connsiteY12" fmla="*/ 103979 h 301649"/>
                  <a:gd name="connsiteX13" fmla="*/ 280980 w 586961"/>
                  <a:gd name="connsiteY13" fmla="*/ 106056 h 301649"/>
                  <a:gd name="connsiteX14" fmla="*/ 312571 w 586961"/>
                  <a:gd name="connsiteY14" fmla="*/ 104070 h 301649"/>
                  <a:gd name="connsiteX15" fmla="*/ 324937 w 586961"/>
                  <a:gd name="connsiteY15" fmla="*/ 114991 h 301649"/>
                  <a:gd name="connsiteX16" fmla="*/ 323312 w 586961"/>
                  <a:gd name="connsiteY16" fmla="*/ 90621 h 301649"/>
                  <a:gd name="connsiteX17" fmla="*/ 312029 w 586961"/>
                  <a:gd name="connsiteY17" fmla="*/ 72298 h 301649"/>
                  <a:gd name="connsiteX18" fmla="*/ 311668 w 586961"/>
                  <a:gd name="connsiteY18" fmla="*/ 68326 h 301649"/>
                  <a:gd name="connsiteX19" fmla="*/ 299935 w 586961"/>
                  <a:gd name="connsiteY19" fmla="*/ 54787 h 301649"/>
                  <a:gd name="connsiteX20" fmla="*/ 306163 w 586961"/>
                  <a:gd name="connsiteY20" fmla="*/ 42603 h 301649"/>
                  <a:gd name="connsiteX21" fmla="*/ 303455 w 586961"/>
                  <a:gd name="connsiteY21" fmla="*/ 38631 h 301649"/>
                  <a:gd name="connsiteX22" fmla="*/ 302733 w 586961"/>
                  <a:gd name="connsiteY22" fmla="*/ 25634 h 301649"/>
                  <a:gd name="connsiteX23" fmla="*/ 307607 w 586961"/>
                  <a:gd name="connsiteY23" fmla="*/ 22836 h 301649"/>
                  <a:gd name="connsiteX24" fmla="*/ 312661 w 586961"/>
                  <a:gd name="connsiteY24" fmla="*/ 25002 h 301649"/>
                  <a:gd name="connsiteX25" fmla="*/ 312661 w 586961"/>
                  <a:gd name="connsiteY25" fmla="*/ 25002 h 301649"/>
                  <a:gd name="connsiteX26" fmla="*/ 312571 w 586961"/>
                  <a:gd name="connsiteY26" fmla="*/ 30056 h 301649"/>
                  <a:gd name="connsiteX27" fmla="*/ 314466 w 586961"/>
                  <a:gd name="connsiteY27" fmla="*/ 32222 h 301649"/>
                  <a:gd name="connsiteX28" fmla="*/ 318979 w 586961"/>
                  <a:gd name="connsiteY28" fmla="*/ 32493 h 301649"/>
                  <a:gd name="connsiteX29" fmla="*/ 348043 w 586961"/>
                  <a:gd name="connsiteY29" fmla="*/ 20760 h 301649"/>
                  <a:gd name="connsiteX30" fmla="*/ 363658 w 586961"/>
                  <a:gd name="connsiteY30" fmla="*/ 23648 h 301649"/>
                  <a:gd name="connsiteX31" fmla="*/ 368442 w 586961"/>
                  <a:gd name="connsiteY31" fmla="*/ 21301 h 301649"/>
                  <a:gd name="connsiteX32" fmla="*/ 370247 w 586961"/>
                  <a:gd name="connsiteY32" fmla="*/ 17781 h 301649"/>
                  <a:gd name="connsiteX33" fmla="*/ 367810 w 586961"/>
                  <a:gd name="connsiteY33" fmla="*/ 12185 h 301649"/>
                  <a:gd name="connsiteX34" fmla="*/ 362395 w 586961"/>
                  <a:gd name="connsiteY34" fmla="*/ 8574 h 301649"/>
                  <a:gd name="connsiteX35" fmla="*/ 362936 w 586961"/>
                  <a:gd name="connsiteY35" fmla="*/ 5867 h 301649"/>
                  <a:gd name="connsiteX36" fmla="*/ 364290 w 586961"/>
                  <a:gd name="connsiteY36" fmla="*/ 4693 h 301649"/>
                  <a:gd name="connsiteX37" fmla="*/ 366276 w 586961"/>
                  <a:gd name="connsiteY37" fmla="*/ 7040 h 301649"/>
                  <a:gd name="connsiteX38" fmla="*/ 372413 w 586961"/>
                  <a:gd name="connsiteY38" fmla="*/ 2257 h 301649"/>
                  <a:gd name="connsiteX39" fmla="*/ 376565 w 586961"/>
                  <a:gd name="connsiteY39" fmla="*/ 2166 h 301649"/>
                  <a:gd name="connsiteX40" fmla="*/ 388299 w 586961"/>
                  <a:gd name="connsiteY40" fmla="*/ 7221 h 301649"/>
                  <a:gd name="connsiteX41" fmla="*/ 396874 w 586961"/>
                  <a:gd name="connsiteY41" fmla="*/ 13268 h 301649"/>
                  <a:gd name="connsiteX42" fmla="*/ 397957 w 586961"/>
                  <a:gd name="connsiteY42" fmla="*/ 17149 h 301649"/>
                  <a:gd name="connsiteX43" fmla="*/ 400394 w 586961"/>
                  <a:gd name="connsiteY43" fmla="*/ 15344 h 301649"/>
                  <a:gd name="connsiteX44" fmla="*/ 403012 w 586961"/>
                  <a:gd name="connsiteY44" fmla="*/ 18594 h 301649"/>
                  <a:gd name="connsiteX45" fmla="*/ 403012 w 586961"/>
                  <a:gd name="connsiteY45" fmla="*/ 18594 h 301649"/>
                  <a:gd name="connsiteX46" fmla="*/ 410684 w 586961"/>
                  <a:gd name="connsiteY46" fmla="*/ 29064 h 301649"/>
                  <a:gd name="connsiteX47" fmla="*/ 429006 w 586961"/>
                  <a:gd name="connsiteY47" fmla="*/ 27168 h 301649"/>
                  <a:gd name="connsiteX48" fmla="*/ 448503 w 586961"/>
                  <a:gd name="connsiteY48" fmla="*/ 42332 h 301649"/>
                  <a:gd name="connsiteX49" fmla="*/ 485870 w 586961"/>
                  <a:gd name="connsiteY49" fmla="*/ 61557 h 301649"/>
                  <a:gd name="connsiteX50" fmla="*/ 472151 w 586961"/>
                  <a:gd name="connsiteY50" fmla="*/ 114901 h 301649"/>
                  <a:gd name="connsiteX51" fmla="*/ 453196 w 586961"/>
                  <a:gd name="connsiteY51" fmla="*/ 130336 h 301649"/>
                  <a:gd name="connsiteX52" fmla="*/ 464298 w 586961"/>
                  <a:gd name="connsiteY52" fmla="*/ 142972 h 301649"/>
                  <a:gd name="connsiteX53" fmla="*/ 470977 w 586961"/>
                  <a:gd name="connsiteY53" fmla="*/ 144506 h 301649"/>
                  <a:gd name="connsiteX54" fmla="*/ 474588 w 586961"/>
                  <a:gd name="connsiteY54" fmla="*/ 149019 h 301649"/>
                  <a:gd name="connsiteX55" fmla="*/ 479733 w 586961"/>
                  <a:gd name="connsiteY55" fmla="*/ 145950 h 301649"/>
                  <a:gd name="connsiteX56" fmla="*/ 484155 w 586961"/>
                  <a:gd name="connsiteY56" fmla="*/ 148839 h 301649"/>
                  <a:gd name="connsiteX57" fmla="*/ 482982 w 586961"/>
                  <a:gd name="connsiteY57" fmla="*/ 153081 h 301649"/>
                  <a:gd name="connsiteX58" fmla="*/ 486141 w 586961"/>
                  <a:gd name="connsiteY58" fmla="*/ 162829 h 301649"/>
                  <a:gd name="connsiteX59" fmla="*/ 494084 w 586961"/>
                  <a:gd name="connsiteY59" fmla="*/ 164093 h 301649"/>
                  <a:gd name="connsiteX60" fmla="*/ 495438 w 586961"/>
                  <a:gd name="connsiteY60" fmla="*/ 172487 h 301649"/>
                  <a:gd name="connsiteX61" fmla="*/ 493362 w 586961"/>
                  <a:gd name="connsiteY61" fmla="*/ 177271 h 301649"/>
                  <a:gd name="connsiteX62" fmla="*/ 496611 w 586961"/>
                  <a:gd name="connsiteY62" fmla="*/ 177542 h 301649"/>
                  <a:gd name="connsiteX63" fmla="*/ 497243 w 586961"/>
                  <a:gd name="connsiteY63" fmla="*/ 181152 h 301649"/>
                  <a:gd name="connsiteX64" fmla="*/ 502839 w 586961"/>
                  <a:gd name="connsiteY64" fmla="*/ 177902 h 301649"/>
                  <a:gd name="connsiteX65" fmla="*/ 506450 w 586961"/>
                  <a:gd name="connsiteY65" fmla="*/ 181423 h 301649"/>
                  <a:gd name="connsiteX66" fmla="*/ 507804 w 586961"/>
                  <a:gd name="connsiteY66" fmla="*/ 178264 h 301649"/>
                  <a:gd name="connsiteX67" fmla="*/ 517371 w 586961"/>
                  <a:gd name="connsiteY67" fmla="*/ 180700 h 301649"/>
                  <a:gd name="connsiteX68" fmla="*/ 519989 w 586961"/>
                  <a:gd name="connsiteY68" fmla="*/ 176639 h 301649"/>
                  <a:gd name="connsiteX69" fmla="*/ 528744 w 586961"/>
                  <a:gd name="connsiteY69" fmla="*/ 182145 h 301649"/>
                  <a:gd name="connsiteX70" fmla="*/ 527210 w 586961"/>
                  <a:gd name="connsiteY70" fmla="*/ 185213 h 301649"/>
                  <a:gd name="connsiteX71" fmla="*/ 531000 w 586961"/>
                  <a:gd name="connsiteY71" fmla="*/ 184762 h 301649"/>
                  <a:gd name="connsiteX72" fmla="*/ 531271 w 586961"/>
                  <a:gd name="connsiteY72" fmla="*/ 192073 h 301649"/>
                  <a:gd name="connsiteX73" fmla="*/ 533167 w 586961"/>
                  <a:gd name="connsiteY73" fmla="*/ 192976 h 301649"/>
                  <a:gd name="connsiteX74" fmla="*/ 536867 w 586961"/>
                  <a:gd name="connsiteY74" fmla="*/ 192073 h 301649"/>
                  <a:gd name="connsiteX75" fmla="*/ 538943 w 586961"/>
                  <a:gd name="connsiteY75" fmla="*/ 188102 h 301649"/>
                  <a:gd name="connsiteX76" fmla="*/ 542283 w 586961"/>
                  <a:gd name="connsiteY76" fmla="*/ 189005 h 301649"/>
                  <a:gd name="connsiteX77" fmla="*/ 543727 w 586961"/>
                  <a:gd name="connsiteY77" fmla="*/ 183950 h 301649"/>
                  <a:gd name="connsiteX78" fmla="*/ 548060 w 586961"/>
                  <a:gd name="connsiteY78" fmla="*/ 185575 h 301649"/>
                  <a:gd name="connsiteX79" fmla="*/ 548060 w 586961"/>
                  <a:gd name="connsiteY79" fmla="*/ 185575 h 301649"/>
                  <a:gd name="connsiteX80" fmla="*/ 548872 w 586961"/>
                  <a:gd name="connsiteY80" fmla="*/ 185845 h 301649"/>
                  <a:gd name="connsiteX81" fmla="*/ 548872 w 586961"/>
                  <a:gd name="connsiteY81" fmla="*/ 185845 h 301649"/>
                  <a:gd name="connsiteX82" fmla="*/ 554829 w 586961"/>
                  <a:gd name="connsiteY82" fmla="*/ 182777 h 301649"/>
                  <a:gd name="connsiteX83" fmla="*/ 557356 w 586961"/>
                  <a:gd name="connsiteY83" fmla="*/ 177812 h 301649"/>
                  <a:gd name="connsiteX84" fmla="*/ 559884 w 586961"/>
                  <a:gd name="connsiteY84" fmla="*/ 181513 h 301649"/>
                  <a:gd name="connsiteX85" fmla="*/ 564487 w 586961"/>
                  <a:gd name="connsiteY85" fmla="*/ 178985 h 301649"/>
                  <a:gd name="connsiteX86" fmla="*/ 574506 w 586961"/>
                  <a:gd name="connsiteY86" fmla="*/ 182777 h 301649"/>
                  <a:gd name="connsiteX87" fmla="*/ 578658 w 586961"/>
                  <a:gd name="connsiteY87" fmla="*/ 187831 h 301649"/>
                  <a:gd name="connsiteX88" fmla="*/ 579831 w 586961"/>
                  <a:gd name="connsiteY88" fmla="*/ 190900 h 301649"/>
                  <a:gd name="connsiteX89" fmla="*/ 577845 w 586961"/>
                  <a:gd name="connsiteY89" fmla="*/ 191171 h 301649"/>
                  <a:gd name="connsiteX90" fmla="*/ 579109 w 586961"/>
                  <a:gd name="connsiteY90" fmla="*/ 193698 h 301649"/>
                  <a:gd name="connsiteX91" fmla="*/ 577123 w 586961"/>
                  <a:gd name="connsiteY91" fmla="*/ 196947 h 301649"/>
                  <a:gd name="connsiteX92" fmla="*/ 579560 w 586961"/>
                  <a:gd name="connsiteY92" fmla="*/ 199926 h 301649"/>
                  <a:gd name="connsiteX93" fmla="*/ 575318 w 586961"/>
                  <a:gd name="connsiteY93" fmla="*/ 199024 h 301649"/>
                  <a:gd name="connsiteX94" fmla="*/ 573062 w 586961"/>
                  <a:gd name="connsiteY94" fmla="*/ 201822 h 301649"/>
                  <a:gd name="connsiteX95" fmla="*/ 573694 w 586961"/>
                  <a:gd name="connsiteY95" fmla="*/ 206335 h 301649"/>
                  <a:gd name="connsiteX96" fmla="*/ 577665 w 586961"/>
                  <a:gd name="connsiteY96" fmla="*/ 214097 h 301649"/>
                  <a:gd name="connsiteX97" fmla="*/ 581456 w 586961"/>
                  <a:gd name="connsiteY97" fmla="*/ 211118 h 301649"/>
                  <a:gd name="connsiteX98" fmla="*/ 582720 w 586961"/>
                  <a:gd name="connsiteY98" fmla="*/ 212923 h 301649"/>
                  <a:gd name="connsiteX99" fmla="*/ 580914 w 586961"/>
                  <a:gd name="connsiteY99" fmla="*/ 215361 h 301649"/>
                  <a:gd name="connsiteX100" fmla="*/ 585698 w 586961"/>
                  <a:gd name="connsiteY100" fmla="*/ 215902 h 301649"/>
                  <a:gd name="connsiteX101" fmla="*/ 583893 w 586961"/>
                  <a:gd name="connsiteY101" fmla="*/ 222762 h 301649"/>
                  <a:gd name="connsiteX102" fmla="*/ 586962 w 586961"/>
                  <a:gd name="connsiteY102" fmla="*/ 239911 h 301649"/>
                  <a:gd name="connsiteX103" fmla="*/ 580644 w 586961"/>
                  <a:gd name="connsiteY103" fmla="*/ 253360 h 301649"/>
                  <a:gd name="connsiteX104" fmla="*/ 580644 w 586961"/>
                  <a:gd name="connsiteY104" fmla="*/ 253360 h 301649"/>
                  <a:gd name="connsiteX105" fmla="*/ 564036 w 586961"/>
                  <a:gd name="connsiteY105" fmla="*/ 269155 h 301649"/>
                  <a:gd name="connsiteX106" fmla="*/ 564036 w 586961"/>
                  <a:gd name="connsiteY106" fmla="*/ 269155 h 301649"/>
                  <a:gd name="connsiteX107" fmla="*/ 555912 w 586961"/>
                  <a:gd name="connsiteY107" fmla="*/ 280438 h 301649"/>
                  <a:gd name="connsiteX108" fmla="*/ 555912 w 586961"/>
                  <a:gd name="connsiteY108" fmla="*/ 280438 h 301649"/>
                  <a:gd name="connsiteX109" fmla="*/ 553475 w 586961"/>
                  <a:gd name="connsiteY109" fmla="*/ 281160 h 301649"/>
                  <a:gd name="connsiteX110" fmla="*/ 553475 w 586961"/>
                  <a:gd name="connsiteY110" fmla="*/ 281160 h 301649"/>
                  <a:gd name="connsiteX111" fmla="*/ 547518 w 586961"/>
                  <a:gd name="connsiteY111" fmla="*/ 279987 h 301649"/>
                  <a:gd name="connsiteX112" fmla="*/ 545352 w 586961"/>
                  <a:gd name="connsiteY112" fmla="*/ 275925 h 301649"/>
                  <a:gd name="connsiteX113" fmla="*/ 545352 w 586961"/>
                  <a:gd name="connsiteY113" fmla="*/ 275925 h 301649"/>
                  <a:gd name="connsiteX114" fmla="*/ 545532 w 586961"/>
                  <a:gd name="connsiteY114" fmla="*/ 268524 h 301649"/>
                  <a:gd name="connsiteX115" fmla="*/ 545532 w 586961"/>
                  <a:gd name="connsiteY115" fmla="*/ 268524 h 301649"/>
                  <a:gd name="connsiteX116" fmla="*/ 544269 w 586961"/>
                  <a:gd name="connsiteY116" fmla="*/ 262566 h 301649"/>
                  <a:gd name="connsiteX117" fmla="*/ 541471 w 586961"/>
                  <a:gd name="connsiteY117" fmla="*/ 259859 h 301649"/>
                  <a:gd name="connsiteX118" fmla="*/ 536055 w 586961"/>
                  <a:gd name="connsiteY118" fmla="*/ 261303 h 301649"/>
                  <a:gd name="connsiteX119" fmla="*/ 534069 w 586961"/>
                  <a:gd name="connsiteY119" fmla="*/ 265004 h 301649"/>
                  <a:gd name="connsiteX120" fmla="*/ 534069 w 586961"/>
                  <a:gd name="connsiteY120" fmla="*/ 265004 h 301649"/>
                  <a:gd name="connsiteX121" fmla="*/ 532625 w 586961"/>
                  <a:gd name="connsiteY121" fmla="*/ 271773 h 301649"/>
                  <a:gd name="connsiteX122" fmla="*/ 532625 w 586961"/>
                  <a:gd name="connsiteY122" fmla="*/ 271773 h 301649"/>
                  <a:gd name="connsiteX123" fmla="*/ 524141 w 586961"/>
                  <a:gd name="connsiteY123" fmla="*/ 277098 h 301649"/>
                  <a:gd name="connsiteX124" fmla="*/ 524141 w 586961"/>
                  <a:gd name="connsiteY124" fmla="*/ 277098 h 301649"/>
                  <a:gd name="connsiteX125" fmla="*/ 516288 w 586961"/>
                  <a:gd name="connsiteY125" fmla="*/ 281973 h 301649"/>
                  <a:gd name="connsiteX126" fmla="*/ 516288 w 586961"/>
                  <a:gd name="connsiteY126" fmla="*/ 281973 h 301649"/>
                  <a:gd name="connsiteX127" fmla="*/ 510963 w 586961"/>
                  <a:gd name="connsiteY127" fmla="*/ 281792 h 301649"/>
                  <a:gd name="connsiteX128" fmla="*/ 511143 w 586961"/>
                  <a:gd name="connsiteY128" fmla="*/ 287117 h 301649"/>
                  <a:gd name="connsiteX129" fmla="*/ 511143 w 586961"/>
                  <a:gd name="connsiteY129" fmla="*/ 287117 h 301649"/>
                  <a:gd name="connsiteX130" fmla="*/ 511414 w 586961"/>
                  <a:gd name="connsiteY130" fmla="*/ 288922 h 301649"/>
                  <a:gd name="connsiteX131" fmla="*/ 511414 w 586961"/>
                  <a:gd name="connsiteY131" fmla="*/ 288922 h 301649"/>
                  <a:gd name="connsiteX132" fmla="*/ 511775 w 586961"/>
                  <a:gd name="connsiteY132" fmla="*/ 290908 h 301649"/>
                  <a:gd name="connsiteX133" fmla="*/ 507262 w 586961"/>
                  <a:gd name="connsiteY133" fmla="*/ 292533 h 301649"/>
                  <a:gd name="connsiteX134" fmla="*/ 507262 w 586961"/>
                  <a:gd name="connsiteY134" fmla="*/ 292533 h 301649"/>
                  <a:gd name="connsiteX135" fmla="*/ 497875 w 586961"/>
                  <a:gd name="connsiteY135" fmla="*/ 293345 h 301649"/>
                  <a:gd name="connsiteX136" fmla="*/ 497333 w 586961"/>
                  <a:gd name="connsiteY136" fmla="*/ 287749 h 301649"/>
                  <a:gd name="connsiteX137" fmla="*/ 497333 w 586961"/>
                  <a:gd name="connsiteY137" fmla="*/ 287749 h 301649"/>
                  <a:gd name="connsiteX138" fmla="*/ 493001 w 586961"/>
                  <a:gd name="connsiteY138" fmla="*/ 287749 h 301649"/>
                  <a:gd name="connsiteX139" fmla="*/ 493001 w 586961"/>
                  <a:gd name="connsiteY139" fmla="*/ 287749 h 301649"/>
                  <a:gd name="connsiteX140" fmla="*/ 491737 w 586961"/>
                  <a:gd name="connsiteY140" fmla="*/ 285492 h 301649"/>
                  <a:gd name="connsiteX141" fmla="*/ 487766 w 586961"/>
                  <a:gd name="connsiteY141" fmla="*/ 289644 h 301649"/>
                  <a:gd name="connsiteX142" fmla="*/ 483885 w 586961"/>
                  <a:gd name="connsiteY142" fmla="*/ 283597 h 301649"/>
                  <a:gd name="connsiteX143" fmla="*/ 479011 w 586961"/>
                  <a:gd name="connsiteY143" fmla="*/ 287839 h 301649"/>
                  <a:gd name="connsiteX144" fmla="*/ 475039 w 586961"/>
                  <a:gd name="connsiteY144" fmla="*/ 286034 h 301649"/>
                  <a:gd name="connsiteX145" fmla="*/ 469894 w 586961"/>
                  <a:gd name="connsiteY145" fmla="*/ 292172 h 301649"/>
                  <a:gd name="connsiteX146" fmla="*/ 464659 w 586961"/>
                  <a:gd name="connsiteY146" fmla="*/ 294518 h 301649"/>
                  <a:gd name="connsiteX147" fmla="*/ 463847 w 586961"/>
                  <a:gd name="connsiteY147" fmla="*/ 297678 h 301649"/>
                  <a:gd name="connsiteX148" fmla="*/ 461590 w 586961"/>
                  <a:gd name="connsiteY148" fmla="*/ 297317 h 301649"/>
                  <a:gd name="connsiteX149" fmla="*/ 460868 w 586961"/>
                  <a:gd name="connsiteY149" fmla="*/ 300837 h 301649"/>
                  <a:gd name="connsiteX150" fmla="*/ 453828 w 586961"/>
                  <a:gd name="connsiteY150" fmla="*/ 299754 h 301649"/>
                  <a:gd name="connsiteX151" fmla="*/ 449676 w 586961"/>
                  <a:gd name="connsiteY151" fmla="*/ 301649 h 301649"/>
                  <a:gd name="connsiteX152" fmla="*/ 448683 w 586961"/>
                  <a:gd name="connsiteY152" fmla="*/ 299393 h 301649"/>
                  <a:gd name="connsiteX153" fmla="*/ 445885 w 586961"/>
                  <a:gd name="connsiteY153" fmla="*/ 299844 h 301649"/>
                  <a:gd name="connsiteX154" fmla="*/ 446337 w 586961"/>
                  <a:gd name="connsiteY154" fmla="*/ 297587 h 301649"/>
                  <a:gd name="connsiteX155" fmla="*/ 448954 w 586961"/>
                  <a:gd name="connsiteY155" fmla="*/ 298942 h 301649"/>
                  <a:gd name="connsiteX156" fmla="*/ 451662 w 586961"/>
                  <a:gd name="connsiteY156" fmla="*/ 297046 h 301649"/>
                  <a:gd name="connsiteX157" fmla="*/ 447871 w 586961"/>
                  <a:gd name="connsiteY157" fmla="*/ 293165 h 301649"/>
                  <a:gd name="connsiteX158" fmla="*/ 437942 w 586961"/>
                  <a:gd name="connsiteY158" fmla="*/ 292533 h 301649"/>
                  <a:gd name="connsiteX159" fmla="*/ 436769 w 586961"/>
                  <a:gd name="connsiteY159" fmla="*/ 294609 h 301649"/>
                  <a:gd name="connsiteX160" fmla="*/ 435234 w 586961"/>
                  <a:gd name="connsiteY160" fmla="*/ 294067 h 301649"/>
                  <a:gd name="connsiteX161" fmla="*/ 433249 w 586961"/>
                  <a:gd name="connsiteY161" fmla="*/ 286486 h 301649"/>
                  <a:gd name="connsiteX162" fmla="*/ 430360 w 586961"/>
                  <a:gd name="connsiteY162" fmla="*/ 283868 h 301649"/>
                  <a:gd name="connsiteX163" fmla="*/ 436047 w 586961"/>
                  <a:gd name="connsiteY163" fmla="*/ 283326 h 301649"/>
                  <a:gd name="connsiteX164" fmla="*/ 448051 w 586961"/>
                  <a:gd name="connsiteY164" fmla="*/ 274120 h 301649"/>
                  <a:gd name="connsiteX165" fmla="*/ 442907 w 586961"/>
                  <a:gd name="connsiteY165" fmla="*/ 271683 h 301649"/>
                  <a:gd name="connsiteX166" fmla="*/ 442726 w 586961"/>
                  <a:gd name="connsiteY166" fmla="*/ 267802 h 301649"/>
                  <a:gd name="connsiteX167" fmla="*/ 431263 w 586961"/>
                  <a:gd name="connsiteY167" fmla="*/ 260491 h 301649"/>
                  <a:gd name="connsiteX168" fmla="*/ 431534 w 586961"/>
                  <a:gd name="connsiteY168" fmla="*/ 257602 h 301649"/>
                  <a:gd name="connsiteX169" fmla="*/ 424764 w 586961"/>
                  <a:gd name="connsiteY169" fmla="*/ 255887 h 301649"/>
                  <a:gd name="connsiteX170" fmla="*/ 419619 w 586961"/>
                  <a:gd name="connsiteY170" fmla="*/ 262747 h 301649"/>
                  <a:gd name="connsiteX171" fmla="*/ 413662 w 586961"/>
                  <a:gd name="connsiteY171" fmla="*/ 261483 h 301649"/>
                  <a:gd name="connsiteX172" fmla="*/ 409510 w 586961"/>
                  <a:gd name="connsiteY172" fmla="*/ 257693 h 301649"/>
                  <a:gd name="connsiteX173" fmla="*/ 411045 w 586961"/>
                  <a:gd name="connsiteY173" fmla="*/ 254714 h 301649"/>
                  <a:gd name="connsiteX174" fmla="*/ 408608 w 586961"/>
                  <a:gd name="connsiteY174" fmla="*/ 252999 h 301649"/>
                  <a:gd name="connsiteX175" fmla="*/ 410052 w 586961"/>
                  <a:gd name="connsiteY175" fmla="*/ 249118 h 301649"/>
                  <a:gd name="connsiteX176" fmla="*/ 407525 w 586961"/>
                  <a:gd name="connsiteY176" fmla="*/ 246771 h 301649"/>
                  <a:gd name="connsiteX177" fmla="*/ 408878 w 586961"/>
                  <a:gd name="connsiteY177" fmla="*/ 243792 h 301649"/>
                  <a:gd name="connsiteX178" fmla="*/ 398860 w 586961"/>
                  <a:gd name="connsiteY178" fmla="*/ 238377 h 301649"/>
                  <a:gd name="connsiteX179" fmla="*/ 398950 w 586961"/>
                  <a:gd name="connsiteY179" fmla="*/ 230795 h 301649"/>
                  <a:gd name="connsiteX180" fmla="*/ 395249 w 586961"/>
                  <a:gd name="connsiteY180" fmla="*/ 230163 h 301649"/>
                  <a:gd name="connsiteX181" fmla="*/ 385682 w 586961"/>
                  <a:gd name="connsiteY181" fmla="*/ 218700 h 301649"/>
                  <a:gd name="connsiteX182" fmla="*/ 381259 w 586961"/>
                  <a:gd name="connsiteY182" fmla="*/ 220866 h 301649"/>
                  <a:gd name="connsiteX183" fmla="*/ 369976 w 586961"/>
                  <a:gd name="connsiteY183" fmla="*/ 210757 h 301649"/>
                  <a:gd name="connsiteX184" fmla="*/ 331706 w 586961"/>
                  <a:gd name="connsiteY184" fmla="*/ 214548 h 301649"/>
                  <a:gd name="connsiteX185" fmla="*/ 282244 w 586961"/>
                  <a:gd name="connsiteY185" fmla="*/ 216173 h 301649"/>
                  <a:gd name="connsiteX186" fmla="*/ 283688 w 586961"/>
                  <a:gd name="connsiteY186" fmla="*/ 241175 h 301649"/>
                  <a:gd name="connsiteX187" fmla="*/ 208230 w 586961"/>
                  <a:gd name="connsiteY187" fmla="*/ 234766 h 301649"/>
                  <a:gd name="connsiteX188" fmla="*/ 208230 w 586961"/>
                  <a:gd name="connsiteY188" fmla="*/ 234766 h 301649"/>
                  <a:gd name="connsiteX189" fmla="*/ 193518 w 586961"/>
                  <a:gd name="connsiteY189" fmla="*/ 233773 h 301649"/>
                  <a:gd name="connsiteX190" fmla="*/ 157594 w 586961"/>
                  <a:gd name="connsiteY190" fmla="*/ 186206 h 301649"/>
                  <a:gd name="connsiteX191" fmla="*/ 143875 w 586961"/>
                  <a:gd name="connsiteY191" fmla="*/ 178805 h 301649"/>
                  <a:gd name="connsiteX192" fmla="*/ 132502 w 586961"/>
                  <a:gd name="connsiteY192" fmla="*/ 176639 h 301649"/>
                  <a:gd name="connsiteX193" fmla="*/ 45943 w 586961"/>
                  <a:gd name="connsiteY193" fmla="*/ 95224 h 301649"/>
                  <a:gd name="connsiteX194" fmla="*/ 53073 w 586961"/>
                  <a:gd name="connsiteY194" fmla="*/ 94683 h 301649"/>
                  <a:gd name="connsiteX195" fmla="*/ 52802 w 586961"/>
                  <a:gd name="connsiteY195" fmla="*/ 93238 h 301649"/>
                  <a:gd name="connsiteX196" fmla="*/ 39624 w 586961"/>
                  <a:gd name="connsiteY196" fmla="*/ 66070 h 301649"/>
                  <a:gd name="connsiteX197" fmla="*/ 7492 w 586961"/>
                  <a:gd name="connsiteY197" fmla="*/ 51268 h 301649"/>
                  <a:gd name="connsiteX198" fmla="*/ 0 w 586961"/>
                  <a:gd name="connsiteY198" fmla="*/ 36646 h 301649"/>
                  <a:gd name="connsiteX199" fmla="*/ 0 w 586961"/>
                  <a:gd name="connsiteY199" fmla="*/ 36646 h 301649"/>
                  <a:gd name="connsiteX200" fmla="*/ 4603 w 586961"/>
                  <a:gd name="connsiteY200" fmla="*/ 38902 h 301649"/>
                  <a:gd name="connsiteX201" fmla="*/ 17872 w 586961"/>
                  <a:gd name="connsiteY201" fmla="*/ 37638 h 301649"/>
                  <a:gd name="connsiteX202" fmla="*/ 25183 w 586961"/>
                  <a:gd name="connsiteY202" fmla="*/ 34299 h 301649"/>
                  <a:gd name="connsiteX203" fmla="*/ 74916 w 586961"/>
                  <a:gd name="connsiteY203" fmla="*/ 22113 h 301649"/>
                  <a:gd name="connsiteX204" fmla="*/ 92517 w 586961"/>
                  <a:gd name="connsiteY204" fmla="*/ 13719 h 301649"/>
                  <a:gd name="connsiteX205" fmla="*/ 104612 w 586961"/>
                  <a:gd name="connsiteY205" fmla="*/ 4152 h 301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</a:cxnLst>
                <a:rect l="l" t="t" r="r" b="b"/>
                <a:pathLst>
                  <a:path w="586961" h="301649">
                    <a:moveTo>
                      <a:pt x="131780" y="0"/>
                    </a:moveTo>
                    <a:lnTo>
                      <a:pt x="144868" y="27349"/>
                    </a:lnTo>
                    <a:lnTo>
                      <a:pt x="171675" y="62550"/>
                    </a:lnTo>
                    <a:lnTo>
                      <a:pt x="164003" y="78255"/>
                    </a:lnTo>
                    <a:lnTo>
                      <a:pt x="164725" y="79790"/>
                    </a:lnTo>
                    <a:lnTo>
                      <a:pt x="187651" y="88635"/>
                    </a:lnTo>
                    <a:lnTo>
                      <a:pt x="205342" y="91072"/>
                    </a:lnTo>
                    <a:lnTo>
                      <a:pt x="202544" y="79699"/>
                    </a:lnTo>
                    <a:lnTo>
                      <a:pt x="214819" y="69952"/>
                    </a:lnTo>
                    <a:lnTo>
                      <a:pt x="212382" y="67424"/>
                    </a:lnTo>
                    <a:lnTo>
                      <a:pt x="209584" y="53975"/>
                    </a:lnTo>
                    <a:lnTo>
                      <a:pt x="240634" y="83220"/>
                    </a:lnTo>
                    <a:lnTo>
                      <a:pt x="269336" y="103979"/>
                    </a:lnTo>
                    <a:lnTo>
                      <a:pt x="280980" y="106056"/>
                    </a:lnTo>
                    <a:lnTo>
                      <a:pt x="312571" y="104070"/>
                    </a:lnTo>
                    <a:lnTo>
                      <a:pt x="324937" y="114991"/>
                    </a:lnTo>
                    <a:lnTo>
                      <a:pt x="323312" y="90621"/>
                    </a:lnTo>
                    <a:lnTo>
                      <a:pt x="312029" y="72298"/>
                    </a:lnTo>
                    <a:lnTo>
                      <a:pt x="311668" y="68326"/>
                    </a:lnTo>
                    <a:lnTo>
                      <a:pt x="299935" y="54787"/>
                    </a:lnTo>
                    <a:lnTo>
                      <a:pt x="306163" y="42603"/>
                    </a:lnTo>
                    <a:lnTo>
                      <a:pt x="303455" y="38631"/>
                    </a:lnTo>
                    <a:lnTo>
                      <a:pt x="302733" y="25634"/>
                    </a:lnTo>
                    <a:lnTo>
                      <a:pt x="307607" y="22836"/>
                    </a:lnTo>
                    <a:lnTo>
                      <a:pt x="312661" y="25002"/>
                    </a:lnTo>
                    <a:lnTo>
                      <a:pt x="312661" y="25002"/>
                    </a:lnTo>
                    <a:lnTo>
                      <a:pt x="312571" y="30056"/>
                    </a:lnTo>
                    <a:lnTo>
                      <a:pt x="314466" y="32222"/>
                    </a:lnTo>
                    <a:lnTo>
                      <a:pt x="318979" y="32493"/>
                    </a:lnTo>
                    <a:lnTo>
                      <a:pt x="348043" y="20760"/>
                    </a:lnTo>
                    <a:lnTo>
                      <a:pt x="363658" y="23648"/>
                    </a:lnTo>
                    <a:lnTo>
                      <a:pt x="368442" y="21301"/>
                    </a:lnTo>
                    <a:lnTo>
                      <a:pt x="370247" y="17781"/>
                    </a:lnTo>
                    <a:lnTo>
                      <a:pt x="367810" y="12185"/>
                    </a:lnTo>
                    <a:lnTo>
                      <a:pt x="362395" y="8574"/>
                    </a:lnTo>
                    <a:lnTo>
                      <a:pt x="362936" y="5867"/>
                    </a:lnTo>
                    <a:lnTo>
                      <a:pt x="364290" y="4693"/>
                    </a:lnTo>
                    <a:lnTo>
                      <a:pt x="366276" y="7040"/>
                    </a:lnTo>
                    <a:lnTo>
                      <a:pt x="372413" y="2257"/>
                    </a:lnTo>
                    <a:lnTo>
                      <a:pt x="376565" y="2166"/>
                    </a:lnTo>
                    <a:lnTo>
                      <a:pt x="388299" y="7221"/>
                    </a:lnTo>
                    <a:lnTo>
                      <a:pt x="396874" y="13268"/>
                    </a:lnTo>
                    <a:lnTo>
                      <a:pt x="397957" y="17149"/>
                    </a:lnTo>
                    <a:lnTo>
                      <a:pt x="400394" y="15344"/>
                    </a:lnTo>
                    <a:lnTo>
                      <a:pt x="403012" y="18594"/>
                    </a:lnTo>
                    <a:lnTo>
                      <a:pt x="403012" y="18594"/>
                    </a:lnTo>
                    <a:lnTo>
                      <a:pt x="410684" y="29064"/>
                    </a:lnTo>
                    <a:lnTo>
                      <a:pt x="429006" y="27168"/>
                    </a:lnTo>
                    <a:lnTo>
                      <a:pt x="448503" y="42332"/>
                    </a:lnTo>
                    <a:lnTo>
                      <a:pt x="485870" y="61557"/>
                    </a:lnTo>
                    <a:lnTo>
                      <a:pt x="472151" y="114901"/>
                    </a:lnTo>
                    <a:lnTo>
                      <a:pt x="453196" y="130336"/>
                    </a:lnTo>
                    <a:lnTo>
                      <a:pt x="464298" y="142972"/>
                    </a:lnTo>
                    <a:lnTo>
                      <a:pt x="470977" y="144506"/>
                    </a:lnTo>
                    <a:lnTo>
                      <a:pt x="474588" y="149019"/>
                    </a:lnTo>
                    <a:lnTo>
                      <a:pt x="479733" y="145950"/>
                    </a:lnTo>
                    <a:lnTo>
                      <a:pt x="484155" y="148839"/>
                    </a:lnTo>
                    <a:lnTo>
                      <a:pt x="482982" y="153081"/>
                    </a:lnTo>
                    <a:lnTo>
                      <a:pt x="486141" y="162829"/>
                    </a:lnTo>
                    <a:lnTo>
                      <a:pt x="494084" y="164093"/>
                    </a:lnTo>
                    <a:lnTo>
                      <a:pt x="495438" y="172487"/>
                    </a:lnTo>
                    <a:lnTo>
                      <a:pt x="493362" y="177271"/>
                    </a:lnTo>
                    <a:lnTo>
                      <a:pt x="496611" y="177542"/>
                    </a:lnTo>
                    <a:lnTo>
                      <a:pt x="497243" y="181152"/>
                    </a:lnTo>
                    <a:lnTo>
                      <a:pt x="502839" y="177902"/>
                    </a:lnTo>
                    <a:lnTo>
                      <a:pt x="506450" y="181423"/>
                    </a:lnTo>
                    <a:lnTo>
                      <a:pt x="507804" y="178264"/>
                    </a:lnTo>
                    <a:lnTo>
                      <a:pt x="517371" y="180700"/>
                    </a:lnTo>
                    <a:lnTo>
                      <a:pt x="519989" y="176639"/>
                    </a:lnTo>
                    <a:lnTo>
                      <a:pt x="528744" y="182145"/>
                    </a:lnTo>
                    <a:lnTo>
                      <a:pt x="527210" y="185213"/>
                    </a:lnTo>
                    <a:lnTo>
                      <a:pt x="531000" y="184762"/>
                    </a:lnTo>
                    <a:lnTo>
                      <a:pt x="531271" y="192073"/>
                    </a:lnTo>
                    <a:lnTo>
                      <a:pt x="533167" y="192976"/>
                    </a:lnTo>
                    <a:lnTo>
                      <a:pt x="536867" y="192073"/>
                    </a:lnTo>
                    <a:lnTo>
                      <a:pt x="538943" y="188102"/>
                    </a:lnTo>
                    <a:lnTo>
                      <a:pt x="542283" y="189005"/>
                    </a:lnTo>
                    <a:lnTo>
                      <a:pt x="543727" y="183950"/>
                    </a:lnTo>
                    <a:lnTo>
                      <a:pt x="548060" y="185575"/>
                    </a:lnTo>
                    <a:lnTo>
                      <a:pt x="548060" y="185575"/>
                    </a:lnTo>
                    <a:lnTo>
                      <a:pt x="548872" y="185845"/>
                    </a:lnTo>
                    <a:lnTo>
                      <a:pt x="548872" y="185845"/>
                    </a:lnTo>
                    <a:lnTo>
                      <a:pt x="554829" y="182777"/>
                    </a:lnTo>
                    <a:lnTo>
                      <a:pt x="557356" y="177812"/>
                    </a:lnTo>
                    <a:lnTo>
                      <a:pt x="559884" y="181513"/>
                    </a:lnTo>
                    <a:lnTo>
                      <a:pt x="564487" y="178985"/>
                    </a:lnTo>
                    <a:lnTo>
                      <a:pt x="574506" y="182777"/>
                    </a:lnTo>
                    <a:lnTo>
                      <a:pt x="578658" y="187831"/>
                    </a:lnTo>
                    <a:lnTo>
                      <a:pt x="579831" y="190900"/>
                    </a:lnTo>
                    <a:lnTo>
                      <a:pt x="577845" y="191171"/>
                    </a:lnTo>
                    <a:lnTo>
                      <a:pt x="579109" y="193698"/>
                    </a:lnTo>
                    <a:lnTo>
                      <a:pt x="577123" y="196947"/>
                    </a:lnTo>
                    <a:lnTo>
                      <a:pt x="579560" y="199926"/>
                    </a:lnTo>
                    <a:lnTo>
                      <a:pt x="575318" y="199024"/>
                    </a:lnTo>
                    <a:lnTo>
                      <a:pt x="573062" y="201822"/>
                    </a:lnTo>
                    <a:lnTo>
                      <a:pt x="573694" y="206335"/>
                    </a:lnTo>
                    <a:lnTo>
                      <a:pt x="577665" y="214097"/>
                    </a:lnTo>
                    <a:lnTo>
                      <a:pt x="581456" y="211118"/>
                    </a:lnTo>
                    <a:lnTo>
                      <a:pt x="582720" y="212923"/>
                    </a:lnTo>
                    <a:lnTo>
                      <a:pt x="580914" y="215361"/>
                    </a:lnTo>
                    <a:lnTo>
                      <a:pt x="585698" y="215902"/>
                    </a:lnTo>
                    <a:lnTo>
                      <a:pt x="583893" y="222762"/>
                    </a:lnTo>
                    <a:lnTo>
                      <a:pt x="586962" y="239911"/>
                    </a:lnTo>
                    <a:lnTo>
                      <a:pt x="580644" y="253360"/>
                    </a:lnTo>
                    <a:lnTo>
                      <a:pt x="580644" y="253360"/>
                    </a:lnTo>
                    <a:lnTo>
                      <a:pt x="564036" y="269155"/>
                    </a:lnTo>
                    <a:lnTo>
                      <a:pt x="564036" y="269155"/>
                    </a:lnTo>
                    <a:lnTo>
                      <a:pt x="555912" y="280438"/>
                    </a:lnTo>
                    <a:lnTo>
                      <a:pt x="555912" y="280438"/>
                    </a:lnTo>
                    <a:lnTo>
                      <a:pt x="553475" y="281160"/>
                    </a:lnTo>
                    <a:lnTo>
                      <a:pt x="553475" y="281160"/>
                    </a:lnTo>
                    <a:lnTo>
                      <a:pt x="547518" y="279987"/>
                    </a:lnTo>
                    <a:lnTo>
                      <a:pt x="545352" y="275925"/>
                    </a:lnTo>
                    <a:lnTo>
                      <a:pt x="545352" y="275925"/>
                    </a:lnTo>
                    <a:lnTo>
                      <a:pt x="545532" y="268524"/>
                    </a:lnTo>
                    <a:lnTo>
                      <a:pt x="545532" y="268524"/>
                    </a:lnTo>
                    <a:lnTo>
                      <a:pt x="544269" y="262566"/>
                    </a:lnTo>
                    <a:lnTo>
                      <a:pt x="541471" y="259859"/>
                    </a:lnTo>
                    <a:lnTo>
                      <a:pt x="536055" y="261303"/>
                    </a:lnTo>
                    <a:lnTo>
                      <a:pt x="534069" y="265004"/>
                    </a:lnTo>
                    <a:lnTo>
                      <a:pt x="534069" y="265004"/>
                    </a:lnTo>
                    <a:lnTo>
                      <a:pt x="532625" y="271773"/>
                    </a:lnTo>
                    <a:lnTo>
                      <a:pt x="532625" y="271773"/>
                    </a:lnTo>
                    <a:lnTo>
                      <a:pt x="524141" y="277098"/>
                    </a:lnTo>
                    <a:lnTo>
                      <a:pt x="524141" y="277098"/>
                    </a:lnTo>
                    <a:lnTo>
                      <a:pt x="516288" y="281973"/>
                    </a:lnTo>
                    <a:lnTo>
                      <a:pt x="516288" y="281973"/>
                    </a:lnTo>
                    <a:lnTo>
                      <a:pt x="510963" y="281792"/>
                    </a:lnTo>
                    <a:lnTo>
                      <a:pt x="511143" y="287117"/>
                    </a:lnTo>
                    <a:lnTo>
                      <a:pt x="511143" y="287117"/>
                    </a:lnTo>
                    <a:lnTo>
                      <a:pt x="511414" y="288922"/>
                    </a:lnTo>
                    <a:lnTo>
                      <a:pt x="511414" y="288922"/>
                    </a:lnTo>
                    <a:lnTo>
                      <a:pt x="511775" y="290908"/>
                    </a:lnTo>
                    <a:lnTo>
                      <a:pt x="507262" y="292533"/>
                    </a:lnTo>
                    <a:lnTo>
                      <a:pt x="507262" y="292533"/>
                    </a:lnTo>
                    <a:lnTo>
                      <a:pt x="497875" y="293345"/>
                    </a:lnTo>
                    <a:lnTo>
                      <a:pt x="497333" y="287749"/>
                    </a:lnTo>
                    <a:lnTo>
                      <a:pt x="497333" y="287749"/>
                    </a:lnTo>
                    <a:lnTo>
                      <a:pt x="493001" y="287749"/>
                    </a:lnTo>
                    <a:lnTo>
                      <a:pt x="493001" y="287749"/>
                    </a:lnTo>
                    <a:lnTo>
                      <a:pt x="491737" y="285492"/>
                    </a:lnTo>
                    <a:lnTo>
                      <a:pt x="487766" y="289644"/>
                    </a:lnTo>
                    <a:lnTo>
                      <a:pt x="483885" y="283597"/>
                    </a:lnTo>
                    <a:lnTo>
                      <a:pt x="479011" y="287839"/>
                    </a:lnTo>
                    <a:lnTo>
                      <a:pt x="475039" y="286034"/>
                    </a:lnTo>
                    <a:lnTo>
                      <a:pt x="469894" y="292172"/>
                    </a:lnTo>
                    <a:lnTo>
                      <a:pt x="464659" y="294518"/>
                    </a:lnTo>
                    <a:lnTo>
                      <a:pt x="463847" y="297678"/>
                    </a:lnTo>
                    <a:lnTo>
                      <a:pt x="461590" y="297317"/>
                    </a:lnTo>
                    <a:lnTo>
                      <a:pt x="460868" y="300837"/>
                    </a:lnTo>
                    <a:lnTo>
                      <a:pt x="453828" y="299754"/>
                    </a:lnTo>
                    <a:lnTo>
                      <a:pt x="449676" y="301649"/>
                    </a:lnTo>
                    <a:lnTo>
                      <a:pt x="448683" y="299393"/>
                    </a:lnTo>
                    <a:lnTo>
                      <a:pt x="445885" y="299844"/>
                    </a:lnTo>
                    <a:lnTo>
                      <a:pt x="446337" y="297587"/>
                    </a:lnTo>
                    <a:lnTo>
                      <a:pt x="448954" y="298942"/>
                    </a:lnTo>
                    <a:lnTo>
                      <a:pt x="451662" y="297046"/>
                    </a:lnTo>
                    <a:lnTo>
                      <a:pt x="447871" y="293165"/>
                    </a:lnTo>
                    <a:lnTo>
                      <a:pt x="437942" y="292533"/>
                    </a:lnTo>
                    <a:lnTo>
                      <a:pt x="436769" y="294609"/>
                    </a:lnTo>
                    <a:lnTo>
                      <a:pt x="435234" y="294067"/>
                    </a:lnTo>
                    <a:lnTo>
                      <a:pt x="433249" y="286486"/>
                    </a:lnTo>
                    <a:lnTo>
                      <a:pt x="430360" y="283868"/>
                    </a:lnTo>
                    <a:lnTo>
                      <a:pt x="436047" y="283326"/>
                    </a:lnTo>
                    <a:lnTo>
                      <a:pt x="448051" y="274120"/>
                    </a:lnTo>
                    <a:lnTo>
                      <a:pt x="442907" y="271683"/>
                    </a:lnTo>
                    <a:lnTo>
                      <a:pt x="442726" y="267802"/>
                    </a:lnTo>
                    <a:lnTo>
                      <a:pt x="431263" y="260491"/>
                    </a:lnTo>
                    <a:lnTo>
                      <a:pt x="431534" y="257602"/>
                    </a:lnTo>
                    <a:lnTo>
                      <a:pt x="424764" y="255887"/>
                    </a:lnTo>
                    <a:lnTo>
                      <a:pt x="419619" y="262747"/>
                    </a:lnTo>
                    <a:lnTo>
                      <a:pt x="413662" y="261483"/>
                    </a:lnTo>
                    <a:lnTo>
                      <a:pt x="409510" y="257693"/>
                    </a:lnTo>
                    <a:lnTo>
                      <a:pt x="411045" y="254714"/>
                    </a:lnTo>
                    <a:lnTo>
                      <a:pt x="408608" y="252999"/>
                    </a:lnTo>
                    <a:lnTo>
                      <a:pt x="410052" y="249118"/>
                    </a:lnTo>
                    <a:lnTo>
                      <a:pt x="407525" y="246771"/>
                    </a:lnTo>
                    <a:lnTo>
                      <a:pt x="408878" y="243792"/>
                    </a:lnTo>
                    <a:lnTo>
                      <a:pt x="398860" y="238377"/>
                    </a:lnTo>
                    <a:lnTo>
                      <a:pt x="398950" y="230795"/>
                    </a:lnTo>
                    <a:lnTo>
                      <a:pt x="395249" y="230163"/>
                    </a:lnTo>
                    <a:lnTo>
                      <a:pt x="385682" y="218700"/>
                    </a:lnTo>
                    <a:lnTo>
                      <a:pt x="381259" y="220866"/>
                    </a:lnTo>
                    <a:lnTo>
                      <a:pt x="369976" y="210757"/>
                    </a:lnTo>
                    <a:lnTo>
                      <a:pt x="331706" y="214548"/>
                    </a:lnTo>
                    <a:lnTo>
                      <a:pt x="282244" y="216173"/>
                    </a:lnTo>
                    <a:lnTo>
                      <a:pt x="283688" y="241175"/>
                    </a:lnTo>
                    <a:lnTo>
                      <a:pt x="208230" y="234766"/>
                    </a:lnTo>
                    <a:lnTo>
                      <a:pt x="208230" y="234766"/>
                    </a:lnTo>
                    <a:lnTo>
                      <a:pt x="193518" y="233773"/>
                    </a:lnTo>
                    <a:lnTo>
                      <a:pt x="157594" y="186206"/>
                    </a:lnTo>
                    <a:lnTo>
                      <a:pt x="143875" y="178805"/>
                    </a:lnTo>
                    <a:lnTo>
                      <a:pt x="132502" y="176639"/>
                    </a:lnTo>
                    <a:lnTo>
                      <a:pt x="45943" y="95224"/>
                    </a:lnTo>
                    <a:lnTo>
                      <a:pt x="53073" y="94683"/>
                    </a:lnTo>
                    <a:lnTo>
                      <a:pt x="52802" y="93238"/>
                    </a:lnTo>
                    <a:lnTo>
                      <a:pt x="39624" y="66070"/>
                    </a:lnTo>
                    <a:lnTo>
                      <a:pt x="7492" y="51268"/>
                    </a:lnTo>
                    <a:lnTo>
                      <a:pt x="0" y="36646"/>
                    </a:lnTo>
                    <a:lnTo>
                      <a:pt x="0" y="36646"/>
                    </a:lnTo>
                    <a:lnTo>
                      <a:pt x="4603" y="38902"/>
                    </a:lnTo>
                    <a:lnTo>
                      <a:pt x="17872" y="37638"/>
                    </a:lnTo>
                    <a:lnTo>
                      <a:pt x="25183" y="34299"/>
                    </a:lnTo>
                    <a:lnTo>
                      <a:pt x="74916" y="22113"/>
                    </a:lnTo>
                    <a:lnTo>
                      <a:pt x="92517" y="13719"/>
                    </a:lnTo>
                    <a:lnTo>
                      <a:pt x="104612" y="4152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65">
                <a:extLst>
                  <a:ext uri="{FF2B5EF4-FFF2-40B4-BE49-F238E27FC236}">
                    <a16:creationId xmlns="" xmlns:a16="http://schemas.microsoft.com/office/drawing/2014/main" id="{EAFAD004-7E84-41FC-AB98-FC5BBCD51D28}"/>
                  </a:ext>
                </a:extLst>
              </p:cNvPr>
              <p:cNvSpPr/>
              <p:nvPr/>
            </p:nvSpPr>
            <p:spPr>
              <a:xfrm>
                <a:off x="3055063" y="5758583"/>
                <a:ext cx="485297" cy="941387"/>
              </a:xfrm>
              <a:custGeom>
                <a:avLst/>
                <a:gdLst>
                  <a:gd name="connsiteX0" fmla="*/ 57947 w 489390"/>
                  <a:gd name="connsiteY0" fmla="*/ 967138 h 1029868"/>
                  <a:gd name="connsiteX1" fmla="*/ 60474 w 489390"/>
                  <a:gd name="connsiteY1" fmla="*/ 971921 h 1029868"/>
                  <a:gd name="connsiteX2" fmla="*/ 57044 w 489390"/>
                  <a:gd name="connsiteY2" fmla="*/ 973726 h 1029868"/>
                  <a:gd name="connsiteX3" fmla="*/ 58128 w 489390"/>
                  <a:gd name="connsiteY3" fmla="*/ 976615 h 1029868"/>
                  <a:gd name="connsiteX4" fmla="*/ 57405 w 489390"/>
                  <a:gd name="connsiteY4" fmla="*/ 979954 h 1029868"/>
                  <a:gd name="connsiteX5" fmla="*/ 56413 w 489390"/>
                  <a:gd name="connsiteY5" fmla="*/ 981399 h 1029868"/>
                  <a:gd name="connsiteX6" fmla="*/ 48379 w 489390"/>
                  <a:gd name="connsiteY6" fmla="*/ 980496 h 1029868"/>
                  <a:gd name="connsiteX7" fmla="*/ 45401 w 489390"/>
                  <a:gd name="connsiteY7" fmla="*/ 987446 h 1029868"/>
                  <a:gd name="connsiteX8" fmla="*/ 55781 w 489390"/>
                  <a:gd name="connsiteY8" fmla="*/ 998999 h 1029868"/>
                  <a:gd name="connsiteX9" fmla="*/ 52080 w 489390"/>
                  <a:gd name="connsiteY9" fmla="*/ 999992 h 1029868"/>
                  <a:gd name="connsiteX10" fmla="*/ 48470 w 489390"/>
                  <a:gd name="connsiteY10" fmla="*/ 996382 h 1029868"/>
                  <a:gd name="connsiteX11" fmla="*/ 43415 w 489390"/>
                  <a:gd name="connsiteY11" fmla="*/ 995750 h 1029868"/>
                  <a:gd name="connsiteX12" fmla="*/ 40437 w 489390"/>
                  <a:gd name="connsiteY12" fmla="*/ 1001617 h 1029868"/>
                  <a:gd name="connsiteX13" fmla="*/ 37638 w 489390"/>
                  <a:gd name="connsiteY13" fmla="*/ 1000173 h 1029868"/>
                  <a:gd name="connsiteX14" fmla="*/ 26807 w 489390"/>
                  <a:gd name="connsiteY14" fmla="*/ 1008928 h 1029868"/>
                  <a:gd name="connsiteX15" fmla="*/ 34209 w 489390"/>
                  <a:gd name="connsiteY15" fmla="*/ 1023821 h 1029868"/>
                  <a:gd name="connsiteX16" fmla="*/ 16879 w 489390"/>
                  <a:gd name="connsiteY16" fmla="*/ 1021474 h 1029868"/>
                  <a:gd name="connsiteX17" fmla="*/ 11012 w 489390"/>
                  <a:gd name="connsiteY17" fmla="*/ 1024724 h 1029868"/>
                  <a:gd name="connsiteX18" fmla="*/ 7492 w 489390"/>
                  <a:gd name="connsiteY18" fmla="*/ 1029869 h 1029868"/>
                  <a:gd name="connsiteX19" fmla="*/ 3881 w 489390"/>
                  <a:gd name="connsiteY19" fmla="*/ 1022377 h 1029868"/>
                  <a:gd name="connsiteX20" fmla="*/ 722 w 489390"/>
                  <a:gd name="connsiteY20" fmla="*/ 1020932 h 1029868"/>
                  <a:gd name="connsiteX21" fmla="*/ 0 w 489390"/>
                  <a:gd name="connsiteY21" fmla="*/ 1014163 h 1029868"/>
                  <a:gd name="connsiteX22" fmla="*/ 3701 w 489390"/>
                  <a:gd name="connsiteY22" fmla="*/ 1015156 h 1029868"/>
                  <a:gd name="connsiteX23" fmla="*/ 5416 w 489390"/>
                  <a:gd name="connsiteY23" fmla="*/ 1012358 h 1029868"/>
                  <a:gd name="connsiteX24" fmla="*/ 8936 w 489390"/>
                  <a:gd name="connsiteY24" fmla="*/ 1018496 h 1029868"/>
                  <a:gd name="connsiteX25" fmla="*/ 16608 w 489390"/>
                  <a:gd name="connsiteY25" fmla="*/ 1017593 h 1029868"/>
                  <a:gd name="connsiteX26" fmla="*/ 9297 w 489390"/>
                  <a:gd name="connsiteY26" fmla="*/ 1007304 h 1029868"/>
                  <a:gd name="connsiteX27" fmla="*/ 9748 w 489390"/>
                  <a:gd name="connsiteY27" fmla="*/ 1004054 h 1029868"/>
                  <a:gd name="connsiteX28" fmla="*/ 13358 w 489390"/>
                  <a:gd name="connsiteY28" fmla="*/ 999270 h 1029868"/>
                  <a:gd name="connsiteX29" fmla="*/ 15886 w 489390"/>
                  <a:gd name="connsiteY29" fmla="*/ 999812 h 1029868"/>
                  <a:gd name="connsiteX30" fmla="*/ 18774 w 489390"/>
                  <a:gd name="connsiteY30" fmla="*/ 992771 h 1029868"/>
                  <a:gd name="connsiteX31" fmla="*/ 23377 w 489390"/>
                  <a:gd name="connsiteY31" fmla="*/ 992952 h 1029868"/>
                  <a:gd name="connsiteX32" fmla="*/ 22836 w 489390"/>
                  <a:gd name="connsiteY32" fmla="*/ 987717 h 1029868"/>
                  <a:gd name="connsiteX33" fmla="*/ 25092 w 489390"/>
                  <a:gd name="connsiteY33" fmla="*/ 984107 h 1029868"/>
                  <a:gd name="connsiteX34" fmla="*/ 31230 w 489390"/>
                  <a:gd name="connsiteY34" fmla="*/ 982301 h 1029868"/>
                  <a:gd name="connsiteX35" fmla="*/ 33757 w 489390"/>
                  <a:gd name="connsiteY35" fmla="*/ 979503 h 1029868"/>
                  <a:gd name="connsiteX36" fmla="*/ 37097 w 489390"/>
                  <a:gd name="connsiteY36" fmla="*/ 981309 h 1029868"/>
                  <a:gd name="connsiteX37" fmla="*/ 39714 w 489390"/>
                  <a:gd name="connsiteY37" fmla="*/ 978149 h 1029868"/>
                  <a:gd name="connsiteX38" fmla="*/ 38902 w 489390"/>
                  <a:gd name="connsiteY38" fmla="*/ 975261 h 1029868"/>
                  <a:gd name="connsiteX39" fmla="*/ 52351 w 489390"/>
                  <a:gd name="connsiteY39" fmla="*/ 969845 h 1029868"/>
                  <a:gd name="connsiteX40" fmla="*/ 54337 w 489390"/>
                  <a:gd name="connsiteY40" fmla="*/ 967318 h 1029868"/>
                  <a:gd name="connsiteX41" fmla="*/ 57947 w 489390"/>
                  <a:gd name="connsiteY41" fmla="*/ 967138 h 1029868"/>
                  <a:gd name="connsiteX42" fmla="*/ 294519 w 489390"/>
                  <a:gd name="connsiteY42" fmla="*/ 168787 h 1029868"/>
                  <a:gd name="connsiteX43" fmla="*/ 293436 w 489390"/>
                  <a:gd name="connsiteY43" fmla="*/ 161656 h 1029868"/>
                  <a:gd name="connsiteX44" fmla="*/ 298039 w 489390"/>
                  <a:gd name="connsiteY44" fmla="*/ 163913 h 1029868"/>
                  <a:gd name="connsiteX45" fmla="*/ 299844 w 489390"/>
                  <a:gd name="connsiteY45" fmla="*/ 166530 h 1029868"/>
                  <a:gd name="connsiteX46" fmla="*/ 305621 w 489390"/>
                  <a:gd name="connsiteY46" fmla="*/ 169147 h 1029868"/>
                  <a:gd name="connsiteX47" fmla="*/ 308599 w 489390"/>
                  <a:gd name="connsiteY47" fmla="*/ 172217 h 1029868"/>
                  <a:gd name="connsiteX48" fmla="*/ 311758 w 489390"/>
                  <a:gd name="connsiteY48" fmla="*/ 177000 h 1029868"/>
                  <a:gd name="connsiteX49" fmla="*/ 306794 w 489390"/>
                  <a:gd name="connsiteY49" fmla="*/ 178715 h 1029868"/>
                  <a:gd name="connsiteX50" fmla="*/ 303545 w 489390"/>
                  <a:gd name="connsiteY50" fmla="*/ 177542 h 1029868"/>
                  <a:gd name="connsiteX51" fmla="*/ 298310 w 489390"/>
                  <a:gd name="connsiteY51" fmla="*/ 185846 h 1029868"/>
                  <a:gd name="connsiteX52" fmla="*/ 294790 w 489390"/>
                  <a:gd name="connsiteY52" fmla="*/ 186387 h 1029868"/>
                  <a:gd name="connsiteX53" fmla="*/ 290367 w 489390"/>
                  <a:gd name="connsiteY53" fmla="*/ 197038 h 1029868"/>
                  <a:gd name="connsiteX54" fmla="*/ 276557 w 489390"/>
                  <a:gd name="connsiteY54" fmla="*/ 203266 h 1029868"/>
                  <a:gd name="connsiteX55" fmla="*/ 265906 w 489390"/>
                  <a:gd name="connsiteY55" fmla="*/ 211841 h 1029868"/>
                  <a:gd name="connsiteX56" fmla="*/ 254714 w 489390"/>
                  <a:gd name="connsiteY56" fmla="*/ 229531 h 1029868"/>
                  <a:gd name="connsiteX57" fmla="*/ 249479 w 489390"/>
                  <a:gd name="connsiteY57" fmla="*/ 223484 h 1029868"/>
                  <a:gd name="connsiteX58" fmla="*/ 250111 w 489390"/>
                  <a:gd name="connsiteY58" fmla="*/ 217437 h 1029868"/>
                  <a:gd name="connsiteX59" fmla="*/ 243883 w 489390"/>
                  <a:gd name="connsiteY59" fmla="*/ 212473 h 1029868"/>
                  <a:gd name="connsiteX60" fmla="*/ 244966 w 489390"/>
                  <a:gd name="connsiteY60" fmla="*/ 207779 h 1029868"/>
                  <a:gd name="connsiteX61" fmla="*/ 241717 w 489390"/>
                  <a:gd name="connsiteY61" fmla="*/ 203988 h 1029868"/>
                  <a:gd name="connsiteX62" fmla="*/ 242619 w 489390"/>
                  <a:gd name="connsiteY62" fmla="*/ 198753 h 1029868"/>
                  <a:gd name="connsiteX63" fmla="*/ 245778 w 489390"/>
                  <a:gd name="connsiteY63" fmla="*/ 198392 h 1029868"/>
                  <a:gd name="connsiteX64" fmla="*/ 249930 w 489390"/>
                  <a:gd name="connsiteY64" fmla="*/ 202093 h 1029868"/>
                  <a:gd name="connsiteX65" fmla="*/ 254714 w 489390"/>
                  <a:gd name="connsiteY65" fmla="*/ 195865 h 1029868"/>
                  <a:gd name="connsiteX66" fmla="*/ 263469 w 489390"/>
                  <a:gd name="connsiteY66" fmla="*/ 195052 h 1029868"/>
                  <a:gd name="connsiteX67" fmla="*/ 266990 w 489390"/>
                  <a:gd name="connsiteY67" fmla="*/ 187831 h 1029868"/>
                  <a:gd name="connsiteX68" fmla="*/ 270961 w 489390"/>
                  <a:gd name="connsiteY68" fmla="*/ 186387 h 1029868"/>
                  <a:gd name="connsiteX69" fmla="*/ 273037 w 489390"/>
                  <a:gd name="connsiteY69" fmla="*/ 188463 h 1029868"/>
                  <a:gd name="connsiteX70" fmla="*/ 275654 w 489390"/>
                  <a:gd name="connsiteY70" fmla="*/ 185033 h 1029868"/>
                  <a:gd name="connsiteX71" fmla="*/ 282785 w 489390"/>
                  <a:gd name="connsiteY71" fmla="*/ 184401 h 1029868"/>
                  <a:gd name="connsiteX72" fmla="*/ 283958 w 489390"/>
                  <a:gd name="connsiteY72" fmla="*/ 181784 h 1029868"/>
                  <a:gd name="connsiteX73" fmla="*/ 272495 w 489390"/>
                  <a:gd name="connsiteY73" fmla="*/ 182597 h 1029868"/>
                  <a:gd name="connsiteX74" fmla="*/ 271322 w 489390"/>
                  <a:gd name="connsiteY74" fmla="*/ 184221 h 1029868"/>
                  <a:gd name="connsiteX75" fmla="*/ 268975 w 489390"/>
                  <a:gd name="connsiteY75" fmla="*/ 174834 h 1029868"/>
                  <a:gd name="connsiteX76" fmla="*/ 273849 w 489390"/>
                  <a:gd name="connsiteY76" fmla="*/ 171945 h 1029868"/>
                  <a:gd name="connsiteX77" fmla="*/ 271864 w 489390"/>
                  <a:gd name="connsiteY77" fmla="*/ 166440 h 1029868"/>
                  <a:gd name="connsiteX78" fmla="*/ 278994 w 489390"/>
                  <a:gd name="connsiteY78" fmla="*/ 165537 h 1029868"/>
                  <a:gd name="connsiteX79" fmla="*/ 281431 w 489390"/>
                  <a:gd name="connsiteY79" fmla="*/ 167794 h 1029868"/>
                  <a:gd name="connsiteX80" fmla="*/ 284139 w 489390"/>
                  <a:gd name="connsiteY80" fmla="*/ 161115 h 1029868"/>
                  <a:gd name="connsiteX81" fmla="*/ 286847 w 489390"/>
                  <a:gd name="connsiteY81" fmla="*/ 161476 h 1029868"/>
                  <a:gd name="connsiteX82" fmla="*/ 288020 w 489390"/>
                  <a:gd name="connsiteY82" fmla="*/ 165537 h 1029868"/>
                  <a:gd name="connsiteX83" fmla="*/ 285764 w 489390"/>
                  <a:gd name="connsiteY83" fmla="*/ 167162 h 1029868"/>
                  <a:gd name="connsiteX84" fmla="*/ 294519 w 489390"/>
                  <a:gd name="connsiteY84" fmla="*/ 168787 h 1029868"/>
                  <a:gd name="connsiteX85" fmla="*/ 251104 w 489390"/>
                  <a:gd name="connsiteY85" fmla="*/ 155608 h 1029868"/>
                  <a:gd name="connsiteX86" fmla="*/ 256339 w 489390"/>
                  <a:gd name="connsiteY86" fmla="*/ 154525 h 1029868"/>
                  <a:gd name="connsiteX87" fmla="*/ 259859 w 489390"/>
                  <a:gd name="connsiteY87" fmla="*/ 155699 h 1029868"/>
                  <a:gd name="connsiteX88" fmla="*/ 259047 w 489390"/>
                  <a:gd name="connsiteY88" fmla="*/ 159038 h 1029868"/>
                  <a:gd name="connsiteX89" fmla="*/ 261935 w 489390"/>
                  <a:gd name="connsiteY89" fmla="*/ 162830 h 1029868"/>
                  <a:gd name="connsiteX90" fmla="*/ 267982 w 489390"/>
                  <a:gd name="connsiteY90" fmla="*/ 155699 h 1029868"/>
                  <a:gd name="connsiteX91" fmla="*/ 270600 w 489390"/>
                  <a:gd name="connsiteY91" fmla="*/ 161927 h 1029868"/>
                  <a:gd name="connsiteX92" fmla="*/ 269426 w 489390"/>
                  <a:gd name="connsiteY92" fmla="*/ 168426 h 1029868"/>
                  <a:gd name="connsiteX93" fmla="*/ 265275 w 489390"/>
                  <a:gd name="connsiteY93" fmla="*/ 170502 h 1029868"/>
                  <a:gd name="connsiteX94" fmla="*/ 263469 w 489390"/>
                  <a:gd name="connsiteY94" fmla="*/ 175015 h 1029868"/>
                  <a:gd name="connsiteX95" fmla="*/ 256790 w 489390"/>
                  <a:gd name="connsiteY95" fmla="*/ 174744 h 1029868"/>
                  <a:gd name="connsiteX96" fmla="*/ 254172 w 489390"/>
                  <a:gd name="connsiteY96" fmla="*/ 177090 h 1029868"/>
                  <a:gd name="connsiteX97" fmla="*/ 241626 w 489390"/>
                  <a:gd name="connsiteY97" fmla="*/ 169689 h 1029868"/>
                  <a:gd name="connsiteX98" fmla="*/ 235218 w 489390"/>
                  <a:gd name="connsiteY98" fmla="*/ 160483 h 1029868"/>
                  <a:gd name="connsiteX99" fmla="*/ 251104 w 489390"/>
                  <a:gd name="connsiteY99" fmla="*/ 155608 h 1029868"/>
                  <a:gd name="connsiteX100" fmla="*/ 235037 w 489390"/>
                  <a:gd name="connsiteY100" fmla="*/ 156602 h 1029868"/>
                  <a:gd name="connsiteX101" fmla="*/ 227997 w 489390"/>
                  <a:gd name="connsiteY101" fmla="*/ 155789 h 1029868"/>
                  <a:gd name="connsiteX102" fmla="*/ 227636 w 489390"/>
                  <a:gd name="connsiteY102" fmla="*/ 160573 h 1029868"/>
                  <a:gd name="connsiteX103" fmla="*/ 224387 w 489390"/>
                  <a:gd name="connsiteY103" fmla="*/ 156602 h 1029868"/>
                  <a:gd name="connsiteX104" fmla="*/ 225560 w 489390"/>
                  <a:gd name="connsiteY104" fmla="*/ 152810 h 1029868"/>
                  <a:gd name="connsiteX105" fmla="*/ 223574 w 489390"/>
                  <a:gd name="connsiteY105" fmla="*/ 146853 h 1029868"/>
                  <a:gd name="connsiteX106" fmla="*/ 219422 w 489390"/>
                  <a:gd name="connsiteY106" fmla="*/ 147485 h 1029868"/>
                  <a:gd name="connsiteX107" fmla="*/ 216263 w 489390"/>
                  <a:gd name="connsiteY107" fmla="*/ 143243 h 1029868"/>
                  <a:gd name="connsiteX108" fmla="*/ 220957 w 489390"/>
                  <a:gd name="connsiteY108" fmla="*/ 139994 h 1029868"/>
                  <a:gd name="connsiteX109" fmla="*/ 223304 w 489390"/>
                  <a:gd name="connsiteY109" fmla="*/ 134939 h 1029868"/>
                  <a:gd name="connsiteX110" fmla="*/ 229351 w 489390"/>
                  <a:gd name="connsiteY110" fmla="*/ 126815 h 1029868"/>
                  <a:gd name="connsiteX111" fmla="*/ 228178 w 489390"/>
                  <a:gd name="connsiteY111" fmla="*/ 121400 h 1029868"/>
                  <a:gd name="connsiteX112" fmla="*/ 221950 w 489390"/>
                  <a:gd name="connsiteY112" fmla="*/ 119053 h 1029868"/>
                  <a:gd name="connsiteX113" fmla="*/ 228900 w 489390"/>
                  <a:gd name="connsiteY113" fmla="*/ 105965 h 1029868"/>
                  <a:gd name="connsiteX114" fmla="*/ 229080 w 489390"/>
                  <a:gd name="connsiteY114" fmla="*/ 101091 h 1029868"/>
                  <a:gd name="connsiteX115" fmla="*/ 224387 w 489390"/>
                  <a:gd name="connsiteY115" fmla="*/ 90982 h 1029868"/>
                  <a:gd name="connsiteX116" fmla="*/ 219693 w 489390"/>
                  <a:gd name="connsiteY116" fmla="*/ 89267 h 1029868"/>
                  <a:gd name="connsiteX117" fmla="*/ 217798 w 489390"/>
                  <a:gd name="connsiteY117" fmla="*/ 85477 h 1029868"/>
                  <a:gd name="connsiteX118" fmla="*/ 215631 w 489390"/>
                  <a:gd name="connsiteY118" fmla="*/ 83671 h 1029868"/>
                  <a:gd name="connsiteX119" fmla="*/ 218610 w 489390"/>
                  <a:gd name="connsiteY119" fmla="*/ 79610 h 1029868"/>
                  <a:gd name="connsiteX120" fmla="*/ 224387 w 489390"/>
                  <a:gd name="connsiteY120" fmla="*/ 82137 h 1029868"/>
                  <a:gd name="connsiteX121" fmla="*/ 223123 w 489390"/>
                  <a:gd name="connsiteY121" fmla="*/ 76089 h 1029868"/>
                  <a:gd name="connsiteX122" fmla="*/ 238287 w 489390"/>
                  <a:gd name="connsiteY122" fmla="*/ 69681 h 1029868"/>
                  <a:gd name="connsiteX123" fmla="*/ 261484 w 489390"/>
                  <a:gd name="connsiteY123" fmla="*/ 72298 h 1029868"/>
                  <a:gd name="connsiteX124" fmla="*/ 263740 w 489390"/>
                  <a:gd name="connsiteY124" fmla="*/ 67063 h 1029868"/>
                  <a:gd name="connsiteX125" fmla="*/ 273308 w 489390"/>
                  <a:gd name="connsiteY125" fmla="*/ 62099 h 1029868"/>
                  <a:gd name="connsiteX126" fmla="*/ 275203 w 489390"/>
                  <a:gd name="connsiteY126" fmla="*/ 57767 h 1029868"/>
                  <a:gd name="connsiteX127" fmla="*/ 279265 w 489390"/>
                  <a:gd name="connsiteY127" fmla="*/ 56322 h 1029868"/>
                  <a:gd name="connsiteX128" fmla="*/ 282605 w 489390"/>
                  <a:gd name="connsiteY128" fmla="*/ 40617 h 1029868"/>
                  <a:gd name="connsiteX129" fmla="*/ 281792 w 489390"/>
                  <a:gd name="connsiteY129" fmla="*/ 36194 h 1029868"/>
                  <a:gd name="connsiteX130" fmla="*/ 283868 w 489390"/>
                  <a:gd name="connsiteY130" fmla="*/ 38090 h 1029868"/>
                  <a:gd name="connsiteX131" fmla="*/ 284951 w 489390"/>
                  <a:gd name="connsiteY131" fmla="*/ 35292 h 1029868"/>
                  <a:gd name="connsiteX132" fmla="*/ 281792 w 489390"/>
                  <a:gd name="connsiteY132" fmla="*/ 34209 h 1029868"/>
                  <a:gd name="connsiteX133" fmla="*/ 280709 w 489390"/>
                  <a:gd name="connsiteY133" fmla="*/ 28432 h 1029868"/>
                  <a:gd name="connsiteX134" fmla="*/ 289013 w 489390"/>
                  <a:gd name="connsiteY134" fmla="*/ 28523 h 1029868"/>
                  <a:gd name="connsiteX135" fmla="*/ 295963 w 489390"/>
                  <a:gd name="connsiteY135" fmla="*/ 24099 h 1029868"/>
                  <a:gd name="connsiteX136" fmla="*/ 301288 w 489390"/>
                  <a:gd name="connsiteY136" fmla="*/ 17601 h 1029868"/>
                  <a:gd name="connsiteX137" fmla="*/ 312029 w 489390"/>
                  <a:gd name="connsiteY137" fmla="*/ 14171 h 1029868"/>
                  <a:gd name="connsiteX138" fmla="*/ 313473 w 489390"/>
                  <a:gd name="connsiteY138" fmla="*/ 14081 h 1029868"/>
                  <a:gd name="connsiteX139" fmla="*/ 313383 w 489390"/>
                  <a:gd name="connsiteY139" fmla="*/ 21753 h 1029868"/>
                  <a:gd name="connsiteX140" fmla="*/ 320333 w 489390"/>
                  <a:gd name="connsiteY140" fmla="*/ 22565 h 1029868"/>
                  <a:gd name="connsiteX141" fmla="*/ 325027 w 489390"/>
                  <a:gd name="connsiteY141" fmla="*/ 19316 h 1029868"/>
                  <a:gd name="connsiteX142" fmla="*/ 331345 w 489390"/>
                  <a:gd name="connsiteY142" fmla="*/ 21211 h 1029868"/>
                  <a:gd name="connsiteX143" fmla="*/ 331255 w 489390"/>
                  <a:gd name="connsiteY143" fmla="*/ 22655 h 1029868"/>
                  <a:gd name="connsiteX144" fmla="*/ 357611 w 489390"/>
                  <a:gd name="connsiteY144" fmla="*/ 23468 h 1029868"/>
                  <a:gd name="connsiteX145" fmla="*/ 359597 w 489390"/>
                  <a:gd name="connsiteY145" fmla="*/ 35743 h 1029868"/>
                  <a:gd name="connsiteX146" fmla="*/ 358062 w 489390"/>
                  <a:gd name="connsiteY146" fmla="*/ 35202 h 1029868"/>
                  <a:gd name="connsiteX147" fmla="*/ 357701 w 489390"/>
                  <a:gd name="connsiteY147" fmla="*/ 40617 h 1029868"/>
                  <a:gd name="connsiteX148" fmla="*/ 360048 w 489390"/>
                  <a:gd name="connsiteY148" fmla="*/ 42603 h 1029868"/>
                  <a:gd name="connsiteX149" fmla="*/ 357882 w 489390"/>
                  <a:gd name="connsiteY149" fmla="*/ 48650 h 1029868"/>
                  <a:gd name="connsiteX150" fmla="*/ 360950 w 489390"/>
                  <a:gd name="connsiteY150" fmla="*/ 52351 h 1029868"/>
                  <a:gd name="connsiteX151" fmla="*/ 357250 w 489390"/>
                  <a:gd name="connsiteY151" fmla="*/ 56954 h 1029868"/>
                  <a:gd name="connsiteX152" fmla="*/ 365644 w 489390"/>
                  <a:gd name="connsiteY152" fmla="*/ 64356 h 1029868"/>
                  <a:gd name="connsiteX153" fmla="*/ 372233 w 489390"/>
                  <a:gd name="connsiteY153" fmla="*/ 60114 h 1029868"/>
                  <a:gd name="connsiteX154" fmla="*/ 378100 w 489390"/>
                  <a:gd name="connsiteY154" fmla="*/ 61377 h 1029868"/>
                  <a:gd name="connsiteX155" fmla="*/ 378100 w 489390"/>
                  <a:gd name="connsiteY155" fmla="*/ 61377 h 1029868"/>
                  <a:gd name="connsiteX156" fmla="*/ 380266 w 489390"/>
                  <a:gd name="connsiteY156" fmla="*/ 60203 h 1029868"/>
                  <a:gd name="connsiteX157" fmla="*/ 380266 w 489390"/>
                  <a:gd name="connsiteY157" fmla="*/ 60203 h 1029868"/>
                  <a:gd name="connsiteX158" fmla="*/ 382703 w 489390"/>
                  <a:gd name="connsiteY158" fmla="*/ 56142 h 1029868"/>
                  <a:gd name="connsiteX159" fmla="*/ 380447 w 489390"/>
                  <a:gd name="connsiteY159" fmla="*/ 54969 h 1029868"/>
                  <a:gd name="connsiteX160" fmla="*/ 382432 w 489390"/>
                  <a:gd name="connsiteY160" fmla="*/ 50997 h 1029868"/>
                  <a:gd name="connsiteX161" fmla="*/ 379815 w 489390"/>
                  <a:gd name="connsiteY161" fmla="*/ 46664 h 1029868"/>
                  <a:gd name="connsiteX162" fmla="*/ 384508 w 489390"/>
                  <a:gd name="connsiteY162" fmla="*/ 42513 h 1029868"/>
                  <a:gd name="connsiteX163" fmla="*/ 385862 w 489390"/>
                  <a:gd name="connsiteY163" fmla="*/ 36285 h 1029868"/>
                  <a:gd name="connsiteX164" fmla="*/ 390917 w 489390"/>
                  <a:gd name="connsiteY164" fmla="*/ 34570 h 1029868"/>
                  <a:gd name="connsiteX165" fmla="*/ 396513 w 489390"/>
                  <a:gd name="connsiteY165" fmla="*/ 25183 h 1029868"/>
                  <a:gd name="connsiteX166" fmla="*/ 400574 w 489390"/>
                  <a:gd name="connsiteY166" fmla="*/ 23107 h 1029868"/>
                  <a:gd name="connsiteX167" fmla="*/ 404817 w 489390"/>
                  <a:gd name="connsiteY167" fmla="*/ 16788 h 1029868"/>
                  <a:gd name="connsiteX168" fmla="*/ 410864 w 489390"/>
                  <a:gd name="connsiteY168" fmla="*/ 14893 h 1029868"/>
                  <a:gd name="connsiteX169" fmla="*/ 410864 w 489390"/>
                  <a:gd name="connsiteY169" fmla="*/ 14893 h 1029868"/>
                  <a:gd name="connsiteX170" fmla="*/ 412760 w 489390"/>
                  <a:gd name="connsiteY170" fmla="*/ 15254 h 1029868"/>
                  <a:gd name="connsiteX171" fmla="*/ 412760 w 489390"/>
                  <a:gd name="connsiteY171" fmla="*/ 15254 h 1029868"/>
                  <a:gd name="connsiteX172" fmla="*/ 413391 w 489390"/>
                  <a:gd name="connsiteY172" fmla="*/ 14442 h 1029868"/>
                  <a:gd name="connsiteX173" fmla="*/ 413391 w 489390"/>
                  <a:gd name="connsiteY173" fmla="*/ 14442 h 1029868"/>
                  <a:gd name="connsiteX174" fmla="*/ 414023 w 489390"/>
                  <a:gd name="connsiteY174" fmla="*/ 13449 h 1029868"/>
                  <a:gd name="connsiteX175" fmla="*/ 414023 w 489390"/>
                  <a:gd name="connsiteY175" fmla="*/ 13449 h 1029868"/>
                  <a:gd name="connsiteX176" fmla="*/ 416911 w 489390"/>
                  <a:gd name="connsiteY176" fmla="*/ 8394 h 1029868"/>
                  <a:gd name="connsiteX177" fmla="*/ 416911 w 489390"/>
                  <a:gd name="connsiteY177" fmla="*/ 8394 h 1029868"/>
                  <a:gd name="connsiteX178" fmla="*/ 418807 w 489390"/>
                  <a:gd name="connsiteY178" fmla="*/ 7672 h 1029868"/>
                  <a:gd name="connsiteX179" fmla="*/ 418807 w 489390"/>
                  <a:gd name="connsiteY179" fmla="*/ 7672 h 1029868"/>
                  <a:gd name="connsiteX180" fmla="*/ 422327 w 489390"/>
                  <a:gd name="connsiteY180" fmla="*/ 1986 h 1029868"/>
                  <a:gd name="connsiteX181" fmla="*/ 427292 w 489390"/>
                  <a:gd name="connsiteY181" fmla="*/ 0 h 1029868"/>
                  <a:gd name="connsiteX182" fmla="*/ 429638 w 489390"/>
                  <a:gd name="connsiteY182" fmla="*/ 903 h 1029868"/>
                  <a:gd name="connsiteX183" fmla="*/ 431624 w 489390"/>
                  <a:gd name="connsiteY183" fmla="*/ 6318 h 1029868"/>
                  <a:gd name="connsiteX184" fmla="*/ 438033 w 489390"/>
                  <a:gd name="connsiteY184" fmla="*/ 5145 h 1029868"/>
                  <a:gd name="connsiteX185" fmla="*/ 444080 w 489390"/>
                  <a:gd name="connsiteY185" fmla="*/ 16788 h 1029868"/>
                  <a:gd name="connsiteX186" fmla="*/ 449586 w 489390"/>
                  <a:gd name="connsiteY186" fmla="*/ 17601 h 1029868"/>
                  <a:gd name="connsiteX187" fmla="*/ 453828 w 489390"/>
                  <a:gd name="connsiteY187" fmla="*/ 14893 h 1029868"/>
                  <a:gd name="connsiteX188" fmla="*/ 453828 w 489390"/>
                  <a:gd name="connsiteY188" fmla="*/ 14893 h 1029868"/>
                  <a:gd name="connsiteX189" fmla="*/ 451662 w 489390"/>
                  <a:gd name="connsiteY189" fmla="*/ 27439 h 1029868"/>
                  <a:gd name="connsiteX190" fmla="*/ 455633 w 489390"/>
                  <a:gd name="connsiteY190" fmla="*/ 28342 h 1029868"/>
                  <a:gd name="connsiteX191" fmla="*/ 466645 w 489390"/>
                  <a:gd name="connsiteY191" fmla="*/ 38541 h 1029868"/>
                  <a:gd name="connsiteX192" fmla="*/ 471338 w 489390"/>
                  <a:gd name="connsiteY192" fmla="*/ 46303 h 1029868"/>
                  <a:gd name="connsiteX193" fmla="*/ 472422 w 489390"/>
                  <a:gd name="connsiteY193" fmla="*/ 51990 h 1029868"/>
                  <a:gd name="connsiteX194" fmla="*/ 469353 w 489390"/>
                  <a:gd name="connsiteY194" fmla="*/ 58308 h 1029868"/>
                  <a:gd name="connsiteX195" fmla="*/ 484426 w 489390"/>
                  <a:gd name="connsiteY195" fmla="*/ 95135 h 1029868"/>
                  <a:gd name="connsiteX196" fmla="*/ 489390 w 489390"/>
                  <a:gd name="connsiteY196" fmla="*/ 100189 h 1029868"/>
                  <a:gd name="connsiteX197" fmla="*/ 487676 w 489390"/>
                  <a:gd name="connsiteY197" fmla="*/ 103799 h 1029868"/>
                  <a:gd name="connsiteX198" fmla="*/ 488488 w 489390"/>
                  <a:gd name="connsiteY198" fmla="*/ 107951 h 1029868"/>
                  <a:gd name="connsiteX199" fmla="*/ 488488 w 489390"/>
                  <a:gd name="connsiteY199" fmla="*/ 107951 h 1029868"/>
                  <a:gd name="connsiteX200" fmla="*/ 471338 w 489390"/>
                  <a:gd name="connsiteY200" fmla="*/ 122754 h 1029868"/>
                  <a:gd name="connsiteX201" fmla="*/ 457348 w 489390"/>
                  <a:gd name="connsiteY201" fmla="*/ 143424 h 1029868"/>
                  <a:gd name="connsiteX202" fmla="*/ 435776 w 489390"/>
                  <a:gd name="connsiteY202" fmla="*/ 145590 h 1029868"/>
                  <a:gd name="connsiteX203" fmla="*/ 424132 w 489390"/>
                  <a:gd name="connsiteY203" fmla="*/ 159219 h 1029868"/>
                  <a:gd name="connsiteX204" fmla="*/ 382071 w 489390"/>
                  <a:gd name="connsiteY204" fmla="*/ 160032 h 1029868"/>
                  <a:gd name="connsiteX205" fmla="*/ 359416 w 489390"/>
                  <a:gd name="connsiteY205" fmla="*/ 175285 h 1029868"/>
                  <a:gd name="connsiteX206" fmla="*/ 338295 w 489390"/>
                  <a:gd name="connsiteY206" fmla="*/ 197309 h 1029868"/>
                  <a:gd name="connsiteX207" fmla="*/ 336851 w 489390"/>
                  <a:gd name="connsiteY207" fmla="*/ 201100 h 1029868"/>
                  <a:gd name="connsiteX208" fmla="*/ 329450 w 489390"/>
                  <a:gd name="connsiteY208" fmla="*/ 202273 h 1029868"/>
                  <a:gd name="connsiteX209" fmla="*/ 318167 w 489390"/>
                  <a:gd name="connsiteY209" fmla="*/ 189276 h 1029868"/>
                  <a:gd name="connsiteX210" fmla="*/ 299212 w 489390"/>
                  <a:gd name="connsiteY210" fmla="*/ 191261 h 1029868"/>
                  <a:gd name="connsiteX211" fmla="*/ 304989 w 489390"/>
                  <a:gd name="connsiteY211" fmla="*/ 186929 h 1029868"/>
                  <a:gd name="connsiteX212" fmla="*/ 306794 w 489390"/>
                  <a:gd name="connsiteY212" fmla="*/ 182326 h 1029868"/>
                  <a:gd name="connsiteX213" fmla="*/ 312029 w 489390"/>
                  <a:gd name="connsiteY213" fmla="*/ 184311 h 1029868"/>
                  <a:gd name="connsiteX214" fmla="*/ 315188 w 489390"/>
                  <a:gd name="connsiteY214" fmla="*/ 182957 h 1029868"/>
                  <a:gd name="connsiteX215" fmla="*/ 316362 w 489390"/>
                  <a:gd name="connsiteY215" fmla="*/ 180340 h 1029868"/>
                  <a:gd name="connsiteX216" fmla="*/ 315098 w 489390"/>
                  <a:gd name="connsiteY216" fmla="*/ 171224 h 1029868"/>
                  <a:gd name="connsiteX217" fmla="*/ 313383 w 489390"/>
                  <a:gd name="connsiteY217" fmla="*/ 168696 h 1029868"/>
                  <a:gd name="connsiteX218" fmla="*/ 311037 w 489390"/>
                  <a:gd name="connsiteY218" fmla="*/ 171585 h 1029868"/>
                  <a:gd name="connsiteX219" fmla="*/ 300205 w 489390"/>
                  <a:gd name="connsiteY219" fmla="*/ 162107 h 1029868"/>
                  <a:gd name="connsiteX220" fmla="*/ 295421 w 489390"/>
                  <a:gd name="connsiteY220" fmla="*/ 161024 h 1029868"/>
                  <a:gd name="connsiteX221" fmla="*/ 290818 w 489390"/>
                  <a:gd name="connsiteY221" fmla="*/ 156511 h 1029868"/>
                  <a:gd name="connsiteX222" fmla="*/ 281521 w 489390"/>
                  <a:gd name="connsiteY222" fmla="*/ 158136 h 1029868"/>
                  <a:gd name="connsiteX223" fmla="*/ 278904 w 489390"/>
                  <a:gd name="connsiteY223" fmla="*/ 159038 h 1029868"/>
                  <a:gd name="connsiteX224" fmla="*/ 274391 w 489390"/>
                  <a:gd name="connsiteY224" fmla="*/ 159309 h 1029868"/>
                  <a:gd name="connsiteX225" fmla="*/ 270239 w 489390"/>
                  <a:gd name="connsiteY225" fmla="*/ 155338 h 1029868"/>
                  <a:gd name="connsiteX226" fmla="*/ 262928 w 489390"/>
                  <a:gd name="connsiteY226" fmla="*/ 150464 h 1029868"/>
                  <a:gd name="connsiteX227" fmla="*/ 259498 w 489390"/>
                  <a:gd name="connsiteY227" fmla="*/ 153352 h 1029868"/>
                  <a:gd name="connsiteX228" fmla="*/ 256790 w 489390"/>
                  <a:gd name="connsiteY228" fmla="*/ 153262 h 1029868"/>
                  <a:gd name="connsiteX229" fmla="*/ 251736 w 489390"/>
                  <a:gd name="connsiteY229" fmla="*/ 154164 h 1029868"/>
                  <a:gd name="connsiteX230" fmla="*/ 247944 w 489390"/>
                  <a:gd name="connsiteY230" fmla="*/ 151095 h 1029868"/>
                  <a:gd name="connsiteX231" fmla="*/ 244695 w 489390"/>
                  <a:gd name="connsiteY231" fmla="*/ 154525 h 1029868"/>
                  <a:gd name="connsiteX232" fmla="*/ 238558 w 489390"/>
                  <a:gd name="connsiteY232" fmla="*/ 154616 h 1029868"/>
                  <a:gd name="connsiteX233" fmla="*/ 235037 w 489390"/>
                  <a:gd name="connsiteY233" fmla="*/ 156602 h 102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489390" h="1029868">
                    <a:moveTo>
                      <a:pt x="57947" y="967138"/>
                    </a:moveTo>
                    <a:lnTo>
                      <a:pt x="60474" y="971921"/>
                    </a:lnTo>
                    <a:lnTo>
                      <a:pt x="57044" y="973726"/>
                    </a:lnTo>
                    <a:lnTo>
                      <a:pt x="58128" y="976615"/>
                    </a:lnTo>
                    <a:lnTo>
                      <a:pt x="57405" y="979954"/>
                    </a:lnTo>
                    <a:lnTo>
                      <a:pt x="56413" y="981399"/>
                    </a:lnTo>
                    <a:lnTo>
                      <a:pt x="48379" y="980496"/>
                    </a:lnTo>
                    <a:lnTo>
                      <a:pt x="45401" y="987446"/>
                    </a:lnTo>
                    <a:lnTo>
                      <a:pt x="55781" y="998999"/>
                    </a:lnTo>
                    <a:lnTo>
                      <a:pt x="52080" y="999992"/>
                    </a:lnTo>
                    <a:lnTo>
                      <a:pt x="48470" y="996382"/>
                    </a:lnTo>
                    <a:lnTo>
                      <a:pt x="43415" y="995750"/>
                    </a:lnTo>
                    <a:lnTo>
                      <a:pt x="40437" y="1001617"/>
                    </a:lnTo>
                    <a:lnTo>
                      <a:pt x="37638" y="1000173"/>
                    </a:lnTo>
                    <a:lnTo>
                      <a:pt x="26807" y="1008928"/>
                    </a:lnTo>
                    <a:lnTo>
                      <a:pt x="34209" y="1023821"/>
                    </a:lnTo>
                    <a:lnTo>
                      <a:pt x="16879" y="1021474"/>
                    </a:lnTo>
                    <a:lnTo>
                      <a:pt x="11012" y="1024724"/>
                    </a:lnTo>
                    <a:lnTo>
                      <a:pt x="7492" y="1029869"/>
                    </a:lnTo>
                    <a:lnTo>
                      <a:pt x="3881" y="1022377"/>
                    </a:lnTo>
                    <a:lnTo>
                      <a:pt x="722" y="1020932"/>
                    </a:lnTo>
                    <a:lnTo>
                      <a:pt x="0" y="1014163"/>
                    </a:lnTo>
                    <a:lnTo>
                      <a:pt x="3701" y="1015156"/>
                    </a:lnTo>
                    <a:lnTo>
                      <a:pt x="5416" y="1012358"/>
                    </a:lnTo>
                    <a:lnTo>
                      <a:pt x="8936" y="1018496"/>
                    </a:lnTo>
                    <a:lnTo>
                      <a:pt x="16608" y="1017593"/>
                    </a:lnTo>
                    <a:lnTo>
                      <a:pt x="9297" y="1007304"/>
                    </a:lnTo>
                    <a:lnTo>
                      <a:pt x="9748" y="1004054"/>
                    </a:lnTo>
                    <a:lnTo>
                      <a:pt x="13358" y="999270"/>
                    </a:lnTo>
                    <a:lnTo>
                      <a:pt x="15886" y="999812"/>
                    </a:lnTo>
                    <a:lnTo>
                      <a:pt x="18774" y="992771"/>
                    </a:lnTo>
                    <a:lnTo>
                      <a:pt x="23377" y="992952"/>
                    </a:lnTo>
                    <a:lnTo>
                      <a:pt x="22836" y="987717"/>
                    </a:lnTo>
                    <a:lnTo>
                      <a:pt x="25092" y="984107"/>
                    </a:lnTo>
                    <a:lnTo>
                      <a:pt x="31230" y="982301"/>
                    </a:lnTo>
                    <a:lnTo>
                      <a:pt x="33757" y="979503"/>
                    </a:lnTo>
                    <a:lnTo>
                      <a:pt x="37097" y="981309"/>
                    </a:lnTo>
                    <a:lnTo>
                      <a:pt x="39714" y="978149"/>
                    </a:lnTo>
                    <a:lnTo>
                      <a:pt x="38902" y="975261"/>
                    </a:lnTo>
                    <a:lnTo>
                      <a:pt x="52351" y="969845"/>
                    </a:lnTo>
                    <a:lnTo>
                      <a:pt x="54337" y="967318"/>
                    </a:lnTo>
                    <a:lnTo>
                      <a:pt x="57947" y="967138"/>
                    </a:lnTo>
                    <a:close/>
                    <a:moveTo>
                      <a:pt x="294519" y="168787"/>
                    </a:moveTo>
                    <a:lnTo>
                      <a:pt x="293436" y="161656"/>
                    </a:lnTo>
                    <a:lnTo>
                      <a:pt x="298039" y="163913"/>
                    </a:lnTo>
                    <a:lnTo>
                      <a:pt x="299844" y="166530"/>
                    </a:lnTo>
                    <a:lnTo>
                      <a:pt x="305621" y="169147"/>
                    </a:lnTo>
                    <a:lnTo>
                      <a:pt x="308599" y="172217"/>
                    </a:lnTo>
                    <a:lnTo>
                      <a:pt x="311758" y="177000"/>
                    </a:lnTo>
                    <a:lnTo>
                      <a:pt x="306794" y="178715"/>
                    </a:lnTo>
                    <a:lnTo>
                      <a:pt x="303545" y="177542"/>
                    </a:lnTo>
                    <a:lnTo>
                      <a:pt x="298310" y="185846"/>
                    </a:lnTo>
                    <a:lnTo>
                      <a:pt x="294790" y="186387"/>
                    </a:lnTo>
                    <a:lnTo>
                      <a:pt x="290367" y="197038"/>
                    </a:lnTo>
                    <a:lnTo>
                      <a:pt x="276557" y="203266"/>
                    </a:lnTo>
                    <a:lnTo>
                      <a:pt x="265906" y="211841"/>
                    </a:lnTo>
                    <a:lnTo>
                      <a:pt x="254714" y="229531"/>
                    </a:lnTo>
                    <a:lnTo>
                      <a:pt x="249479" y="223484"/>
                    </a:lnTo>
                    <a:lnTo>
                      <a:pt x="250111" y="217437"/>
                    </a:lnTo>
                    <a:lnTo>
                      <a:pt x="243883" y="212473"/>
                    </a:lnTo>
                    <a:lnTo>
                      <a:pt x="244966" y="207779"/>
                    </a:lnTo>
                    <a:lnTo>
                      <a:pt x="241717" y="203988"/>
                    </a:lnTo>
                    <a:lnTo>
                      <a:pt x="242619" y="198753"/>
                    </a:lnTo>
                    <a:lnTo>
                      <a:pt x="245778" y="198392"/>
                    </a:lnTo>
                    <a:lnTo>
                      <a:pt x="249930" y="202093"/>
                    </a:lnTo>
                    <a:lnTo>
                      <a:pt x="254714" y="195865"/>
                    </a:lnTo>
                    <a:lnTo>
                      <a:pt x="263469" y="195052"/>
                    </a:lnTo>
                    <a:lnTo>
                      <a:pt x="266990" y="187831"/>
                    </a:lnTo>
                    <a:lnTo>
                      <a:pt x="270961" y="186387"/>
                    </a:lnTo>
                    <a:lnTo>
                      <a:pt x="273037" y="188463"/>
                    </a:lnTo>
                    <a:lnTo>
                      <a:pt x="275654" y="185033"/>
                    </a:lnTo>
                    <a:lnTo>
                      <a:pt x="282785" y="184401"/>
                    </a:lnTo>
                    <a:lnTo>
                      <a:pt x="283958" y="181784"/>
                    </a:lnTo>
                    <a:lnTo>
                      <a:pt x="272495" y="182597"/>
                    </a:lnTo>
                    <a:lnTo>
                      <a:pt x="271322" y="184221"/>
                    </a:lnTo>
                    <a:lnTo>
                      <a:pt x="268975" y="174834"/>
                    </a:lnTo>
                    <a:lnTo>
                      <a:pt x="273849" y="171945"/>
                    </a:lnTo>
                    <a:lnTo>
                      <a:pt x="271864" y="166440"/>
                    </a:lnTo>
                    <a:lnTo>
                      <a:pt x="278994" y="165537"/>
                    </a:lnTo>
                    <a:lnTo>
                      <a:pt x="281431" y="167794"/>
                    </a:lnTo>
                    <a:lnTo>
                      <a:pt x="284139" y="161115"/>
                    </a:lnTo>
                    <a:lnTo>
                      <a:pt x="286847" y="161476"/>
                    </a:lnTo>
                    <a:lnTo>
                      <a:pt x="288020" y="165537"/>
                    </a:lnTo>
                    <a:lnTo>
                      <a:pt x="285764" y="167162"/>
                    </a:lnTo>
                    <a:lnTo>
                      <a:pt x="294519" y="168787"/>
                    </a:lnTo>
                    <a:close/>
                    <a:moveTo>
                      <a:pt x="251104" y="155608"/>
                    </a:moveTo>
                    <a:lnTo>
                      <a:pt x="256339" y="154525"/>
                    </a:lnTo>
                    <a:lnTo>
                      <a:pt x="259859" y="155699"/>
                    </a:lnTo>
                    <a:lnTo>
                      <a:pt x="259047" y="159038"/>
                    </a:lnTo>
                    <a:lnTo>
                      <a:pt x="261935" y="162830"/>
                    </a:lnTo>
                    <a:lnTo>
                      <a:pt x="267982" y="155699"/>
                    </a:lnTo>
                    <a:lnTo>
                      <a:pt x="270600" y="161927"/>
                    </a:lnTo>
                    <a:lnTo>
                      <a:pt x="269426" y="168426"/>
                    </a:lnTo>
                    <a:lnTo>
                      <a:pt x="265275" y="170502"/>
                    </a:lnTo>
                    <a:lnTo>
                      <a:pt x="263469" y="175015"/>
                    </a:lnTo>
                    <a:lnTo>
                      <a:pt x="256790" y="174744"/>
                    </a:lnTo>
                    <a:lnTo>
                      <a:pt x="254172" y="177090"/>
                    </a:lnTo>
                    <a:lnTo>
                      <a:pt x="241626" y="169689"/>
                    </a:lnTo>
                    <a:lnTo>
                      <a:pt x="235218" y="160483"/>
                    </a:lnTo>
                    <a:lnTo>
                      <a:pt x="251104" y="155608"/>
                    </a:lnTo>
                    <a:close/>
                    <a:moveTo>
                      <a:pt x="235037" y="156602"/>
                    </a:moveTo>
                    <a:lnTo>
                      <a:pt x="227997" y="155789"/>
                    </a:lnTo>
                    <a:lnTo>
                      <a:pt x="227636" y="160573"/>
                    </a:lnTo>
                    <a:lnTo>
                      <a:pt x="224387" y="156602"/>
                    </a:lnTo>
                    <a:lnTo>
                      <a:pt x="225560" y="152810"/>
                    </a:lnTo>
                    <a:lnTo>
                      <a:pt x="223574" y="146853"/>
                    </a:lnTo>
                    <a:lnTo>
                      <a:pt x="219422" y="147485"/>
                    </a:lnTo>
                    <a:lnTo>
                      <a:pt x="216263" y="143243"/>
                    </a:lnTo>
                    <a:lnTo>
                      <a:pt x="220957" y="139994"/>
                    </a:lnTo>
                    <a:lnTo>
                      <a:pt x="223304" y="134939"/>
                    </a:lnTo>
                    <a:lnTo>
                      <a:pt x="229351" y="126815"/>
                    </a:lnTo>
                    <a:lnTo>
                      <a:pt x="228178" y="121400"/>
                    </a:lnTo>
                    <a:lnTo>
                      <a:pt x="221950" y="119053"/>
                    </a:lnTo>
                    <a:lnTo>
                      <a:pt x="228900" y="105965"/>
                    </a:lnTo>
                    <a:lnTo>
                      <a:pt x="229080" y="101091"/>
                    </a:lnTo>
                    <a:lnTo>
                      <a:pt x="224387" y="90982"/>
                    </a:lnTo>
                    <a:lnTo>
                      <a:pt x="219693" y="89267"/>
                    </a:lnTo>
                    <a:lnTo>
                      <a:pt x="217798" y="85477"/>
                    </a:lnTo>
                    <a:lnTo>
                      <a:pt x="215631" y="83671"/>
                    </a:lnTo>
                    <a:lnTo>
                      <a:pt x="218610" y="79610"/>
                    </a:lnTo>
                    <a:lnTo>
                      <a:pt x="224387" y="82137"/>
                    </a:lnTo>
                    <a:lnTo>
                      <a:pt x="223123" y="76089"/>
                    </a:lnTo>
                    <a:lnTo>
                      <a:pt x="238287" y="69681"/>
                    </a:lnTo>
                    <a:lnTo>
                      <a:pt x="261484" y="72298"/>
                    </a:lnTo>
                    <a:lnTo>
                      <a:pt x="263740" y="67063"/>
                    </a:lnTo>
                    <a:lnTo>
                      <a:pt x="273308" y="62099"/>
                    </a:lnTo>
                    <a:lnTo>
                      <a:pt x="275203" y="57767"/>
                    </a:lnTo>
                    <a:lnTo>
                      <a:pt x="279265" y="56322"/>
                    </a:lnTo>
                    <a:lnTo>
                      <a:pt x="282605" y="40617"/>
                    </a:lnTo>
                    <a:lnTo>
                      <a:pt x="281792" y="36194"/>
                    </a:lnTo>
                    <a:lnTo>
                      <a:pt x="283868" y="38090"/>
                    </a:lnTo>
                    <a:lnTo>
                      <a:pt x="284951" y="35292"/>
                    </a:lnTo>
                    <a:lnTo>
                      <a:pt x="281792" y="34209"/>
                    </a:lnTo>
                    <a:lnTo>
                      <a:pt x="280709" y="28432"/>
                    </a:lnTo>
                    <a:lnTo>
                      <a:pt x="289013" y="28523"/>
                    </a:lnTo>
                    <a:lnTo>
                      <a:pt x="295963" y="24099"/>
                    </a:lnTo>
                    <a:lnTo>
                      <a:pt x="301288" y="17601"/>
                    </a:lnTo>
                    <a:lnTo>
                      <a:pt x="312029" y="14171"/>
                    </a:lnTo>
                    <a:lnTo>
                      <a:pt x="313473" y="14081"/>
                    </a:lnTo>
                    <a:lnTo>
                      <a:pt x="313383" y="21753"/>
                    </a:lnTo>
                    <a:lnTo>
                      <a:pt x="320333" y="22565"/>
                    </a:lnTo>
                    <a:lnTo>
                      <a:pt x="325027" y="19316"/>
                    </a:lnTo>
                    <a:lnTo>
                      <a:pt x="331345" y="21211"/>
                    </a:lnTo>
                    <a:lnTo>
                      <a:pt x="331255" y="22655"/>
                    </a:lnTo>
                    <a:lnTo>
                      <a:pt x="357611" y="23468"/>
                    </a:lnTo>
                    <a:lnTo>
                      <a:pt x="359597" y="35743"/>
                    </a:lnTo>
                    <a:lnTo>
                      <a:pt x="358062" y="35202"/>
                    </a:lnTo>
                    <a:lnTo>
                      <a:pt x="357701" y="40617"/>
                    </a:lnTo>
                    <a:lnTo>
                      <a:pt x="360048" y="42603"/>
                    </a:lnTo>
                    <a:lnTo>
                      <a:pt x="357882" y="48650"/>
                    </a:lnTo>
                    <a:lnTo>
                      <a:pt x="360950" y="52351"/>
                    </a:lnTo>
                    <a:lnTo>
                      <a:pt x="357250" y="56954"/>
                    </a:lnTo>
                    <a:lnTo>
                      <a:pt x="365644" y="64356"/>
                    </a:lnTo>
                    <a:lnTo>
                      <a:pt x="372233" y="60114"/>
                    </a:lnTo>
                    <a:lnTo>
                      <a:pt x="378100" y="61377"/>
                    </a:lnTo>
                    <a:lnTo>
                      <a:pt x="378100" y="61377"/>
                    </a:lnTo>
                    <a:lnTo>
                      <a:pt x="380266" y="60203"/>
                    </a:lnTo>
                    <a:lnTo>
                      <a:pt x="380266" y="60203"/>
                    </a:lnTo>
                    <a:lnTo>
                      <a:pt x="382703" y="56142"/>
                    </a:lnTo>
                    <a:lnTo>
                      <a:pt x="380447" y="54969"/>
                    </a:lnTo>
                    <a:lnTo>
                      <a:pt x="382432" y="50997"/>
                    </a:lnTo>
                    <a:lnTo>
                      <a:pt x="379815" y="46664"/>
                    </a:lnTo>
                    <a:lnTo>
                      <a:pt x="384508" y="42513"/>
                    </a:lnTo>
                    <a:lnTo>
                      <a:pt x="385862" y="36285"/>
                    </a:lnTo>
                    <a:lnTo>
                      <a:pt x="390917" y="34570"/>
                    </a:lnTo>
                    <a:lnTo>
                      <a:pt x="396513" y="25183"/>
                    </a:lnTo>
                    <a:lnTo>
                      <a:pt x="400574" y="23107"/>
                    </a:lnTo>
                    <a:lnTo>
                      <a:pt x="404817" y="16788"/>
                    </a:lnTo>
                    <a:lnTo>
                      <a:pt x="410864" y="14893"/>
                    </a:lnTo>
                    <a:lnTo>
                      <a:pt x="410864" y="14893"/>
                    </a:lnTo>
                    <a:lnTo>
                      <a:pt x="412760" y="15254"/>
                    </a:lnTo>
                    <a:lnTo>
                      <a:pt x="412760" y="15254"/>
                    </a:lnTo>
                    <a:lnTo>
                      <a:pt x="413391" y="14442"/>
                    </a:lnTo>
                    <a:lnTo>
                      <a:pt x="413391" y="14442"/>
                    </a:lnTo>
                    <a:lnTo>
                      <a:pt x="414023" y="13449"/>
                    </a:lnTo>
                    <a:lnTo>
                      <a:pt x="414023" y="13449"/>
                    </a:lnTo>
                    <a:lnTo>
                      <a:pt x="416911" y="8394"/>
                    </a:lnTo>
                    <a:lnTo>
                      <a:pt x="416911" y="8394"/>
                    </a:lnTo>
                    <a:lnTo>
                      <a:pt x="418807" y="7672"/>
                    </a:lnTo>
                    <a:lnTo>
                      <a:pt x="418807" y="7672"/>
                    </a:lnTo>
                    <a:lnTo>
                      <a:pt x="422327" y="1986"/>
                    </a:lnTo>
                    <a:lnTo>
                      <a:pt x="427292" y="0"/>
                    </a:lnTo>
                    <a:lnTo>
                      <a:pt x="429638" y="903"/>
                    </a:lnTo>
                    <a:lnTo>
                      <a:pt x="431624" y="6318"/>
                    </a:lnTo>
                    <a:lnTo>
                      <a:pt x="438033" y="5145"/>
                    </a:lnTo>
                    <a:lnTo>
                      <a:pt x="444080" y="16788"/>
                    </a:lnTo>
                    <a:lnTo>
                      <a:pt x="449586" y="17601"/>
                    </a:lnTo>
                    <a:lnTo>
                      <a:pt x="453828" y="14893"/>
                    </a:lnTo>
                    <a:lnTo>
                      <a:pt x="453828" y="14893"/>
                    </a:lnTo>
                    <a:lnTo>
                      <a:pt x="451662" y="27439"/>
                    </a:lnTo>
                    <a:lnTo>
                      <a:pt x="455633" y="28342"/>
                    </a:lnTo>
                    <a:lnTo>
                      <a:pt x="466645" y="38541"/>
                    </a:lnTo>
                    <a:lnTo>
                      <a:pt x="471338" y="46303"/>
                    </a:lnTo>
                    <a:lnTo>
                      <a:pt x="472422" y="51990"/>
                    </a:lnTo>
                    <a:lnTo>
                      <a:pt x="469353" y="58308"/>
                    </a:lnTo>
                    <a:lnTo>
                      <a:pt x="484426" y="95135"/>
                    </a:lnTo>
                    <a:lnTo>
                      <a:pt x="489390" y="100189"/>
                    </a:lnTo>
                    <a:lnTo>
                      <a:pt x="487676" y="103799"/>
                    </a:lnTo>
                    <a:lnTo>
                      <a:pt x="488488" y="107951"/>
                    </a:lnTo>
                    <a:lnTo>
                      <a:pt x="488488" y="107951"/>
                    </a:lnTo>
                    <a:lnTo>
                      <a:pt x="471338" y="122754"/>
                    </a:lnTo>
                    <a:lnTo>
                      <a:pt x="457348" y="143424"/>
                    </a:lnTo>
                    <a:lnTo>
                      <a:pt x="435776" y="145590"/>
                    </a:lnTo>
                    <a:lnTo>
                      <a:pt x="424132" y="159219"/>
                    </a:lnTo>
                    <a:lnTo>
                      <a:pt x="382071" y="160032"/>
                    </a:lnTo>
                    <a:lnTo>
                      <a:pt x="359416" y="175285"/>
                    </a:lnTo>
                    <a:lnTo>
                      <a:pt x="338295" y="197309"/>
                    </a:lnTo>
                    <a:lnTo>
                      <a:pt x="336851" y="201100"/>
                    </a:lnTo>
                    <a:lnTo>
                      <a:pt x="329450" y="202273"/>
                    </a:lnTo>
                    <a:lnTo>
                      <a:pt x="318167" y="189276"/>
                    </a:lnTo>
                    <a:lnTo>
                      <a:pt x="299212" y="191261"/>
                    </a:lnTo>
                    <a:lnTo>
                      <a:pt x="304989" y="186929"/>
                    </a:lnTo>
                    <a:lnTo>
                      <a:pt x="306794" y="182326"/>
                    </a:lnTo>
                    <a:lnTo>
                      <a:pt x="312029" y="184311"/>
                    </a:lnTo>
                    <a:lnTo>
                      <a:pt x="315188" y="182957"/>
                    </a:lnTo>
                    <a:lnTo>
                      <a:pt x="316362" y="180340"/>
                    </a:lnTo>
                    <a:lnTo>
                      <a:pt x="315098" y="171224"/>
                    </a:lnTo>
                    <a:lnTo>
                      <a:pt x="313383" y="168696"/>
                    </a:lnTo>
                    <a:lnTo>
                      <a:pt x="311037" y="171585"/>
                    </a:lnTo>
                    <a:lnTo>
                      <a:pt x="300205" y="162107"/>
                    </a:lnTo>
                    <a:lnTo>
                      <a:pt x="295421" y="161024"/>
                    </a:lnTo>
                    <a:lnTo>
                      <a:pt x="290818" y="156511"/>
                    </a:lnTo>
                    <a:lnTo>
                      <a:pt x="281521" y="158136"/>
                    </a:lnTo>
                    <a:lnTo>
                      <a:pt x="278904" y="159038"/>
                    </a:lnTo>
                    <a:lnTo>
                      <a:pt x="274391" y="159309"/>
                    </a:lnTo>
                    <a:lnTo>
                      <a:pt x="270239" y="155338"/>
                    </a:lnTo>
                    <a:lnTo>
                      <a:pt x="262928" y="150464"/>
                    </a:lnTo>
                    <a:lnTo>
                      <a:pt x="259498" y="153352"/>
                    </a:lnTo>
                    <a:lnTo>
                      <a:pt x="256790" y="153262"/>
                    </a:lnTo>
                    <a:lnTo>
                      <a:pt x="251736" y="154164"/>
                    </a:lnTo>
                    <a:lnTo>
                      <a:pt x="247944" y="151095"/>
                    </a:lnTo>
                    <a:lnTo>
                      <a:pt x="244695" y="154525"/>
                    </a:lnTo>
                    <a:lnTo>
                      <a:pt x="238558" y="154616"/>
                    </a:lnTo>
                    <a:lnTo>
                      <a:pt x="235037" y="156602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4" name="Freeform: Shape 166">
                <a:extLst>
                  <a:ext uri="{FF2B5EF4-FFF2-40B4-BE49-F238E27FC236}">
                    <a16:creationId xmlns="" xmlns:a16="http://schemas.microsoft.com/office/drawing/2014/main" id="{21CACEEF-C4E3-470F-A9E8-CBD006DBD38C}"/>
                  </a:ext>
                </a:extLst>
              </p:cNvPr>
              <p:cNvSpPr/>
              <p:nvPr/>
            </p:nvSpPr>
            <p:spPr>
              <a:xfrm>
                <a:off x="2488706" y="5903966"/>
                <a:ext cx="452450" cy="168311"/>
              </a:xfrm>
              <a:custGeom>
                <a:avLst/>
                <a:gdLst>
                  <a:gd name="connsiteX0" fmla="*/ 59211 w 456265"/>
                  <a:gd name="connsiteY0" fmla="*/ 24009 h 184130"/>
                  <a:gd name="connsiteX1" fmla="*/ 134668 w 456265"/>
                  <a:gd name="connsiteY1" fmla="*/ 30418 h 184130"/>
                  <a:gd name="connsiteX2" fmla="*/ 133224 w 456265"/>
                  <a:gd name="connsiteY2" fmla="*/ 5415 h 184130"/>
                  <a:gd name="connsiteX3" fmla="*/ 182686 w 456265"/>
                  <a:gd name="connsiteY3" fmla="*/ 3791 h 184130"/>
                  <a:gd name="connsiteX4" fmla="*/ 220957 w 456265"/>
                  <a:gd name="connsiteY4" fmla="*/ 0 h 184130"/>
                  <a:gd name="connsiteX5" fmla="*/ 232239 w 456265"/>
                  <a:gd name="connsiteY5" fmla="*/ 10109 h 184130"/>
                  <a:gd name="connsiteX6" fmla="*/ 236662 w 456265"/>
                  <a:gd name="connsiteY6" fmla="*/ 7943 h 184130"/>
                  <a:gd name="connsiteX7" fmla="*/ 246230 w 456265"/>
                  <a:gd name="connsiteY7" fmla="*/ 19406 h 184130"/>
                  <a:gd name="connsiteX8" fmla="*/ 249930 w 456265"/>
                  <a:gd name="connsiteY8" fmla="*/ 20037 h 184130"/>
                  <a:gd name="connsiteX9" fmla="*/ 249840 w 456265"/>
                  <a:gd name="connsiteY9" fmla="*/ 27620 h 184130"/>
                  <a:gd name="connsiteX10" fmla="*/ 259859 w 456265"/>
                  <a:gd name="connsiteY10" fmla="*/ 33035 h 184130"/>
                  <a:gd name="connsiteX11" fmla="*/ 258505 w 456265"/>
                  <a:gd name="connsiteY11" fmla="*/ 36014 h 184130"/>
                  <a:gd name="connsiteX12" fmla="*/ 261032 w 456265"/>
                  <a:gd name="connsiteY12" fmla="*/ 38361 h 184130"/>
                  <a:gd name="connsiteX13" fmla="*/ 259588 w 456265"/>
                  <a:gd name="connsiteY13" fmla="*/ 42242 h 184130"/>
                  <a:gd name="connsiteX14" fmla="*/ 262025 w 456265"/>
                  <a:gd name="connsiteY14" fmla="*/ 43957 h 184130"/>
                  <a:gd name="connsiteX15" fmla="*/ 260491 w 456265"/>
                  <a:gd name="connsiteY15" fmla="*/ 46935 h 184130"/>
                  <a:gd name="connsiteX16" fmla="*/ 264643 w 456265"/>
                  <a:gd name="connsiteY16" fmla="*/ 50726 h 184130"/>
                  <a:gd name="connsiteX17" fmla="*/ 270600 w 456265"/>
                  <a:gd name="connsiteY17" fmla="*/ 51990 h 184130"/>
                  <a:gd name="connsiteX18" fmla="*/ 275745 w 456265"/>
                  <a:gd name="connsiteY18" fmla="*/ 45130 h 184130"/>
                  <a:gd name="connsiteX19" fmla="*/ 282514 w 456265"/>
                  <a:gd name="connsiteY19" fmla="*/ 46845 h 184130"/>
                  <a:gd name="connsiteX20" fmla="*/ 282243 w 456265"/>
                  <a:gd name="connsiteY20" fmla="*/ 49733 h 184130"/>
                  <a:gd name="connsiteX21" fmla="*/ 293706 w 456265"/>
                  <a:gd name="connsiteY21" fmla="*/ 57044 h 184130"/>
                  <a:gd name="connsiteX22" fmla="*/ 293887 w 456265"/>
                  <a:gd name="connsiteY22" fmla="*/ 60926 h 184130"/>
                  <a:gd name="connsiteX23" fmla="*/ 299032 w 456265"/>
                  <a:gd name="connsiteY23" fmla="*/ 63363 h 184130"/>
                  <a:gd name="connsiteX24" fmla="*/ 287027 w 456265"/>
                  <a:gd name="connsiteY24" fmla="*/ 72569 h 184130"/>
                  <a:gd name="connsiteX25" fmla="*/ 281341 w 456265"/>
                  <a:gd name="connsiteY25" fmla="*/ 73110 h 184130"/>
                  <a:gd name="connsiteX26" fmla="*/ 284229 w 456265"/>
                  <a:gd name="connsiteY26" fmla="*/ 75728 h 184130"/>
                  <a:gd name="connsiteX27" fmla="*/ 286215 w 456265"/>
                  <a:gd name="connsiteY27" fmla="*/ 83310 h 184130"/>
                  <a:gd name="connsiteX28" fmla="*/ 287749 w 456265"/>
                  <a:gd name="connsiteY28" fmla="*/ 83851 h 184130"/>
                  <a:gd name="connsiteX29" fmla="*/ 288923 w 456265"/>
                  <a:gd name="connsiteY29" fmla="*/ 81776 h 184130"/>
                  <a:gd name="connsiteX30" fmla="*/ 298851 w 456265"/>
                  <a:gd name="connsiteY30" fmla="*/ 82408 h 184130"/>
                  <a:gd name="connsiteX31" fmla="*/ 302642 w 456265"/>
                  <a:gd name="connsiteY31" fmla="*/ 86289 h 184130"/>
                  <a:gd name="connsiteX32" fmla="*/ 299934 w 456265"/>
                  <a:gd name="connsiteY32" fmla="*/ 88184 h 184130"/>
                  <a:gd name="connsiteX33" fmla="*/ 297317 w 456265"/>
                  <a:gd name="connsiteY33" fmla="*/ 86830 h 184130"/>
                  <a:gd name="connsiteX34" fmla="*/ 296866 w 456265"/>
                  <a:gd name="connsiteY34" fmla="*/ 89087 h 184130"/>
                  <a:gd name="connsiteX35" fmla="*/ 299664 w 456265"/>
                  <a:gd name="connsiteY35" fmla="*/ 88636 h 184130"/>
                  <a:gd name="connsiteX36" fmla="*/ 300657 w 456265"/>
                  <a:gd name="connsiteY36" fmla="*/ 90892 h 184130"/>
                  <a:gd name="connsiteX37" fmla="*/ 304808 w 456265"/>
                  <a:gd name="connsiteY37" fmla="*/ 88996 h 184130"/>
                  <a:gd name="connsiteX38" fmla="*/ 311849 w 456265"/>
                  <a:gd name="connsiteY38" fmla="*/ 90079 h 184130"/>
                  <a:gd name="connsiteX39" fmla="*/ 312571 w 456265"/>
                  <a:gd name="connsiteY39" fmla="*/ 86560 h 184130"/>
                  <a:gd name="connsiteX40" fmla="*/ 314827 w 456265"/>
                  <a:gd name="connsiteY40" fmla="*/ 86921 h 184130"/>
                  <a:gd name="connsiteX41" fmla="*/ 315640 w 456265"/>
                  <a:gd name="connsiteY41" fmla="*/ 83761 h 184130"/>
                  <a:gd name="connsiteX42" fmla="*/ 320875 w 456265"/>
                  <a:gd name="connsiteY42" fmla="*/ 81415 h 184130"/>
                  <a:gd name="connsiteX43" fmla="*/ 326020 w 456265"/>
                  <a:gd name="connsiteY43" fmla="*/ 75277 h 184130"/>
                  <a:gd name="connsiteX44" fmla="*/ 329991 w 456265"/>
                  <a:gd name="connsiteY44" fmla="*/ 77082 h 184130"/>
                  <a:gd name="connsiteX45" fmla="*/ 334865 w 456265"/>
                  <a:gd name="connsiteY45" fmla="*/ 72840 h 184130"/>
                  <a:gd name="connsiteX46" fmla="*/ 338746 w 456265"/>
                  <a:gd name="connsiteY46" fmla="*/ 78887 h 184130"/>
                  <a:gd name="connsiteX47" fmla="*/ 342718 w 456265"/>
                  <a:gd name="connsiteY47" fmla="*/ 74735 h 184130"/>
                  <a:gd name="connsiteX48" fmla="*/ 343981 w 456265"/>
                  <a:gd name="connsiteY48" fmla="*/ 76992 h 184130"/>
                  <a:gd name="connsiteX49" fmla="*/ 343981 w 456265"/>
                  <a:gd name="connsiteY49" fmla="*/ 76992 h 184130"/>
                  <a:gd name="connsiteX50" fmla="*/ 348314 w 456265"/>
                  <a:gd name="connsiteY50" fmla="*/ 76992 h 184130"/>
                  <a:gd name="connsiteX51" fmla="*/ 348314 w 456265"/>
                  <a:gd name="connsiteY51" fmla="*/ 76992 h 184130"/>
                  <a:gd name="connsiteX52" fmla="*/ 348855 w 456265"/>
                  <a:gd name="connsiteY52" fmla="*/ 82588 h 184130"/>
                  <a:gd name="connsiteX53" fmla="*/ 358243 w 456265"/>
                  <a:gd name="connsiteY53" fmla="*/ 81776 h 184130"/>
                  <a:gd name="connsiteX54" fmla="*/ 358243 w 456265"/>
                  <a:gd name="connsiteY54" fmla="*/ 81776 h 184130"/>
                  <a:gd name="connsiteX55" fmla="*/ 363026 w 456265"/>
                  <a:gd name="connsiteY55" fmla="*/ 80061 h 184130"/>
                  <a:gd name="connsiteX56" fmla="*/ 362394 w 456265"/>
                  <a:gd name="connsiteY56" fmla="*/ 78165 h 184130"/>
                  <a:gd name="connsiteX57" fmla="*/ 362394 w 456265"/>
                  <a:gd name="connsiteY57" fmla="*/ 78165 h 184130"/>
                  <a:gd name="connsiteX58" fmla="*/ 362124 w 456265"/>
                  <a:gd name="connsiteY58" fmla="*/ 76360 h 184130"/>
                  <a:gd name="connsiteX59" fmla="*/ 362124 w 456265"/>
                  <a:gd name="connsiteY59" fmla="*/ 76360 h 184130"/>
                  <a:gd name="connsiteX60" fmla="*/ 361221 w 456265"/>
                  <a:gd name="connsiteY60" fmla="*/ 71757 h 184130"/>
                  <a:gd name="connsiteX61" fmla="*/ 367269 w 456265"/>
                  <a:gd name="connsiteY61" fmla="*/ 71215 h 184130"/>
                  <a:gd name="connsiteX62" fmla="*/ 367269 w 456265"/>
                  <a:gd name="connsiteY62" fmla="*/ 71215 h 184130"/>
                  <a:gd name="connsiteX63" fmla="*/ 375121 w 456265"/>
                  <a:gd name="connsiteY63" fmla="*/ 66341 h 184130"/>
                  <a:gd name="connsiteX64" fmla="*/ 375121 w 456265"/>
                  <a:gd name="connsiteY64" fmla="*/ 66341 h 184130"/>
                  <a:gd name="connsiteX65" fmla="*/ 383606 w 456265"/>
                  <a:gd name="connsiteY65" fmla="*/ 61016 h 184130"/>
                  <a:gd name="connsiteX66" fmla="*/ 383606 w 456265"/>
                  <a:gd name="connsiteY66" fmla="*/ 61016 h 184130"/>
                  <a:gd name="connsiteX67" fmla="*/ 385050 w 456265"/>
                  <a:gd name="connsiteY67" fmla="*/ 54246 h 184130"/>
                  <a:gd name="connsiteX68" fmla="*/ 385050 w 456265"/>
                  <a:gd name="connsiteY68" fmla="*/ 54246 h 184130"/>
                  <a:gd name="connsiteX69" fmla="*/ 387848 w 456265"/>
                  <a:gd name="connsiteY69" fmla="*/ 49914 h 184130"/>
                  <a:gd name="connsiteX70" fmla="*/ 391548 w 456265"/>
                  <a:gd name="connsiteY70" fmla="*/ 49011 h 184130"/>
                  <a:gd name="connsiteX71" fmla="*/ 394437 w 456265"/>
                  <a:gd name="connsiteY71" fmla="*/ 50456 h 184130"/>
                  <a:gd name="connsiteX72" fmla="*/ 396513 w 456265"/>
                  <a:gd name="connsiteY72" fmla="*/ 57767 h 184130"/>
                  <a:gd name="connsiteX73" fmla="*/ 396513 w 456265"/>
                  <a:gd name="connsiteY73" fmla="*/ 57767 h 184130"/>
                  <a:gd name="connsiteX74" fmla="*/ 396332 w 456265"/>
                  <a:gd name="connsiteY74" fmla="*/ 65168 h 184130"/>
                  <a:gd name="connsiteX75" fmla="*/ 396332 w 456265"/>
                  <a:gd name="connsiteY75" fmla="*/ 65168 h 184130"/>
                  <a:gd name="connsiteX76" fmla="*/ 397957 w 456265"/>
                  <a:gd name="connsiteY76" fmla="*/ 68778 h 184130"/>
                  <a:gd name="connsiteX77" fmla="*/ 404456 w 456265"/>
                  <a:gd name="connsiteY77" fmla="*/ 70403 h 184130"/>
                  <a:gd name="connsiteX78" fmla="*/ 404456 w 456265"/>
                  <a:gd name="connsiteY78" fmla="*/ 70403 h 184130"/>
                  <a:gd name="connsiteX79" fmla="*/ 406893 w 456265"/>
                  <a:gd name="connsiteY79" fmla="*/ 69681 h 184130"/>
                  <a:gd name="connsiteX80" fmla="*/ 406893 w 456265"/>
                  <a:gd name="connsiteY80" fmla="*/ 69681 h 184130"/>
                  <a:gd name="connsiteX81" fmla="*/ 415016 w 456265"/>
                  <a:gd name="connsiteY81" fmla="*/ 58398 h 184130"/>
                  <a:gd name="connsiteX82" fmla="*/ 415016 w 456265"/>
                  <a:gd name="connsiteY82" fmla="*/ 58398 h 184130"/>
                  <a:gd name="connsiteX83" fmla="*/ 431624 w 456265"/>
                  <a:gd name="connsiteY83" fmla="*/ 42603 h 184130"/>
                  <a:gd name="connsiteX84" fmla="*/ 431624 w 456265"/>
                  <a:gd name="connsiteY84" fmla="*/ 42603 h 184130"/>
                  <a:gd name="connsiteX85" fmla="*/ 443899 w 456265"/>
                  <a:gd name="connsiteY85" fmla="*/ 63272 h 184130"/>
                  <a:gd name="connsiteX86" fmla="*/ 456265 w 456265"/>
                  <a:gd name="connsiteY86" fmla="*/ 77804 h 184130"/>
                  <a:gd name="connsiteX87" fmla="*/ 456265 w 456265"/>
                  <a:gd name="connsiteY87" fmla="*/ 77804 h 184130"/>
                  <a:gd name="connsiteX88" fmla="*/ 452113 w 456265"/>
                  <a:gd name="connsiteY88" fmla="*/ 81776 h 184130"/>
                  <a:gd name="connsiteX89" fmla="*/ 455001 w 456265"/>
                  <a:gd name="connsiteY89" fmla="*/ 85206 h 184130"/>
                  <a:gd name="connsiteX90" fmla="*/ 454550 w 456265"/>
                  <a:gd name="connsiteY90" fmla="*/ 138008 h 184130"/>
                  <a:gd name="connsiteX91" fmla="*/ 451752 w 456265"/>
                  <a:gd name="connsiteY91" fmla="*/ 143514 h 184130"/>
                  <a:gd name="connsiteX92" fmla="*/ 444802 w 456265"/>
                  <a:gd name="connsiteY92" fmla="*/ 149742 h 184130"/>
                  <a:gd name="connsiteX93" fmla="*/ 439838 w 456265"/>
                  <a:gd name="connsiteY93" fmla="*/ 151276 h 184130"/>
                  <a:gd name="connsiteX94" fmla="*/ 437671 w 456265"/>
                  <a:gd name="connsiteY94" fmla="*/ 155969 h 184130"/>
                  <a:gd name="connsiteX95" fmla="*/ 449766 w 456265"/>
                  <a:gd name="connsiteY95" fmla="*/ 164454 h 184130"/>
                  <a:gd name="connsiteX96" fmla="*/ 453918 w 456265"/>
                  <a:gd name="connsiteY96" fmla="*/ 172397 h 184130"/>
                  <a:gd name="connsiteX97" fmla="*/ 443448 w 456265"/>
                  <a:gd name="connsiteY97" fmla="*/ 180701 h 184130"/>
                  <a:gd name="connsiteX98" fmla="*/ 436678 w 456265"/>
                  <a:gd name="connsiteY98" fmla="*/ 182596 h 184130"/>
                  <a:gd name="connsiteX99" fmla="*/ 434061 w 456265"/>
                  <a:gd name="connsiteY99" fmla="*/ 180881 h 184130"/>
                  <a:gd name="connsiteX100" fmla="*/ 431804 w 456265"/>
                  <a:gd name="connsiteY100" fmla="*/ 184131 h 184130"/>
                  <a:gd name="connsiteX101" fmla="*/ 431804 w 456265"/>
                  <a:gd name="connsiteY101" fmla="*/ 184131 h 184130"/>
                  <a:gd name="connsiteX102" fmla="*/ 390736 w 456265"/>
                  <a:gd name="connsiteY102" fmla="*/ 165627 h 184130"/>
                  <a:gd name="connsiteX103" fmla="*/ 338205 w 456265"/>
                  <a:gd name="connsiteY103" fmla="*/ 151366 h 184130"/>
                  <a:gd name="connsiteX104" fmla="*/ 331074 w 456265"/>
                  <a:gd name="connsiteY104" fmla="*/ 145048 h 184130"/>
                  <a:gd name="connsiteX105" fmla="*/ 309051 w 456265"/>
                  <a:gd name="connsiteY105" fmla="*/ 133043 h 184130"/>
                  <a:gd name="connsiteX106" fmla="*/ 296956 w 456265"/>
                  <a:gd name="connsiteY106" fmla="*/ 133043 h 184130"/>
                  <a:gd name="connsiteX107" fmla="*/ 276557 w 456265"/>
                  <a:gd name="connsiteY107" fmla="*/ 120497 h 184130"/>
                  <a:gd name="connsiteX108" fmla="*/ 264282 w 456265"/>
                  <a:gd name="connsiteY108" fmla="*/ 117338 h 184130"/>
                  <a:gd name="connsiteX109" fmla="*/ 258054 w 456265"/>
                  <a:gd name="connsiteY109" fmla="*/ 117699 h 184130"/>
                  <a:gd name="connsiteX110" fmla="*/ 229712 w 456265"/>
                  <a:gd name="connsiteY110" fmla="*/ 127177 h 184130"/>
                  <a:gd name="connsiteX111" fmla="*/ 220867 w 456265"/>
                  <a:gd name="connsiteY111" fmla="*/ 122664 h 184130"/>
                  <a:gd name="connsiteX112" fmla="*/ 190810 w 456265"/>
                  <a:gd name="connsiteY112" fmla="*/ 127538 h 184130"/>
                  <a:gd name="connsiteX113" fmla="*/ 181333 w 456265"/>
                  <a:gd name="connsiteY113" fmla="*/ 129975 h 184130"/>
                  <a:gd name="connsiteX114" fmla="*/ 150915 w 456265"/>
                  <a:gd name="connsiteY114" fmla="*/ 144326 h 184130"/>
                  <a:gd name="connsiteX115" fmla="*/ 135842 w 456265"/>
                  <a:gd name="connsiteY115" fmla="*/ 143604 h 184130"/>
                  <a:gd name="connsiteX116" fmla="*/ 124198 w 456265"/>
                  <a:gd name="connsiteY116" fmla="*/ 146763 h 184130"/>
                  <a:gd name="connsiteX117" fmla="*/ 102806 w 456265"/>
                  <a:gd name="connsiteY117" fmla="*/ 136834 h 184130"/>
                  <a:gd name="connsiteX118" fmla="*/ 102806 w 456265"/>
                  <a:gd name="connsiteY118" fmla="*/ 136834 h 184130"/>
                  <a:gd name="connsiteX119" fmla="*/ 102806 w 456265"/>
                  <a:gd name="connsiteY119" fmla="*/ 136834 h 184130"/>
                  <a:gd name="connsiteX120" fmla="*/ 102806 w 456265"/>
                  <a:gd name="connsiteY120" fmla="*/ 136834 h 184130"/>
                  <a:gd name="connsiteX121" fmla="*/ 84032 w 456265"/>
                  <a:gd name="connsiteY121" fmla="*/ 122483 h 184130"/>
                  <a:gd name="connsiteX122" fmla="*/ 80241 w 456265"/>
                  <a:gd name="connsiteY122" fmla="*/ 121761 h 184130"/>
                  <a:gd name="connsiteX123" fmla="*/ 75277 w 456265"/>
                  <a:gd name="connsiteY123" fmla="*/ 123295 h 184130"/>
                  <a:gd name="connsiteX124" fmla="*/ 51809 w 456265"/>
                  <a:gd name="connsiteY124" fmla="*/ 144145 h 184130"/>
                  <a:gd name="connsiteX125" fmla="*/ 40076 w 456265"/>
                  <a:gd name="connsiteY125" fmla="*/ 148478 h 184130"/>
                  <a:gd name="connsiteX126" fmla="*/ 36826 w 456265"/>
                  <a:gd name="connsiteY126" fmla="*/ 147665 h 184130"/>
                  <a:gd name="connsiteX127" fmla="*/ 36826 w 456265"/>
                  <a:gd name="connsiteY127" fmla="*/ 147665 h 184130"/>
                  <a:gd name="connsiteX128" fmla="*/ 27439 w 456265"/>
                  <a:gd name="connsiteY128" fmla="*/ 140084 h 184130"/>
                  <a:gd name="connsiteX129" fmla="*/ 10651 w 456265"/>
                  <a:gd name="connsiteY129" fmla="*/ 137105 h 184130"/>
                  <a:gd name="connsiteX130" fmla="*/ 9568 w 456265"/>
                  <a:gd name="connsiteY130" fmla="*/ 133766 h 184130"/>
                  <a:gd name="connsiteX131" fmla="*/ 2708 w 456265"/>
                  <a:gd name="connsiteY131" fmla="*/ 131870 h 184130"/>
                  <a:gd name="connsiteX132" fmla="*/ 6589 w 456265"/>
                  <a:gd name="connsiteY132" fmla="*/ 127628 h 184130"/>
                  <a:gd name="connsiteX133" fmla="*/ 542 w 456265"/>
                  <a:gd name="connsiteY133" fmla="*/ 125552 h 184130"/>
                  <a:gd name="connsiteX134" fmla="*/ 1715 w 456265"/>
                  <a:gd name="connsiteY134" fmla="*/ 116074 h 184130"/>
                  <a:gd name="connsiteX135" fmla="*/ 0 w 456265"/>
                  <a:gd name="connsiteY135" fmla="*/ 102897 h 184130"/>
                  <a:gd name="connsiteX136" fmla="*/ 13449 w 456265"/>
                  <a:gd name="connsiteY136" fmla="*/ 104973 h 184130"/>
                  <a:gd name="connsiteX137" fmla="*/ 20579 w 456265"/>
                  <a:gd name="connsiteY137" fmla="*/ 85115 h 184130"/>
                  <a:gd name="connsiteX138" fmla="*/ 59211 w 456265"/>
                  <a:gd name="connsiteY138" fmla="*/ 43957 h 1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456265" h="184130">
                    <a:moveTo>
                      <a:pt x="59211" y="24009"/>
                    </a:moveTo>
                    <a:lnTo>
                      <a:pt x="134668" y="30418"/>
                    </a:lnTo>
                    <a:lnTo>
                      <a:pt x="133224" y="5415"/>
                    </a:lnTo>
                    <a:lnTo>
                      <a:pt x="182686" y="3791"/>
                    </a:lnTo>
                    <a:lnTo>
                      <a:pt x="220957" y="0"/>
                    </a:lnTo>
                    <a:lnTo>
                      <a:pt x="232239" y="10109"/>
                    </a:lnTo>
                    <a:lnTo>
                      <a:pt x="236662" y="7943"/>
                    </a:lnTo>
                    <a:lnTo>
                      <a:pt x="246230" y="19406"/>
                    </a:lnTo>
                    <a:lnTo>
                      <a:pt x="249930" y="20037"/>
                    </a:lnTo>
                    <a:lnTo>
                      <a:pt x="249840" y="27620"/>
                    </a:lnTo>
                    <a:lnTo>
                      <a:pt x="259859" y="33035"/>
                    </a:lnTo>
                    <a:lnTo>
                      <a:pt x="258505" y="36014"/>
                    </a:lnTo>
                    <a:lnTo>
                      <a:pt x="261032" y="38361"/>
                    </a:lnTo>
                    <a:lnTo>
                      <a:pt x="259588" y="42242"/>
                    </a:lnTo>
                    <a:lnTo>
                      <a:pt x="262025" y="43957"/>
                    </a:lnTo>
                    <a:lnTo>
                      <a:pt x="260491" y="46935"/>
                    </a:lnTo>
                    <a:lnTo>
                      <a:pt x="264643" y="50726"/>
                    </a:lnTo>
                    <a:lnTo>
                      <a:pt x="270600" y="51990"/>
                    </a:lnTo>
                    <a:lnTo>
                      <a:pt x="275745" y="45130"/>
                    </a:lnTo>
                    <a:lnTo>
                      <a:pt x="282514" y="46845"/>
                    </a:lnTo>
                    <a:lnTo>
                      <a:pt x="282243" y="49733"/>
                    </a:lnTo>
                    <a:lnTo>
                      <a:pt x="293706" y="57044"/>
                    </a:lnTo>
                    <a:lnTo>
                      <a:pt x="293887" y="60926"/>
                    </a:lnTo>
                    <a:lnTo>
                      <a:pt x="299032" y="63363"/>
                    </a:lnTo>
                    <a:lnTo>
                      <a:pt x="287027" y="72569"/>
                    </a:lnTo>
                    <a:lnTo>
                      <a:pt x="281341" y="73110"/>
                    </a:lnTo>
                    <a:lnTo>
                      <a:pt x="284229" y="75728"/>
                    </a:lnTo>
                    <a:lnTo>
                      <a:pt x="286215" y="83310"/>
                    </a:lnTo>
                    <a:lnTo>
                      <a:pt x="287749" y="83851"/>
                    </a:lnTo>
                    <a:lnTo>
                      <a:pt x="288923" y="81776"/>
                    </a:lnTo>
                    <a:lnTo>
                      <a:pt x="298851" y="82408"/>
                    </a:lnTo>
                    <a:lnTo>
                      <a:pt x="302642" y="86289"/>
                    </a:lnTo>
                    <a:lnTo>
                      <a:pt x="299934" y="88184"/>
                    </a:lnTo>
                    <a:lnTo>
                      <a:pt x="297317" y="86830"/>
                    </a:lnTo>
                    <a:lnTo>
                      <a:pt x="296866" y="89087"/>
                    </a:lnTo>
                    <a:lnTo>
                      <a:pt x="299664" y="88636"/>
                    </a:lnTo>
                    <a:lnTo>
                      <a:pt x="300657" y="90892"/>
                    </a:lnTo>
                    <a:lnTo>
                      <a:pt x="304808" y="88996"/>
                    </a:lnTo>
                    <a:lnTo>
                      <a:pt x="311849" y="90079"/>
                    </a:lnTo>
                    <a:lnTo>
                      <a:pt x="312571" y="86560"/>
                    </a:lnTo>
                    <a:lnTo>
                      <a:pt x="314827" y="86921"/>
                    </a:lnTo>
                    <a:lnTo>
                      <a:pt x="315640" y="83761"/>
                    </a:lnTo>
                    <a:lnTo>
                      <a:pt x="320875" y="81415"/>
                    </a:lnTo>
                    <a:lnTo>
                      <a:pt x="326020" y="75277"/>
                    </a:lnTo>
                    <a:lnTo>
                      <a:pt x="329991" y="77082"/>
                    </a:lnTo>
                    <a:lnTo>
                      <a:pt x="334865" y="72840"/>
                    </a:lnTo>
                    <a:lnTo>
                      <a:pt x="338746" y="78887"/>
                    </a:lnTo>
                    <a:lnTo>
                      <a:pt x="342718" y="74735"/>
                    </a:lnTo>
                    <a:lnTo>
                      <a:pt x="343981" y="76992"/>
                    </a:lnTo>
                    <a:lnTo>
                      <a:pt x="343981" y="76992"/>
                    </a:lnTo>
                    <a:lnTo>
                      <a:pt x="348314" y="76992"/>
                    </a:lnTo>
                    <a:lnTo>
                      <a:pt x="348314" y="76992"/>
                    </a:lnTo>
                    <a:lnTo>
                      <a:pt x="348855" y="82588"/>
                    </a:lnTo>
                    <a:lnTo>
                      <a:pt x="358243" y="81776"/>
                    </a:lnTo>
                    <a:lnTo>
                      <a:pt x="358243" y="81776"/>
                    </a:lnTo>
                    <a:lnTo>
                      <a:pt x="363026" y="80061"/>
                    </a:lnTo>
                    <a:lnTo>
                      <a:pt x="362394" y="78165"/>
                    </a:lnTo>
                    <a:lnTo>
                      <a:pt x="362394" y="78165"/>
                    </a:lnTo>
                    <a:lnTo>
                      <a:pt x="362124" y="76360"/>
                    </a:lnTo>
                    <a:lnTo>
                      <a:pt x="362124" y="76360"/>
                    </a:lnTo>
                    <a:lnTo>
                      <a:pt x="361221" y="71757"/>
                    </a:lnTo>
                    <a:lnTo>
                      <a:pt x="367269" y="71215"/>
                    </a:lnTo>
                    <a:lnTo>
                      <a:pt x="367269" y="71215"/>
                    </a:lnTo>
                    <a:lnTo>
                      <a:pt x="375121" y="66341"/>
                    </a:lnTo>
                    <a:lnTo>
                      <a:pt x="375121" y="66341"/>
                    </a:lnTo>
                    <a:lnTo>
                      <a:pt x="383606" y="61016"/>
                    </a:lnTo>
                    <a:lnTo>
                      <a:pt x="383606" y="61016"/>
                    </a:lnTo>
                    <a:lnTo>
                      <a:pt x="385050" y="54246"/>
                    </a:lnTo>
                    <a:lnTo>
                      <a:pt x="385050" y="54246"/>
                    </a:lnTo>
                    <a:lnTo>
                      <a:pt x="387848" y="49914"/>
                    </a:lnTo>
                    <a:lnTo>
                      <a:pt x="391548" y="49011"/>
                    </a:lnTo>
                    <a:lnTo>
                      <a:pt x="394437" y="50456"/>
                    </a:lnTo>
                    <a:lnTo>
                      <a:pt x="396513" y="57767"/>
                    </a:lnTo>
                    <a:lnTo>
                      <a:pt x="396513" y="57767"/>
                    </a:lnTo>
                    <a:lnTo>
                      <a:pt x="396332" y="65168"/>
                    </a:lnTo>
                    <a:lnTo>
                      <a:pt x="396332" y="65168"/>
                    </a:lnTo>
                    <a:lnTo>
                      <a:pt x="397957" y="68778"/>
                    </a:lnTo>
                    <a:lnTo>
                      <a:pt x="404456" y="70403"/>
                    </a:lnTo>
                    <a:lnTo>
                      <a:pt x="404456" y="70403"/>
                    </a:lnTo>
                    <a:lnTo>
                      <a:pt x="406893" y="69681"/>
                    </a:lnTo>
                    <a:lnTo>
                      <a:pt x="406893" y="69681"/>
                    </a:lnTo>
                    <a:lnTo>
                      <a:pt x="415016" y="58398"/>
                    </a:lnTo>
                    <a:lnTo>
                      <a:pt x="415016" y="58398"/>
                    </a:lnTo>
                    <a:lnTo>
                      <a:pt x="431624" y="42603"/>
                    </a:lnTo>
                    <a:lnTo>
                      <a:pt x="431624" y="42603"/>
                    </a:lnTo>
                    <a:lnTo>
                      <a:pt x="443899" y="63272"/>
                    </a:lnTo>
                    <a:lnTo>
                      <a:pt x="456265" y="77804"/>
                    </a:lnTo>
                    <a:lnTo>
                      <a:pt x="456265" y="77804"/>
                    </a:lnTo>
                    <a:lnTo>
                      <a:pt x="452113" y="81776"/>
                    </a:lnTo>
                    <a:lnTo>
                      <a:pt x="455001" y="85206"/>
                    </a:lnTo>
                    <a:lnTo>
                      <a:pt x="454550" y="138008"/>
                    </a:lnTo>
                    <a:lnTo>
                      <a:pt x="451752" y="143514"/>
                    </a:lnTo>
                    <a:lnTo>
                      <a:pt x="444802" y="149742"/>
                    </a:lnTo>
                    <a:lnTo>
                      <a:pt x="439838" y="151276"/>
                    </a:lnTo>
                    <a:lnTo>
                      <a:pt x="437671" y="155969"/>
                    </a:lnTo>
                    <a:lnTo>
                      <a:pt x="449766" y="164454"/>
                    </a:lnTo>
                    <a:lnTo>
                      <a:pt x="453918" y="172397"/>
                    </a:lnTo>
                    <a:lnTo>
                      <a:pt x="443448" y="180701"/>
                    </a:lnTo>
                    <a:lnTo>
                      <a:pt x="436678" y="182596"/>
                    </a:lnTo>
                    <a:lnTo>
                      <a:pt x="434061" y="180881"/>
                    </a:lnTo>
                    <a:lnTo>
                      <a:pt x="431804" y="184131"/>
                    </a:lnTo>
                    <a:lnTo>
                      <a:pt x="431804" y="184131"/>
                    </a:lnTo>
                    <a:lnTo>
                      <a:pt x="390736" y="165627"/>
                    </a:lnTo>
                    <a:lnTo>
                      <a:pt x="338205" y="151366"/>
                    </a:lnTo>
                    <a:lnTo>
                      <a:pt x="331074" y="145048"/>
                    </a:lnTo>
                    <a:lnTo>
                      <a:pt x="309051" y="133043"/>
                    </a:lnTo>
                    <a:lnTo>
                      <a:pt x="296956" y="133043"/>
                    </a:lnTo>
                    <a:lnTo>
                      <a:pt x="276557" y="120497"/>
                    </a:lnTo>
                    <a:lnTo>
                      <a:pt x="264282" y="117338"/>
                    </a:lnTo>
                    <a:lnTo>
                      <a:pt x="258054" y="117699"/>
                    </a:lnTo>
                    <a:lnTo>
                      <a:pt x="229712" y="127177"/>
                    </a:lnTo>
                    <a:lnTo>
                      <a:pt x="220867" y="122664"/>
                    </a:lnTo>
                    <a:lnTo>
                      <a:pt x="190810" y="127538"/>
                    </a:lnTo>
                    <a:lnTo>
                      <a:pt x="181333" y="129975"/>
                    </a:lnTo>
                    <a:lnTo>
                      <a:pt x="150915" y="144326"/>
                    </a:lnTo>
                    <a:lnTo>
                      <a:pt x="135842" y="143604"/>
                    </a:lnTo>
                    <a:lnTo>
                      <a:pt x="124198" y="146763"/>
                    </a:lnTo>
                    <a:lnTo>
                      <a:pt x="102806" y="136834"/>
                    </a:lnTo>
                    <a:lnTo>
                      <a:pt x="102806" y="136834"/>
                    </a:lnTo>
                    <a:lnTo>
                      <a:pt x="102806" y="136834"/>
                    </a:lnTo>
                    <a:lnTo>
                      <a:pt x="102806" y="136834"/>
                    </a:lnTo>
                    <a:lnTo>
                      <a:pt x="84032" y="122483"/>
                    </a:lnTo>
                    <a:lnTo>
                      <a:pt x="80241" y="121761"/>
                    </a:lnTo>
                    <a:lnTo>
                      <a:pt x="75277" y="123295"/>
                    </a:lnTo>
                    <a:lnTo>
                      <a:pt x="51809" y="144145"/>
                    </a:lnTo>
                    <a:lnTo>
                      <a:pt x="40076" y="148478"/>
                    </a:lnTo>
                    <a:lnTo>
                      <a:pt x="36826" y="147665"/>
                    </a:lnTo>
                    <a:lnTo>
                      <a:pt x="36826" y="147665"/>
                    </a:lnTo>
                    <a:lnTo>
                      <a:pt x="27439" y="140084"/>
                    </a:lnTo>
                    <a:lnTo>
                      <a:pt x="10651" y="137105"/>
                    </a:lnTo>
                    <a:lnTo>
                      <a:pt x="9568" y="133766"/>
                    </a:lnTo>
                    <a:lnTo>
                      <a:pt x="2708" y="131870"/>
                    </a:lnTo>
                    <a:lnTo>
                      <a:pt x="6589" y="127628"/>
                    </a:lnTo>
                    <a:lnTo>
                      <a:pt x="542" y="125552"/>
                    </a:lnTo>
                    <a:lnTo>
                      <a:pt x="1715" y="116074"/>
                    </a:lnTo>
                    <a:lnTo>
                      <a:pt x="0" y="102897"/>
                    </a:lnTo>
                    <a:lnTo>
                      <a:pt x="13449" y="104973"/>
                    </a:lnTo>
                    <a:lnTo>
                      <a:pt x="20579" y="85115"/>
                    </a:lnTo>
                    <a:lnTo>
                      <a:pt x="59211" y="43957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67">
                <a:extLst>
                  <a:ext uri="{FF2B5EF4-FFF2-40B4-BE49-F238E27FC236}">
                    <a16:creationId xmlns="" xmlns:a16="http://schemas.microsoft.com/office/drawing/2014/main" id="{9B3782A5-811A-4586-B583-AA4CD95C6AA6}"/>
                  </a:ext>
                </a:extLst>
              </p:cNvPr>
              <p:cNvSpPr/>
              <p:nvPr/>
            </p:nvSpPr>
            <p:spPr>
              <a:xfrm>
                <a:off x="1568223" y="5943044"/>
                <a:ext cx="794181" cy="501139"/>
              </a:xfrm>
              <a:custGeom>
                <a:avLst/>
                <a:gdLst>
                  <a:gd name="connsiteX0" fmla="*/ 76992 w 800878"/>
                  <a:gd name="connsiteY0" fmla="*/ 41701 h 548240"/>
                  <a:gd name="connsiteX1" fmla="*/ 81866 w 800878"/>
                  <a:gd name="connsiteY1" fmla="*/ 43777 h 548240"/>
                  <a:gd name="connsiteX2" fmla="*/ 92607 w 800878"/>
                  <a:gd name="connsiteY2" fmla="*/ 59301 h 548240"/>
                  <a:gd name="connsiteX3" fmla="*/ 97391 w 800878"/>
                  <a:gd name="connsiteY3" fmla="*/ 58399 h 548240"/>
                  <a:gd name="connsiteX4" fmla="*/ 105063 w 800878"/>
                  <a:gd name="connsiteY4" fmla="*/ 64717 h 548240"/>
                  <a:gd name="connsiteX5" fmla="*/ 115533 w 800878"/>
                  <a:gd name="connsiteY5" fmla="*/ 79700 h 548240"/>
                  <a:gd name="connsiteX6" fmla="*/ 114540 w 800878"/>
                  <a:gd name="connsiteY6" fmla="*/ 82769 h 548240"/>
                  <a:gd name="connsiteX7" fmla="*/ 116255 w 800878"/>
                  <a:gd name="connsiteY7" fmla="*/ 87643 h 548240"/>
                  <a:gd name="connsiteX8" fmla="*/ 113277 w 800878"/>
                  <a:gd name="connsiteY8" fmla="*/ 90260 h 548240"/>
                  <a:gd name="connsiteX9" fmla="*/ 112645 w 800878"/>
                  <a:gd name="connsiteY9" fmla="*/ 96037 h 548240"/>
                  <a:gd name="connsiteX10" fmla="*/ 116255 w 800878"/>
                  <a:gd name="connsiteY10" fmla="*/ 109125 h 548240"/>
                  <a:gd name="connsiteX11" fmla="*/ 113547 w 800878"/>
                  <a:gd name="connsiteY11" fmla="*/ 123747 h 548240"/>
                  <a:gd name="connsiteX12" fmla="*/ 116706 w 800878"/>
                  <a:gd name="connsiteY12" fmla="*/ 139182 h 548240"/>
                  <a:gd name="connsiteX13" fmla="*/ 111742 w 800878"/>
                  <a:gd name="connsiteY13" fmla="*/ 153352 h 548240"/>
                  <a:gd name="connsiteX14" fmla="*/ 104792 w 800878"/>
                  <a:gd name="connsiteY14" fmla="*/ 160032 h 548240"/>
                  <a:gd name="connsiteX15" fmla="*/ 98564 w 800878"/>
                  <a:gd name="connsiteY15" fmla="*/ 183229 h 548240"/>
                  <a:gd name="connsiteX16" fmla="*/ 93329 w 800878"/>
                  <a:gd name="connsiteY16" fmla="*/ 188915 h 548240"/>
                  <a:gd name="connsiteX17" fmla="*/ 92787 w 800878"/>
                  <a:gd name="connsiteY17" fmla="*/ 192615 h 548240"/>
                  <a:gd name="connsiteX18" fmla="*/ 95676 w 800878"/>
                  <a:gd name="connsiteY18" fmla="*/ 198934 h 548240"/>
                  <a:gd name="connsiteX19" fmla="*/ 90621 w 800878"/>
                  <a:gd name="connsiteY19" fmla="*/ 205523 h 548240"/>
                  <a:gd name="connsiteX20" fmla="*/ 90531 w 800878"/>
                  <a:gd name="connsiteY20" fmla="*/ 212202 h 548240"/>
                  <a:gd name="connsiteX21" fmla="*/ 87011 w 800878"/>
                  <a:gd name="connsiteY21" fmla="*/ 215632 h 548240"/>
                  <a:gd name="connsiteX22" fmla="*/ 89538 w 800878"/>
                  <a:gd name="connsiteY22" fmla="*/ 220054 h 548240"/>
                  <a:gd name="connsiteX23" fmla="*/ 91614 w 800878"/>
                  <a:gd name="connsiteY23" fmla="*/ 217978 h 548240"/>
                  <a:gd name="connsiteX24" fmla="*/ 99015 w 800878"/>
                  <a:gd name="connsiteY24" fmla="*/ 222852 h 548240"/>
                  <a:gd name="connsiteX25" fmla="*/ 98745 w 800878"/>
                  <a:gd name="connsiteY25" fmla="*/ 226644 h 548240"/>
                  <a:gd name="connsiteX26" fmla="*/ 96669 w 800878"/>
                  <a:gd name="connsiteY26" fmla="*/ 226824 h 548240"/>
                  <a:gd name="connsiteX27" fmla="*/ 95134 w 800878"/>
                  <a:gd name="connsiteY27" fmla="*/ 229983 h 548240"/>
                  <a:gd name="connsiteX28" fmla="*/ 96939 w 800878"/>
                  <a:gd name="connsiteY28" fmla="*/ 236030 h 548240"/>
                  <a:gd name="connsiteX29" fmla="*/ 94322 w 800878"/>
                  <a:gd name="connsiteY29" fmla="*/ 236211 h 548240"/>
                  <a:gd name="connsiteX30" fmla="*/ 92607 w 800878"/>
                  <a:gd name="connsiteY30" fmla="*/ 239551 h 548240"/>
                  <a:gd name="connsiteX31" fmla="*/ 98203 w 800878"/>
                  <a:gd name="connsiteY31" fmla="*/ 249118 h 548240"/>
                  <a:gd name="connsiteX32" fmla="*/ 100821 w 800878"/>
                  <a:gd name="connsiteY32" fmla="*/ 248847 h 548240"/>
                  <a:gd name="connsiteX33" fmla="*/ 102806 w 800878"/>
                  <a:gd name="connsiteY33" fmla="*/ 251104 h 548240"/>
                  <a:gd name="connsiteX34" fmla="*/ 102716 w 800878"/>
                  <a:gd name="connsiteY34" fmla="*/ 253180 h 548240"/>
                  <a:gd name="connsiteX35" fmla="*/ 96308 w 800878"/>
                  <a:gd name="connsiteY35" fmla="*/ 247945 h 548240"/>
                  <a:gd name="connsiteX36" fmla="*/ 93058 w 800878"/>
                  <a:gd name="connsiteY36" fmla="*/ 250743 h 548240"/>
                  <a:gd name="connsiteX37" fmla="*/ 90080 w 800878"/>
                  <a:gd name="connsiteY37" fmla="*/ 247313 h 548240"/>
                  <a:gd name="connsiteX38" fmla="*/ 87191 w 800878"/>
                  <a:gd name="connsiteY38" fmla="*/ 247043 h 548240"/>
                  <a:gd name="connsiteX39" fmla="*/ 83130 w 800878"/>
                  <a:gd name="connsiteY39" fmla="*/ 250833 h 548240"/>
                  <a:gd name="connsiteX40" fmla="*/ 78436 w 800878"/>
                  <a:gd name="connsiteY40" fmla="*/ 234135 h 548240"/>
                  <a:gd name="connsiteX41" fmla="*/ 73833 w 800878"/>
                  <a:gd name="connsiteY41" fmla="*/ 232330 h 548240"/>
                  <a:gd name="connsiteX42" fmla="*/ 72208 w 800878"/>
                  <a:gd name="connsiteY42" fmla="*/ 214820 h 548240"/>
                  <a:gd name="connsiteX43" fmla="*/ 58759 w 800878"/>
                  <a:gd name="connsiteY43" fmla="*/ 152269 h 548240"/>
                  <a:gd name="connsiteX44" fmla="*/ 54066 w 800878"/>
                  <a:gd name="connsiteY44" fmla="*/ 140265 h 548240"/>
                  <a:gd name="connsiteX45" fmla="*/ 45130 w 800878"/>
                  <a:gd name="connsiteY45" fmla="*/ 130246 h 548240"/>
                  <a:gd name="connsiteX46" fmla="*/ 38631 w 800878"/>
                  <a:gd name="connsiteY46" fmla="*/ 118783 h 548240"/>
                  <a:gd name="connsiteX47" fmla="*/ 40256 w 800878"/>
                  <a:gd name="connsiteY47" fmla="*/ 116165 h 548240"/>
                  <a:gd name="connsiteX48" fmla="*/ 38180 w 800878"/>
                  <a:gd name="connsiteY48" fmla="*/ 118151 h 548240"/>
                  <a:gd name="connsiteX49" fmla="*/ 34389 w 800878"/>
                  <a:gd name="connsiteY49" fmla="*/ 115804 h 548240"/>
                  <a:gd name="connsiteX50" fmla="*/ 28342 w 800878"/>
                  <a:gd name="connsiteY50" fmla="*/ 118422 h 548240"/>
                  <a:gd name="connsiteX51" fmla="*/ 19406 w 800878"/>
                  <a:gd name="connsiteY51" fmla="*/ 110208 h 548240"/>
                  <a:gd name="connsiteX52" fmla="*/ 14622 w 800878"/>
                  <a:gd name="connsiteY52" fmla="*/ 110117 h 548240"/>
                  <a:gd name="connsiteX53" fmla="*/ 13088 w 800878"/>
                  <a:gd name="connsiteY53" fmla="*/ 112555 h 548240"/>
                  <a:gd name="connsiteX54" fmla="*/ 4693 w 800878"/>
                  <a:gd name="connsiteY54" fmla="*/ 87192 h 548240"/>
                  <a:gd name="connsiteX55" fmla="*/ 0 w 800878"/>
                  <a:gd name="connsiteY55" fmla="*/ 83762 h 548240"/>
                  <a:gd name="connsiteX56" fmla="*/ 2708 w 800878"/>
                  <a:gd name="connsiteY56" fmla="*/ 76360 h 548240"/>
                  <a:gd name="connsiteX57" fmla="*/ 22836 w 800878"/>
                  <a:gd name="connsiteY57" fmla="*/ 79339 h 548240"/>
                  <a:gd name="connsiteX58" fmla="*/ 41249 w 800878"/>
                  <a:gd name="connsiteY58" fmla="*/ 85025 h 548240"/>
                  <a:gd name="connsiteX59" fmla="*/ 44047 w 800878"/>
                  <a:gd name="connsiteY59" fmla="*/ 84303 h 548240"/>
                  <a:gd name="connsiteX60" fmla="*/ 50816 w 800878"/>
                  <a:gd name="connsiteY60" fmla="*/ 75999 h 548240"/>
                  <a:gd name="connsiteX61" fmla="*/ 53615 w 800878"/>
                  <a:gd name="connsiteY61" fmla="*/ 65258 h 548240"/>
                  <a:gd name="connsiteX62" fmla="*/ 63092 w 800878"/>
                  <a:gd name="connsiteY62" fmla="*/ 61106 h 548240"/>
                  <a:gd name="connsiteX63" fmla="*/ 65980 w 800878"/>
                  <a:gd name="connsiteY63" fmla="*/ 47206 h 548240"/>
                  <a:gd name="connsiteX64" fmla="*/ 71306 w 800878"/>
                  <a:gd name="connsiteY64" fmla="*/ 42513 h 548240"/>
                  <a:gd name="connsiteX65" fmla="*/ 76992 w 800878"/>
                  <a:gd name="connsiteY65" fmla="*/ 41701 h 548240"/>
                  <a:gd name="connsiteX66" fmla="*/ 400936 w 800878"/>
                  <a:gd name="connsiteY66" fmla="*/ 993 h 548240"/>
                  <a:gd name="connsiteX67" fmla="*/ 431534 w 800878"/>
                  <a:gd name="connsiteY67" fmla="*/ 10110 h 548240"/>
                  <a:gd name="connsiteX68" fmla="*/ 443448 w 800878"/>
                  <a:gd name="connsiteY68" fmla="*/ 9839 h 548240"/>
                  <a:gd name="connsiteX69" fmla="*/ 443448 w 800878"/>
                  <a:gd name="connsiteY69" fmla="*/ 9839 h 548240"/>
                  <a:gd name="connsiteX70" fmla="*/ 445524 w 800878"/>
                  <a:gd name="connsiteY70" fmla="*/ 16879 h 548240"/>
                  <a:gd name="connsiteX71" fmla="*/ 443358 w 800878"/>
                  <a:gd name="connsiteY71" fmla="*/ 24641 h 548240"/>
                  <a:gd name="connsiteX72" fmla="*/ 452384 w 800878"/>
                  <a:gd name="connsiteY72" fmla="*/ 34028 h 548240"/>
                  <a:gd name="connsiteX73" fmla="*/ 466916 w 800878"/>
                  <a:gd name="connsiteY73" fmla="*/ 62009 h 548240"/>
                  <a:gd name="connsiteX74" fmla="*/ 465833 w 800878"/>
                  <a:gd name="connsiteY74" fmla="*/ 63092 h 548240"/>
                  <a:gd name="connsiteX75" fmla="*/ 484065 w 800878"/>
                  <a:gd name="connsiteY75" fmla="*/ 86921 h 548240"/>
                  <a:gd name="connsiteX76" fmla="*/ 556544 w 800878"/>
                  <a:gd name="connsiteY76" fmla="*/ 104883 h 548240"/>
                  <a:gd name="connsiteX77" fmla="*/ 606458 w 800878"/>
                  <a:gd name="connsiteY77" fmla="*/ 135390 h 548240"/>
                  <a:gd name="connsiteX78" fmla="*/ 644277 w 800878"/>
                  <a:gd name="connsiteY78" fmla="*/ 168516 h 548240"/>
                  <a:gd name="connsiteX79" fmla="*/ 654476 w 800878"/>
                  <a:gd name="connsiteY79" fmla="*/ 154436 h 548240"/>
                  <a:gd name="connsiteX80" fmla="*/ 656101 w 800878"/>
                  <a:gd name="connsiteY80" fmla="*/ 156421 h 548240"/>
                  <a:gd name="connsiteX81" fmla="*/ 656101 w 800878"/>
                  <a:gd name="connsiteY81" fmla="*/ 156421 h 548240"/>
                  <a:gd name="connsiteX82" fmla="*/ 653844 w 800878"/>
                  <a:gd name="connsiteY82" fmla="*/ 160032 h 548240"/>
                  <a:gd name="connsiteX83" fmla="*/ 687512 w 800878"/>
                  <a:gd name="connsiteY83" fmla="*/ 189727 h 548240"/>
                  <a:gd name="connsiteX84" fmla="*/ 690219 w 800878"/>
                  <a:gd name="connsiteY84" fmla="*/ 187380 h 548240"/>
                  <a:gd name="connsiteX85" fmla="*/ 693739 w 800878"/>
                  <a:gd name="connsiteY85" fmla="*/ 191532 h 548240"/>
                  <a:gd name="connsiteX86" fmla="*/ 696628 w 800878"/>
                  <a:gd name="connsiteY86" fmla="*/ 188734 h 548240"/>
                  <a:gd name="connsiteX87" fmla="*/ 713416 w 800878"/>
                  <a:gd name="connsiteY87" fmla="*/ 207598 h 548240"/>
                  <a:gd name="connsiteX88" fmla="*/ 715221 w 800878"/>
                  <a:gd name="connsiteY88" fmla="*/ 216444 h 548240"/>
                  <a:gd name="connsiteX89" fmla="*/ 718832 w 800878"/>
                  <a:gd name="connsiteY89" fmla="*/ 220777 h 548240"/>
                  <a:gd name="connsiteX90" fmla="*/ 797539 w 800878"/>
                  <a:gd name="connsiteY90" fmla="*/ 293707 h 548240"/>
                  <a:gd name="connsiteX91" fmla="*/ 797539 w 800878"/>
                  <a:gd name="connsiteY91" fmla="*/ 293707 h 548240"/>
                  <a:gd name="connsiteX92" fmla="*/ 800878 w 800878"/>
                  <a:gd name="connsiteY92" fmla="*/ 296866 h 548240"/>
                  <a:gd name="connsiteX93" fmla="*/ 790137 w 800878"/>
                  <a:gd name="connsiteY93" fmla="*/ 320424 h 548240"/>
                  <a:gd name="connsiteX94" fmla="*/ 792213 w 800878"/>
                  <a:gd name="connsiteY94" fmla="*/ 322229 h 548240"/>
                  <a:gd name="connsiteX95" fmla="*/ 761705 w 800878"/>
                  <a:gd name="connsiteY95" fmla="*/ 339469 h 548240"/>
                  <a:gd name="connsiteX96" fmla="*/ 750062 w 800878"/>
                  <a:gd name="connsiteY96" fmla="*/ 342537 h 548240"/>
                  <a:gd name="connsiteX97" fmla="*/ 752860 w 800878"/>
                  <a:gd name="connsiteY97" fmla="*/ 353730 h 548240"/>
                  <a:gd name="connsiteX98" fmla="*/ 747625 w 800878"/>
                  <a:gd name="connsiteY98" fmla="*/ 356167 h 548240"/>
                  <a:gd name="connsiteX99" fmla="*/ 747895 w 800878"/>
                  <a:gd name="connsiteY99" fmla="*/ 358153 h 548240"/>
                  <a:gd name="connsiteX100" fmla="*/ 746181 w 800878"/>
                  <a:gd name="connsiteY100" fmla="*/ 357070 h 548240"/>
                  <a:gd name="connsiteX101" fmla="*/ 745549 w 800878"/>
                  <a:gd name="connsiteY101" fmla="*/ 360319 h 548240"/>
                  <a:gd name="connsiteX102" fmla="*/ 743834 w 800878"/>
                  <a:gd name="connsiteY102" fmla="*/ 358333 h 548240"/>
                  <a:gd name="connsiteX103" fmla="*/ 744556 w 800878"/>
                  <a:gd name="connsiteY103" fmla="*/ 360770 h 548240"/>
                  <a:gd name="connsiteX104" fmla="*/ 742029 w 800878"/>
                  <a:gd name="connsiteY104" fmla="*/ 360138 h 548240"/>
                  <a:gd name="connsiteX105" fmla="*/ 743202 w 800878"/>
                  <a:gd name="connsiteY105" fmla="*/ 362575 h 548240"/>
                  <a:gd name="connsiteX106" fmla="*/ 740675 w 800878"/>
                  <a:gd name="connsiteY106" fmla="*/ 360860 h 548240"/>
                  <a:gd name="connsiteX107" fmla="*/ 740133 w 800878"/>
                  <a:gd name="connsiteY107" fmla="*/ 363387 h 548240"/>
                  <a:gd name="connsiteX108" fmla="*/ 742119 w 800878"/>
                  <a:gd name="connsiteY108" fmla="*/ 364200 h 548240"/>
                  <a:gd name="connsiteX109" fmla="*/ 737967 w 800878"/>
                  <a:gd name="connsiteY109" fmla="*/ 364651 h 548240"/>
                  <a:gd name="connsiteX110" fmla="*/ 738960 w 800878"/>
                  <a:gd name="connsiteY110" fmla="*/ 369164 h 548240"/>
                  <a:gd name="connsiteX111" fmla="*/ 742570 w 800878"/>
                  <a:gd name="connsiteY111" fmla="*/ 369706 h 548240"/>
                  <a:gd name="connsiteX112" fmla="*/ 741307 w 800878"/>
                  <a:gd name="connsiteY112" fmla="*/ 374219 h 548240"/>
                  <a:gd name="connsiteX113" fmla="*/ 737155 w 800878"/>
                  <a:gd name="connsiteY113" fmla="*/ 373677 h 548240"/>
                  <a:gd name="connsiteX114" fmla="*/ 732642 w 800878"/>
                  <a:gd name="connsiteY114" fmla="*/ 376385 h 548240"/>
                  <a:gd name="connsiteX115" fmla="*/ 731288 w 800878"/>
                  <a:gd name="connsiteY115" fmla="*/ 380627 h 548240"/>
                  <a:gd name="connsiteX116" fmla="*/ 722623 w 800878"/>
                  <a:gd name="connsiteY116" fmla="*/ 383425 h 548240"/>
                  <a:gd name="connsiteX117" fmla="*/ 715402 w 800878"/>
                  <a:gd name="connsiteY117" fmla="*/ 391549 h 548240"/>
                  <a:gd name="connsiteX118" fmla="*/ 702043 w 800878"/>
                  <a:gd name="connsiteY118" fmla="*/ 397055 h 548240"/>
                  <a:gd name="connsiteX119" fmla="*/ 706466 w 800878"/>
                  <a:gd name="connsiteY119" fmla="*/ 403553 h 548240"/>
                  <a:gd name="connsiteX120" fmla="*/ 707008 w 800878"/>
                  <a:gd name="connsiteY120" fmla="*/ 408698 h 548240"/>
                  <a:gd name="connsiteX121" fmla="*/ 713326 w 800878"/>
                  <a:gd name="connsiteY121" fmla="*/ 408698 h 548240"/>
                  <a:gd name="connsiteX122" fmla="*/ 715041 w 800878"/>
                  <a:gd name="connsiteY122" fmla="*/ 412128 h 548240"/>
                  <a:gd name="connsiteX123" fmla="*/ 722803 w 800878"/>
                  <a:gd name="connsiteY123" fmla="*/ 410323 h 548240"/>
                  <a:gd name="connsiteX124" fmla="*/ 721540 w 800878"/>
                  <a:gd name="connsiteY124" fmla="*/ 416641 h 548240"/>
                  <a:gd name="connsiteX125" fmla="*/ 732461 w 800878"/>
                  <a:gd name="connsiteY125" fmla="*/ 416190 h 548240"/>
                  <a:gd name="connsiteX126" fmla="*/ 738689 w 800878"/>
                  <a:gd name="connsiteY126" fmla="*/ 420342 h 548240"/>
                  <a:gd name="connsiteX127" fmla="*/ 736252 w 800878"/>
                  <a:gd name="connsiteY127" fmla="*/ 422508 h 548240"/>
                  <a:gd name="connsiteX128" fmla="*/ 738689 w 800878"/>
                  <a:gd name="connsiteY128" fmla="*/ 424223 h 548240"/>
                  <a:gd name="connsiteX129" fmla="*/ 735169 w 800878"/>
                  <a:gd name="connsiteY129" fmla="*/ 434152 h 548240"/>
                  <a:gd name="connsiteX130" fmla="*/ 731017 w 800878"/>
                  <a:gd name="connsiteY130" fmla="*/ 432617 h 548240"/>
                  <a:gd name="connsiteX131" fmla="*/ 724518 w 800878"/>
                  <a:gd name="connsiteY131" fmla="*/ 437672 h 548240"/>
                  <a:gd name="connsiteX132" fmla="*/ 723164 w 800878"/>
                  <a:gd name="connsiteY132" fmla="*/ 446427 h 548240"/>
                  <a:gd name="connsiteX133" fmla="*/ 723164 w 800878"/>
                  <a:gd name="connsiteY133" fmla="*/ 446427 h 548240"/>
                  <a:gd name="connsiteX134" fmla="*/ 721901 w 800878"/>
                  <a:gd name="connsiteY134" fmla="*/ 447600 h 548240"/>
                  <a:gd name="connsiteX135" fmla="*/ 721901 w 800878"/>
                  <a:gd name="connsiteY135" fmla="*/ 447600 h 548240"/>
                  <a:gd name="connsiteX136" fmla="*/ 721630 w 800878"/>
                  <a:gd name="connsiteY136" fmla="*/ 450669 h 548240"/>
                  <a:gd name="connsiteX137" fmla="*/ 721630 w 800878"/>
                  <a:gd name="connsiteY137" fmla="*/ 450669 h 548240"/>
                  <a:gd name="connsiteX138" fmla="*/ 718832 w 800878"/>
                  <a:gd name="connsiteY138" fmla="*/ 448503 h 548240"/>
                  <a:gd name="connsiteX139" fmla="*/ 710257 w 800878"/>
                  <a:gd name="connsiteY139" fmla="*/ 448413 h 548240"/>
                  <a:gd name="connsiteX140" fmla="*/ 711340 w 800878"/>
                  <a:gd name="connsiteY140" fmla="*/ 445073 h 548240"/>
                  <a:gd name="connsiteX141" fmla="*/ 708723 w 800878"/>
                  <a:gd name="connsiteY141" fmla="*/ 442997 h 548240"/>
                  <a:gd name="connsiteX142" fmla="*/ 708271 w 800878"/>
                  <a:gd name="connsiteY142" fmla="*/ 438935 h 548240"/>
                  <a:gd name="connsiteX143" fmla="*/ 702404 w 800878"/>
                  <a:gd name="connsiteY143" fmla="*/ 445253 h 548240"/>
                  <a:gd name="connsiteX144" fmla="*/ 693108 w 800878"/>
                  <a:gd name="connsiteY144" fmla="*/ 441463 h 548240"/>
                  <a:gd name="connsiteX145" fmla="*/ 690490 w 800878"/>
                  <a:gd name="connsiteY145" fmla="*/ 431624 h 548240"/>
                  <a:gd name="connsiteX146" fmla="*/ 685075 w 800878"/>
                  <a:gd name="connsiteY146" fmla="*/ 427653 h 548240"/>
                  <a:gd name="connsiteX147" fmla="*/ 682457 w 800878"/>
                  <a:gd name="connsiteY147" fmla="*/ 432888 h 548240"/>
                  <a:gd name="connsiteX148" fmla="*/ 682367 w 800878"/>
                  <a:gd name="connsiteY148" fmla="*/ 445073 h 548240"/>
                  <a:gd name="connsiteX149" fmla="*/ 686609 w 800878"/>
                  <a:gd name="connsiteY149" fmla="*/ 452474 h 548240"/>
                  <a:gd name="connsiteX150" fmla="*/ 694642 w 800878"/>
                  <a:gd name="connsiteY150" fmla="*/ 458070 h 548240"/>
                  <a:gd name="connsiteX151" fmla="*/ 692386 w 800878"/>
                  <a:gd name="connsiteY151" fmla="*/ 465743 h 548240"/>
                  <a:gd name="connsiteX152" fmla="*/ 699967 w 800878"/>
                  <a:gd name="connsiteY152" fmla="*/ 464569 h 548240"/>
                  <a:gd name="connsiteX153" fmla="*/ 699336 w 800878"/>
                  <a:gd name="connsiteY153" fmla="*/ 470978 h 548240"/>
                  <a:gd name="connsiteX154" fmla="*/ 702765 w 800878"/>
                  <a:gd name="connsiteY154" fmla="*/ 479191 h 548240"/>
                  <a:gd name="connsiteX155" fmla="*/ 698162 w 800878"/>
                  <a:gd name="connsiteY155" fmla="*/ 480545 h 548240"/>
                  <a:gd name="connsiteX156" fmla="*/ 699877 w 800878"/>
                  <a:gd name="connsiteY156" fmla="*/ 484336 h 548240"/>
                  <a:gd name="connsiteX157" fmla="*/ 696267 w 800878"/>
                  <a:gd name="connsiteY157" fmla="*/ 487405 h 548240"/>
                  <a:gd name="connsiteX158" fmla="*/ 696267 w 800878"/>
                  <a:gd name="connsiteY158" fmla="*/ 491106 h 548240"/>
                  <a:gd name="connsiteX159" fmla="*/ 693559 w 800878"/>
                  <a:gd name="connsiteY159" fmla="*/ 489030 h 548240"/>
                  <a:gd name="connsiteX160" fmla="*/ 691302 w 800878"/>
                  <a:gd name="connsiteY160" fmla="*/ 490835 h 548240"/>
                  <a:gd name="connsiteX161" fmla="*/ 688956 w 800878"/>
                  <a:gd name="connsiteY161" fmla="*/ 489391 h 548240"/>
                  <a:gd name="connsiteX162" fmla="*/ 685977 w 800878"/>
                  <a:gd name="connsiteY162" fmla="*/ 497153 h 548240"/>
                  <a:gd name="connsiteX163" fmla="*/ 684623 w 800878"/>
                  <a:gd name="connsiteY163" fmla="*/ 510873 h 548240"/>
                  <a:gd name="connsiteX164" fmla="*/ 686338 w 800878"/>
                  <a:gd name="connsiteY164" fmla="*/ 523599 h 548240"/>
                  <a:gd name="connsiteX165" fmla="*/ 691844 w 800878"/>
                  <a:gd name="connsiteY165" fmla="*/ 533618 h 548240"/>
                  <a:gd name="connsiteX166" fmla="*/ 694010 w 800878"/>
                  <a:gd name="connsiteY166" fmla="*/ 534521 h 548240"/>
                  <a:gd name="connsiteX167" fmla="*/ 697982 w 800878"/>
                  <a:gd name="connsiteY167" fmla="*/ 548241 h 548240"/>
                  <a:gd name="connsiteX168" fmla="*/ 693108 w 800878"/>
                  <a:gd name="connsiteY168" fmla="*/ 547338 h 548240"/>
                  <a:gd name="connsiteX169" fmla="*/ 689407 w 800878"/>
                  <a:gd name="connsiteY169" fmla="*/ 543457 h 548240"/>
                  <a:gd name="connsiteX170" fmla="*/ 686519 w 800878"/>
                  <a:gd name="connsiteY170" fmla="*/ 545443 h 548240"/>
                  <a:gd name="connsiteX171" fmla="*/ 686519 w 800878"/>
                  <a:gd name="connsiteY171" fmla="*/ 545443 h 548240"/>
                  <a:gd name="connsiteX172" fmla="*/ 679659 w 800878"/>
                  <a:gd name="connsiteY172" fmla="*/ 541110 h 548240"/>
                  <a:gd name="connsiteX173" fmla="*/ 671084 w 800878"/>
                  <a:gd name="connsiteY173" fmla="*/ 540117 h 548240"/>
                  <a:gd name="connsiteX174" fmla="*/ 549594 w 800878"/>
                  <a:gd name="connsiteY174" fmla="*/ 464750 h 548240"/>
                  <a:gd name="connsiteX175" fmla="*/ 544991 w 800878"/>
                  <a:gd name="connsiteY175" fmla="*/ 473595 h 548240"/>
                  <a:gd name="connsiteX176" fmla="*/ 537680 w 800878"/>
                  <a:gd name="connsiteY176" fmla="*/ 471519 h 548240"/>
                  <a:gd name="connsiteX177" fmla="*/ 530730 w 800878"/>
                  <a:gd name="connsiteY177" fmla="*/ 465923 h 548240"/>
                  <a:gd name="connsiteX178" fmla="*/ 522696 w 800878"/>
                  <a:gd name="connsiteY178" fmla="*/ 476935 h 548240"/>
                  <a:gd name="connsiteX179" fmla="*/ 508977 w 800878"/>
                  <a:gd name="connsiteY179" fmla="*/ 463035 h 548240"/>
                  <a:gd name="connsiteX180" fmla="*/ 492550 w 800878"/>
                  <a:gd name="connsiteY180" fmla="*/ 494987 h 548240"/>
                  <a:gd name="connsiteX181" fmla="*/ 475581 w 800878"/>
                  <a:gd name="connsiteY181" fmla="*/ 478199 h 548240"/>
                  <a:gd name="connsiteX182" fmla="*/ 470616 w 800878"/>
                  <a:gd name="connsiteY182" fmla="*/ 477567 h 548240"/>
                  <a:gd name="connsiteX183" fmla="*/ 470616 w 800878"/>
                  <a:gd name="connsiteY183" fmla="*/ 477567 h 548240"/>
                  <a:gd name="connsiteX184" fmla="*/ 481357 w 800878"/>
                  <a:gd name="connsiteY184" fmla="*/ 391910 h 548240"/>
                  <a:gd name="connsiteX185" fmla="*/ 495077 w 800878"/>
                  <a:gd name="connsiteY185" fmla="*/ 337844 h 548240"/>
                  <a:gd name="connsiteX186" fmla="*/ 498687 w 800878"/>
                  <a:gd name="connsiteY186" fmla="*/ 329721 h 548240"/>
                  <a:gd name="connsiteX187" fmla="*/ 502749 w 800878"/>
                  <a:gd name="connsiteY187" fmla="*/ 326200 h 548240"/>
                  <a:gd name="connsiteX188" fmla="*/ 514212 w 800878"/>
                  <a:gd name="connsiteY188" fmla="*/ 328547 h 548240"/>
                  <a:gd name="connsiteX189" fmla="*/ 527661 w 800878"/>
                  <a:gd name="connsiteY189" fmla="*/ 325027 h 548240"/>
                  <a:gd name="connsiteX190" fmla="*/ 553836 w 800878"/>
                  <a:gd name="connsiteY190" fmla="*/ 296956 h 548240"/>
                  <a:gd name="connsiteX191" fmla="*/ 567104 w 800878"/>
                  <a:gd name="connsiteY191" fmla="*/ 285764 h 548240"/>
                  <a:gd name="connsiteX192" fmla="*/ 578207 w 800878"/>
                  <a:gd name="connsiteY192" fmla="*/ 279806 h 548240"/>
                  <a:gd name="connsiteX193" fmla="*/ 586059 w 800878"/>
                  <a:gd name="connsiteY193" fmla="*/ 280258 h 548240"/>
                  <a:gd name="connsiteX194" fmla="*/ 591565 w 800878"/>
                  <a:gd name="connsiteY194" fmla="*/ 295512 h 548240"/>
                  <a:gd name="connsiteX195" fmla="*/ 594182 w 800878"/>
                  <a:gd name="connsiteY195" fmla="*/ 294700 h 548240"/>
                  <a:gd name="connsiteX196" fmla="*/ 596800 w 800878"/>
                  <a:gd name="connsiteY196" fmla="*/ 289284 h 548240"/>
                  <a:gd name="connsiteX197" fmla="*/ 598425 w 800878"/>
                  <a:gd name="connsiteY197" fmla="*/ 280619 h 548240"/>
                  <a:gd name="connsiteX198" fmla="*/ 587684 w 800878"/>
                  <a:gd name="connsiteY198" fmla="*/ 252728 h 548240"/>
                  <a:gd name="connsiteX199" fmla="*/ 584344 w 800878"/>
                  <a:gd name="connsiteY199" fmla="*/ 250201 h 548240"/>
                  <a:gd name="connsiteX200" fmla="*/ 544720 w 800878"/>
                  <a:gd name="connsiteY200" fmla="*/ 209133 h 548240"/>
                  <a:gd name="connsiteX201" fmla="*/ 528924 w 800878"/>
                  <a:gd name="connsiteY201" fmla="*/ 209133 h 548240"/>
                  <a:gd name="connsiteX202" fmla="*/ 502027 w 800878"/>
                  <a:gd name="connsiteY202" fmla="*/ 215090 h 548240"/>
                  <a:gd name="connsiteX203" fmla="*/ 493903 w 800878"/>
                  <a:gd name="connsiteY203" fmla="*/ 213105 h 548240"/>
                  <a:gd name="connsiteX204" fmla="*/ 484155 w 800878"/>
                  <a:gd name="connsiteY204" fmla="*/ 203266 h 548240"/>
                  <a:gd name="connsiteX205" fmla="*/ 476574 w 800878"/>
                  <a:gd name="connsiteY205" fmla="*/ 188102 h 548240"/>
                  <a:gd name="connsiteX206" fmla="*/ 464027 w 800878"/>
                  <a:gd name="connsiteY206" fmla="*/ 171133 h 548240"/>
                  <a:gd name="connsiteX207" fmla="*/ 453196 w 800878"/>
                  <a:gd name="connsiteY207" fmla="*/ 160212 h 548240"/>
                  <a:gd name="connsiteX208" fmla="*/ 439477 w 800878"/>
                  <a:gd name="connsiteY208" fmla="*/ 151908 h 548240"/>
                  <a:gd name="connsiteX209" fmla="*/ 424132 w 800878"/>
                  <a:gd name="connsiteY209" fmla="*/ 147937 h 548240"/>
                  <a:gd name="connsiteX210" fmla="*/ 412579 w 800878"/>
                  <a:gd name="connsiteY210" fmla="*/ 152721 h 548240"/>
                  <a:gd name="connsiteX211" fmla="*/ 396693 w 800878"/>
                  <a:gd name="connsiteY211" fmla="*/ 166711 h 548240"/>
                  <a:gd name="connsiteX212" fmla="*/ 384598 w 800878"/>
                  <a:gd name="connsiteY212" fmla="*/ 182506 h 548240"/>
                  <a:gd name="connsiteX213" fmla="*/ 383696 w 800878"/>
                  <a:gd name="connsiteY213" fmla="*/ 189185 h 548240"/>
                  <a:gd name="connsiteX214" fmla="*/ 381710 w 800878"/>
                  <a:gd name="connsiteY214" fmla="*/ 190630 h 548240"/>
                  <a:gd name="connsiteX215" fmla="*/ 368171 w 800878"/>
                  <a:gd name="connsiteY215" fmla="*/ 185395 h 548240"/>
                  <a:gd name="connsiteX216" fmla="*/ 364651 w 800878"/>
                  <a:gd name="connsiteY216" fmla="*/ 188463 h 548240"/>
                  <a:gd name="connsiteX217" fmla="*/ 361402 w 800878"/>
                  <a:gd name="connsiteY217" fmla="*/ 187922 h 548240"/>
                  <a:gd name="connsiteX218" fmla="*/ 360318 w 800878"/>
                  <a:gd name="connsiteY218" fmla="*/ 186478 h 548240"/>
                  <a:gd name="connsiteX219" fmla="*/ 365102 w 800878"/>
                  <a:gd name="connsiteY219" fmla="*/ 179437 h 548240"/>
                  <a:gd name="connsiteX220" fmla="*/ 355625 w 800878"/>
                  <a:gd name="connsiteY220" fmla="*/ 167613 h 548240"/>
                  <a:gd name="connsiteX221" fmla="*/ 358874 w 800878"/>
                  <a:gd name="connsiteY221" fmla="*/ 164183 h 548240"/>
                  <a:gd name="connsiteX222" fmla="*/ 353278 w 800878"/>
                  <a:gd name="connsiteY222" fmla="*/ 158497 h 548240"/>
                  <a:gd name="connsiteX223" fmla="*/ 357069 w 800878"/>
                  <a:gd name="connsiteY223" fmla="*/ 153804 h 548240"/>
                  <a:gd name="connsiteX224" fmla="*/ 351834 w 800878"/>
                  <a:gd name="connsiteY224" fmla="*/ 134849 h 548240"/>
                  <a:gd name="connsiteX225" fmla="*/ 345696 w 800878"/>
                  <a:gd name="connsiteY225" fmla="*/ 125462 h 548240"/>
                  <a:gd name="connsiteX226" fmla="*/ 338024 w 800878"/>
                  <a:gd name="connsiteY226" fmla="*/ 118602 h 548240"/>
                  <a:gd name="connsiteX227" fmla="*/ 334143 w 800878"/>
                  <a:gd name="connsiteY227" fmla="*/ 117700 h 548240"/>
                  <a:gd name="connsiteX228" fmla="*/ 330081 w 800878"/>
                  <a:gd name="connsiteY228" fmla="*/ 124018 h 548240"/>
                  <a:gd name="connsiteX229" fmla="*/ 328096 w 800878"/>
                  <a:gd name="connsiteY229" fmla="*/ 124288 h 548240"/>
                  <a:gd name="connsiteX230" fmla="*/ 329540 w 800878"/>
                  <a:gd name="connsiteY230" fmla="*/ 118602 h 548240"/>
                  <a:gd name="connsiteX231" fmla="*/ 326561 w 800878"/>
                  <a:gd name="connsiteY231" fmla="*/ 112013 h 548240"/>
                  <a:gd name="connsiteX232" fmla="*/ 328818 w 800878"/>
                  <a:gd name="connsiteY232" fmla="*/ 108854 h 548240"/>
                  <a:gd name="connsiteX233" fmla="*/ 326381 w 800878"/>
                  <a:gd name="connsiteY233" fmla="*/ 102536 h 548240"/>
                  <a:gd name="connsiteX234" fmla="*/ 319611 w 800878"/>
                  <a:gd name="connsiteY234" fmla="*/ 92246 h 548240"/>
                  <a:gd name="connsiteX235" fmla="*/ 307246 w 800878"/>
                  <a:gd name="connsiteY235" fmla="*/ 79339 h 548240"/>
                  <a:gd name="connsiteX236" fmla="*/ 305711 w 800878"/>
                  <a:gd name="connsiteY236" fmla="*/ 77534 h 548240"/>
                  <a:gd name="connsiteX237" fmla="*/ 303996 w 800878"/>
                  <a:gd name="connsiteY237" fmla="*/ 74916 h 548240"/>
                  <a:gd name="connsiteX238" fmla="*/ 300476 w 800878"/>
                  <a:gd name="connsiteY238" fmla="*/ 74916 h 548240"/>
                  <a:gd name="connsiteX239" fmla="*/ 294699 w 800878"/>
                  <a:gd name="connsiteY239" fmla="*/ 81144 h 548240"/>
                  <a:gd name="connsiteX240" fmla="*/ 286486 w 800878"/>
                  <a:gd name="connsiteY240" fmla="*/ 82588 h 548240"/>
                  <a:gd name="connsiteX241" fmla="*/ 288201 w 800878"/>
                  <a:gd name="connsiteY241" fmla="*/ 78617 h 548240"/>
                  <a:gd name="connsiteX242" fmla="*/ 287117 w 800878"/>
                  <a:gd name="connsiteY242" fmla="*/ 73923 h 548240"/>
                  <a:gd name="connsiteX243" fmla="*/ 291450 w 800878"/>
                  <a:gd name="connsiteY243" fmla="*/ 65981 h 548240"/>
                  <a:gd name="connsiteX244" fmla="*/ 285493 w 800878"/>
                  <a:gd name="connsiteY244" fmla="*/ 55601 h 548240"/>
                  <a:gd name="connsiteX245" fmla="*/ 303906 w 800878"/>
                  <a:gd name="connsiteY245" fmla="*/ 51810 h 548240"/>
                  <a:gd name="connsiteX246" fmla="*/ 313834 w 800878"/>
                  <a:gd name="connsiteY246" fmla="*/ 63002 h 548240"/>
                  <a:gd name="connsiteX247" fmla="*/ 323402 w 800878"/>
                  <a:gd name="connsiteY247" fmla="*/ 53525 h 548240"/>
                  <a:gd name="connsiteX248" fmla="*/ 326742 w 800878"/>
                  <a:gd name="connsiteY248" fmla="*/ 44137 h 548240"/>
                  <a:gd name="connsiteX249" fmla="*/ 334053 w 800878"/>
                  <a:gd name="connsiteY249" fmla="*/ 43325 h 548240"/>
                  <a:gd name="connsiteX250" fmla="*/ 337844 w 800878"/>
                  <a:gd name="connsiteY250" fmla="*/ 39444 h 548240"/>
                  <a:gd name="connsiteX251" fmla="*/ 341635 w 800878"/>
                  <a:gd name="connsiteY251" fmla="*/ 22475 h 548240"/>
                  <a:gd name="connsiteX252" fmla="*/ 352556 w 800878"/>
                  <a:gd name="connsiteY252" fmla="*/ 16969 h 548240"/>
                  <a:gd name="connsiteX253" fmla="*/ 355174 w 800878"/>
                  <a:gd name="connsiteY253" fmla="*/ 5235 h 548240"/>
                  <a:gd name="connsiteX254" fmla="*/ 360950 w 800878"/>
                  <a:gd name="connsiteY254" fmla="*/ 3250 h 548240"/>
                  <a:gd name="connsiteX255" fmla="*/ 368622 w 800878"/>
                  <a:gd name="connsiteY255" fmla="*/ 5957 h 548240"/>
                  <a:gd name="connsiteX256" fmla="*/ 382432 w 800878"/>
                  <a:gd name="connsiteY256" fmla="*/ 5055 h 548240"/>
                  <a:gd name="connsiteX257" fmla="*/ 382522 w 800878"/>
                  <a:gd name="connsiteY257" fmla="*/ 0 h 548240"/>
                  <a:gd name="connsiteX258" fmla="*/ 400936 w 800878"/>
                  <a:gd name="connsiteY258" fmla="*/ 993 h 54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</a:cxnLst>
                <a:rect l="l" t="t" r="r" b="b"/>
                <a:pathLst>
                  <a:path w="800878" h="548240">
                    <a:moveTo>
                      <a:pt x="76992" y="41701"/>
                    </a:moveTo>
                    <a:lnTo>
                      <a:pt x="81866" y="43777"/>
                    </a:lnTo>
                    <a:lnTo>
                      <a:pt x="92607" y="59301"/>
                    </a:lnTo>
                    <a:lnTo>
                      <a:pt x="97391" y="58399"/>
                    </a:lnTo>
                    <a:lnTo>
                      <a:pt x="105063" y="64717"/>
                    </a:lnTo>
                    <a:lnTo>
                      <a:pt x="115533" y="79700"/>
                    </a:lnTo>
                    <a:lnTo>
                      <a:pt x="114540" y="82769"/>
                    </a:lnTo>
                    <a:lnTo>
                      <a:pt x="116255" y="87643"/>
                    </a:lnTo>
                    <a:lnTo>
                      <a:pt x="113277" y="90260"/>
                    </a:lnTo>
                    <a:lnTo>
                      <a:pt x="112645" y="96037"/>
                    </a:lnTo>
                    <a:lnTo>
                      <a:pt x="116255" y="109125"/>
                    </a:lnTo>
                    <a:lnTo>
                      <a:pt x="113547" y="123747"/>
                    </a:lnTo>
                    <a:lnTo>
                      <a:pt x="116706" y="139182"/>
                    </a:lnTo>
                    <a:lnTo>
                      <a:pt x="111742" y="153352"/>
                    </a:lnTo>
                    <a:lnTo>
                      <a:pt x="104792" y="160032"/>
                    </a:lnTo>
                    <a:lnTo>
                      <a:pt x="98564" y="183229"/>
                    </a:lnTo>
                    <a:lnTo>
                      <a:pt x="93329" y="188915"/>
                    </a:lnTo>
                    <a:lnTo>
                      <a:pt x="92787" y="192615"/>
                    </a:lnTo>
                    <a:lnTo>
                      <a:pt x="95676" y="198934"/>
                    </a:lnTo>
                    <a:lnTo>
                      <a:pt x="90621" y="205523"/>
                    </a:lnTo>
                    <a:lnTo>
                      <a:pt x="90531" y="212202"/>
                    </a:lnTo>
                    <a:lnTo>
                      <a:pt x="87011" y="215632"/>
                    </a:lnTo>
                    <a:lnTo>
                      <a:pt x="89538" y="220054"/>
                    </a:lnTo>
                    <a:lnTo>
                      <a:pt x="91614" y="217978"/>
                    </a:lnTo>
                    <a:lnTo>
                      <a:pt x="99015" y="222852"/>
                    </a:lnTo>
                    <a:lnTo>
                      <a:pt x="98745" y="226644"/>
                    </a:lnTo>
                    <a:lnTo>
                      <a:pt x="96669" y="226824"/>
                    </a:lnTo>
                    <a:lnTo>
                      <a:pt x="95134" y="229983"/>
                    </a:lnTo>
                    <a:lnTo>
                      <a:pt x="96939" y="236030"/>
                    </a:lnTo>
                    <a:lnTo>
                      <a:pt x="94322" y="236211"/>
                    </a:lnTo>
                    <a:lnTo>
                      <a:pt x="92607" y="239551"/>
                    </a:lnTo>
                    <a:lnTo>
                      <a:pt x="98203" y="249118"/>
                    </a:lnTo>
                    <a:lnTo>
                      <a:pt x="100821" y="248847"/>
                    </a:lnTo>
                    <a:lnTo>
                      <a:pt x="102806" y="251104"/>
                    </a:lnTo>
                    <a:lnTo>
                      <a:pt x="102716" y="253180"/>
                    </a:lnTo>
                    <a:lnTo>
                      <a:pt x="96308" y="247945"/>
                    </a:lnTo>
                    <a:lnTo>
                      <a:pt x="93058" y="250743"/>
                    </a:lnTo>
                    <a:lnTo>
                      <a:pt x="90080" y="247313"/>
                    </a:lnTo>
                    <a:lnTo>
                      <a:pt x="87191" y="247043"/>
                    </a:lnTo>
                    <a:lnTo>
                      <a:pt x="83130" y="250833"/>
                    </a:lnTo>
                    <a:lnTo>
                      <a:pt x="78436" y="234135"/>
                    </a:lnTo>
                    <a:lnTo>
                      <a:pt x="73833" y="232330"/>
                    </a:lnTo>
                    <a:lnTo>
                      <a:pt x="72208" y="214820"/>
                    </a:lnTo>
                    <a:lnTo>
                      <a:pt x="58759" y="152269"/>
                    </a:lnTo>
                    <a:lnTo>
                      <a:pt x="54066" y="140265"/>
                    </a:lnTo>
                    <a:lnTo>
                      <a:pt x="45130" y="130246"/>
                    </a:lnTo>
                    <a:lnTo>
                      <a:pt x="38631" y="118783"/>
                    </a:lnTo>
                    <a:lnTo>
                      <a:pt x="40256" y="116165"/>
                    </a:lnTo>
                    <a:lnTo>
                      <a:pt x="38180" y="118151"/>
                    </a:lnTo>
                    <a:lnTo>
                      <a:pt x="34389" y="115804"/>
                    </a:lnTo>
                    <a:lnTo>
                      <a:pt x="28342" y="118422"/>
                    </a:lnTo>
                    <a:lnTo>
                      <a:pt x="19406" y="110208"/>
                    </a:lnTo>
                    <a:lnTo>
                      <a:pt x="14622" y="110117"/>
                    </a:lnTo>
                    <a:lnTo>
                      <a:pt x="13088" y="112555"/>
                    </a:lnTo>
                    <a:lnTo>
                      <a:pt x="4693" y="87192"/>
                    </a:lnTo>
                    <a:lnTo>
                      <a:pt x="0" y="83762"/>
                    </a:lnTo>
                    <a:lnTo>
                      <a:pt x="2708" y="76360"/>
                    </a:lnTo>
                    <a:lnTo>
                      <a:pt x="22836" y="79339"/>
                    </a:lnTo>
                    <a:lnTo>
                      <a:pt x="41249" y="85025"/>
                    </a:lnTo>
                    <a:lnTo>
                      <a:pt x="44047" y="84303"/>
                    </a:lnTo>
                    <a:lnTo>
                      <a:pt x="50816" y="75999"/>
                    </a:lnTo>
                    <a:lnTo>
                      <a:pt x="53615" y="65258"/>
                    </a:lnTo>
                    <a:lnTo>
                      <a:pt x="63092" y="61106"/>
                    </a:lnTo>
                    <a:lnTo>
                      <a:pt x="65980" y="47206"/>
                    </a:lnTo>
                    <a:lnTo>
                      <a:pt x="71306" y="42513"/>
                    </a:lnTo>
                    <a:lnTo>
                      <a:pt x="76992" y="41701"/>
                    </a:lnTo>
                    <a:close/>
                    <a:moveTo>
                      <a:pt x="400936" y="993"/>
                    </a:moveTo>
                    <a:lnTo>
                      <a:pt x="431534" y="10110"/>
                    </a:lnTo>
                    <a:lnTo>
                      <a:pt x="443448" y="9839"/>
                    </a:lnTo>
                    <a:lnTo>
                      <a:pt x="443448" y="9839"/>
                    </a:lnTo>
                    <a:lnTo>
                      <a:pt x="445524" y="16879"/>
                    </a:lnTo>
                    <a:lnTo>
                      <a:pt x="443358" y="24641"/>
                    </a:lnTo>
                    <a:lnTo>
                      <a:pt x="452384" y="34028"/>
                    </a:lnTo>
                    <a:lnTo>
                      <a:pt x="466916" y="62009"/>
                    </a:lnTo>
                    <a:lnTo>
                      <a:pt x="465833" y="63092"/>
                    </a:lnTo>
                    <a:lnTo>
                      <a:pt x="484065" y="86921"/>
                    </a:lnTo>
                    <a:lnTo>
                      <a:pt x="556544" y="104883"/>
                    </a:lnTo>
                    <a:lnTo>
                      <a:pt x="606458" y="135390"/>
                    </a:lnTo>
                    <a:lnTo>
                      <a:pt x="644277" y="168516"/>
                    </a:lnTo>
                    <a:lnTo>
                      <a:pt x="654476" y="154436"/>
                    </a:lnTo>
                    <a:lnTo>
                      <a:pt x="656101" y="156421"/>
                    </a:lnTo>
                    <a:lnTo>
                      <a:pt x="656101" y="156421"/>
                    </a:lnTo>
                    <a:lnTo>
                      <a:pt x="653844" y="160032"/>
                    </a:lnTo>
                    <a:lnTo>
                      <a:pt x="687512" y="189727"/>
                    </a:lnTo>
                    <a:lnTo>
                      <a:pt x="690219" y="187380"/>
                    </a:lnTo>
                    <a:lnTo>
                      <a:pt x="693739" y="191532"/>
                    </a:lnTo>
                    <a:lnTo>
                      <a:pt x="696628" y="188734"/>
                    </a:lnTo>
                    <a:lnTo>
                      <a:pt x="713416" y="207598"/>
                    </a:lnTo>
                    <a:lnTo>
                      <a:pt x="715221" y="216444"/>
                    </a:lnTo>
                    <a:lnTo>
                      <a:pt x="718832" y="220777"/>
                    </a:lnTo>
                    <a:lnTo>
                      <a:pt x="797539" y="293707"/>
                    </a:lnTo>
                    <a:lnTo>
                      <a:pt x="797539" y="293707"/>
                    </a:lnTo>
                    <a:lnTo>
                      <a:pt x="800878" y="296866"/>
                    </a:lnTo>
                    <a:lnTo>
                      <a:pt x="790137" y="320424"/>
                    </a:lnTo>
                    <a:lnTo>
                      <a:pt x="792213" y="322229"/>
                    </a:lnTo>
                    <a:lnTo>
                      <a:pt x="761705" y="339469"/>
                    </a:lnTo>
                    <a:lnTo>
                      <a:pt x="750062" y="342537"/>
                    </a:lnTo>
                    <a:lnTo>
                      <a:pt x="752860" y="353730"/>
                    </a:lnTo>
                    <a:lnTo>
                      <a:pt x="747625" y="356167"/>
                    </a:lnTo>
                    <a:lnTo>
                      <a:pt x="747895" y="358153"/>
                    </a:lnTo>
                    <a:lnTo>
                      <a:pt x="746181" y="357070"/>
                    </a:lnTo>
                    <a:lnTo>
                      <a:pt x="745549" y="360319"/>
                    </a:lnTo>
                    <a:lnTo>
                      <a:pt x="743834" y="358333"/>
                    </a:lnTo>
                    <a:lnTo>
                      <a:pt x="744556" y="360770"/>
                    </a:lnTo>
                    <a:lnTo>
                      <a:pt x="742029" y="360138"/>
                    </a:lnTo>
                    <a:lnTo>
                      <a:pt x="743202" y="362575"/>
                    </a:lnTo>
                    <a:lnTo>
                      <a:pt x="740675" y="360860"/>
                    </a:lnTo>
                    <a:lnTo>
                      <a:pt x="740133" y="363387"/>
                    </a:lnTo>
                    <a:lnTo>
                      <a:pt x="742119" y="364200"/>
                    </a:lnTo>
                    <a:lnTo>
                      <a:pt x="737967" y="364651"/>
                    </a:lnTo>
                    <a:lnTo>
                      <a:pt x="738960" y="369164"/>
                    </a:lnTo>
                    <a:lnTo>
                      <a:pt x="742570" y="369706"/>
                    </a:lnTo>
                    <a:lnTo>
                      <a:pt x="741307" y="374219"/>
                    </a:lnTo>
                    <a:lnTo>
                      <a:pt x="737155" y="373677"/>
                    </a:lnTo>
                    <a:lnTo>
                      <a:pt x="732642" y="376385"/>
                    </a:lnTo>
                    <a:lnTo>
                      <a:pt x="731288" y="380627"/>
                    </a:lnTo>
                    <a:lnTo>
                      <a:pt x="722623" y="383425"/>
                    </a:lnTo>
                    <a:lnTo>
                      <a:pt x="715402" y="391549"/>
                    </a:lnTo>
                    <a:lnTo>
                      <a:pt x="702043" y="397055"/>
                    </a:lnTo>
                    <a:lnTo>
                      <a:pt x="706466" y="403553"/>
                    </a:lnTo>
                    <a:lnTo>
                      <a:pt x="707008" y="408698"/>
                    </a:lnTo>
                    <a:lnTo>
                      <a:pt x="713326" y="408698"/>
                    </a:lnTo>
                    <a:lnTo>
                      <a:pt x="715041" y="412128"/>
                    </a:lnTo>
                    <a:lnTo>
                      <a:pt x="722803" y="410323"/>
                    </a:lnTo>
                    <a:lnTo>
                      <a:pt x="721540" y="416641"/>
                    </a:lnTo>
                    <a:lnTo>
                      <a:pt x="732461" y="416190"/>
                    </a:lnTo>
                    <a:lnTo>
                      <a:pt x="738689" y="420342"/>
                    </a:lnTo>
                    <a:lnTo>
                      <a:pt x="736252" y="422508"/>
                    </a:lnTo>
                    <a:lnTo>
                      <a:pt x="738689" y="424223"/>
                    </a:lnTo>
                    <a:lnTo>
                      <a:pt x="735169" y="434152"/>
                    </a:lnTo>
                    <a:lnTo>
                      <a:pt x="731017" y="432617"/>
                    </a:lnTo>
                    <a:lnTo>
                      <a:pt x="724518" y="437672"/>
                    </a:lnTo>
                    <a:lnTo>
                      <a:pt x="723164" y="446427"/>
                    </a:lnTo>
                    <a:lnTo>
                      <a:pt x="723164" y="446427"/>
                    </a:lnTo>
                    <a:lnTo>
                      <a:pt x="721901" y="447600"/>
                    </a:lnTo>
                    <a:lnTo>
                      <a:pt x="721901" y="447600"/>
                    </a:lnTo>
                    <a:lnTo>
                      <a:pt x="721630" y="450669"/>
                    </a:lnTo>
                    <a:lnTo>
                      <a:pt x="721630" y="450669"/>
                    </a:lnTo>
                    <a:lnTo>
                      <a:pt x="718832" y="448503"/>
                    </a:lnTo>
                    <a:lnTo>
                      <a:pt x="710257" y="448413"/>
                    </a:lnTo>
                    <a:lnTo>
                      <a:pt x="711340" y="445073"/>
                    </a:lnTo>
                    <a:lnTo>
                      <a:pt x="708723" y="442997"/>
                    </a:lnTo>
                    <a:lnTo>
                      <a:pt x="708271" y="438935"/>
                    </a:lnTo>
                    <a:lnTo>
                      <a:pt x="702404" y="445253"/>
                    </a:lnTo>
                    <a:lnTo>
                      <a:pt x="693108" y="441463"/>
                    </a:lnTo>
                    <a:lnTo>
                      <a:pt x="690490" y="431624"/>
                    </a:lnTo>
                    <a:lnTo>
                      <a:pt x="685075" y="427653"/>
                    </a:lnTo>
                    <a:lnTo>
                      <a:pt x="682457" y="432888"/>
                    </a:lnTo>
                    <a:lnTo>
                      <a:pt x="682367" y="445073"/>
                    </a:lnTo>
                    <a:lnTo>
                      <a:pt x="686609" y="452474"/>
                    </a:lnTo>
                    <a:lnTo>
                      <a:pt x="694642" y="458070"/>
                    </a:lnTo>
                    <a:lnTo>
                      <a:pt x="692386" y="465743"/>
                    </a:lnTo>
                    <a:lnTo>
                      <a:pt x="699967" y="464569"/>
                    </a:lnTo>
                    <a:lnTo>
                      <a:pt x="699336" y="470978"/>
                    </a:lnTo>
                    <a:lnTo>
                      <a:pt x="702765" y="479191"/>
                    </a:lnTo>
                    <a:lnTo>
                      <a:pt x="698162" y="480545"/>
                    </a:lnTo>
                    <a:lnTo>
                      <a:pt x="699877" y="484336"/>
                    </a:lnTo>
                    <a:lnTo>
                      <a:pt x="696267" y="487405"/>
                    </a:lnTo>
                    <a:lnTo>
                      <a:pt x="696267" y="491106"/>
                    </a:lnTo>
                    <a:lnTo>
                      <a:pt x="693559" y="489030"/>
                    </a:lnTo>
                    <a:lnTo>
                      <a:pt x="691302" y="490835"/>
                    </a:lnTo>
                    <a:lnTo>
                      <a:pt x="688956" y="489391"/>
                    </a:lnTo>
                    <a:lnTo>
                      <a:pt x="685977" y="497153"/>
                    </a:lnTo>
                    <a:lnTo>
                      <a:pt x="684623" y="510873"/>
                    </a:lnTo>
                    <a:lnTo>
                      <a:pt x="686338" y="523599"/>
                    </a:lnTo>
                    <a:lnTo>
                      <a:pt x="691844" y="533618"/>
                    </a:lnTo>
                    <a:lnTo>
                      <a:pt x="694010" y="534521"/>
                    </a:lnTo>
                    <a:lnTo>
                      <a:pt x="697982" y="548241"/>
                    </a:lnTo>
                    <a:lnTo>
                      <a:pt x="693108" y="547338"/>
                    </a:lnTo>
                    <a:lnTo>
                      <a:pt x="689407" y="543457"/>
                    </a:lnTo>
                    <a:lnTo>
                      <a:pt x="686519" y="545443"/>
                    </a:lnTo>
                    <a:lnTo>
                      <a:pt x="686519" y="545443"/>
                    </a:lnTo>
                    <a:lnTo>
                      <a:pt x="679659" y="541110"/>
                    </a:lnTo>
                    <a:lnTo>
                      <a:pt x="671084" y="540117"/>
                    </a:lnTo>
                    <a:lnTo>
                      <a:pt x="549594" y="464750"/>
                    </a:lnTo>
                    <a:lnTo>
                      <a:pt x="544991" y="473595"/>
                    </a:lnTo>
                    <a:lnTo>
                      <a:pt x="537680" y="471519"/>
                    </a:lnTo>
                    <a:lnTo>
                      <a:pt x="530730" y="465923"/>
                    </a:lnTo>
                    <a:lnTo>
                      <a:pt x="522696" y="476935"/>
                    </a:lnTo>
                    <a:lnTo>
                      <a:pt x="508977" y="463035"/>
                    </a:lnTo>
                    <a:lnTo>
                      <a:pt x="492550" y="494987"/>
                    </a:lnTo>
                    <a:lnTo>
                      <a:pt x="475581" y="478199"/>
                    </a:lnTo>
                    <a:lnTo>
                      <a:pt x="470616" y="477567"/>
                    </a:lnTo>
                    <a:lnTo>
                      <a:pt x="470616" y="477567"/>
                    </a:lnTo>
                    <a:lnTo>
                      <a:pt x="481357" y="391910"/>
                    </a:lnTo>
                    <a:lnTo>
                      <a:pt x="495077" y="337844"/>
                    </a:lnTo>
                    <a:lnTo>
                      <a:pt x="498687" y="329721"/>
                    </a:lnTo>
                    <a:lnTo>
                      <a:pt x="502749" y="326200"/>
                    </a:lnTo>
                    <a:lnTo>
                      <a:pt x="514212" y="328547"/>
                    </a:lnTo>
                    <a:lnTo>
                      <a:pt x="527661" y="325027"/>
                    </a:lnTo>
                    <a:lnTo>
                      <a:pt x="553836" y="296956"/>
                    </a:lnTo>
                    <a:lnTo>
                      <a:pt x="567104" y="285764"/>
                    </a:lnTo>
                    <a:lnTo>
                      <a:pt x="578207" y="279806"/>
                    </a:lnTo>
                    <a:lnTo>
                      <a:pt x="586059" y="280258"/>
                    </a:lnTo>
                    <a:lnTo>
                      <a:pt x="591565" y="295512"/>
                    </a:lnTo>
                    <a:lnTo>
                      <a:pt x="594182" y="294700"/>
                    </a:lnTo>
                    <a:lnTo>
                      <a:pt x="596800" y="289284"/>
                    </a:lnTo>
                    <a:lnTo>
                      <a:pt x="598425" y="280619"/>
                    </a:lnTo>
                    <a:lnTo>
                      <a:pt x="587684" y="252728"/>
                    </a:lnTo>
                    <a:lnTo>
                      <a:pt x="584344" y="250201"/>
                    </a:lnTo>
                    <a:lnTo>
                      <a:pt x="544720" y="209133"/>
                    </a:lnTo>
                    <a:lnTo>
                      <a:pt x="528924" y="209133"/>
                    </a:lnTo>
                    <a:lnTo>
                      <a:pt x="502027" y="215090"/>
                    </a:lnTo>
                    <a:lnTo>
                      <a:pt x="493903" y="213105"/>
                    </a:lnTo>
                    <a:lnTo>
                      <a:pt x="484155" y="203266"/>
                    </a:lnTo>
                    <a:lnTo>
                      <a:pt x="476574" y="188102"/>
                    </a:lnTo>
                    <a:lnTo>
                      <a:pt x="464027" y="171133"/>
                    </a:lnTo>
                    <a:lnTo>
                      <a:pt x="453196" y="160212"/>
                    </a:lnTo>
                    <a:lnTo>
                      <a:pt x="439477" y="151908"/>
                    </a:lnTo>
                    <a:lnTo>
                      <a:pt x="424132" y="147937"/>
                    </a:lnTo>
                    <a:lnTo>
                      <a:pt x="412579" y="152721"/>
                    </a:lnTo>
                    <a:lnTo>
                      <a:pt x="396693" y="166711"/>
                    </a:lnTo>
                    <a:lnTo>
                      <a:pt x="384598" y="182506"/>
                    </a:lnTo>
                    <a:lnTo>
                      <a:pt x="383696" y="189185"/>
                    </a:lnTo>
                    <a:lnTo>
                      <a:pt x="381710" y="190630"/>
                    </a:lnTo>
                    <a:lnTo>
                      <a:pt x="368171" y="185395"/>
                    </a:lnTo>
                    <a:lnTo>
                      <a:pt x="364651" y="188463"/>
                    </a:lnTo>
                    <a:lnTo>
                      <a:pt x="361402" y="187922"/>
                    </a:lnTo>
                    <a:lnTo>
                      <a:pt x="360318" y="186478"/>
                    </a:lnTo>
                    <a:lnTo>
                      <a:pt x="365102" y="179437"/>
                    </a:lnTo>
                    <a:lnTo>
                      <a:pt x="355625" y="167613"/>
                    </a:lnTo>
                    <a:lnTo>
                      <a:pt x="358874" y="164183"/>
                    </a:lnTo>
                    <a:lnTo>
                      <a:pt x="353278" y="158497"/>
                    </a:lnTo>
                    <a:lnTo>
                      <a:pt x="357069" y="153804"/>
                    </a:lnTo>
                    <a:lnTo>
                      <a:pt x="351834" y="134849"/>
                    </a:lnTo>
                    <a:lnTo>
                      <a:pt x="345696" y="125462"/>
                    </a:lnTo>
                    <a:lnTo>
                      <a:pt x="338024" y="118602"/>
                    </a:lnTo>
                    <a:lnTo>
                      <a:pt x="334143" y="117700"/>
                    </a:lnTo>
                    <a:lnTo>
                      <a:pt x="330081" y="124018"/>
                    </a:lnTo>
                    <a:lnTo>
                      <a:pt x="328096" y="124288"/>
                    </a:lnTo>
                    <a:lnTo>
                      <a:pt x="329540" y="118602"/>
                    </a:lnTo>
                    <a:lnTo>
                      <a:pt x="326561" y="112013"/>
                    </a:lnTo>
                    <a:lnTo>
                      <a:pt x="328818" y="108854"/>
                    </a:lnTo>
                    <a:lnTo>
                      <a:pt x="326381" y="102536"/>
                    </a:lnTo>
                    <a:lnTo>
                      <a:pt x="319611" y="92246"/>
                    </a:lnTo>
                    <a:lnTo>
                      <a:pt x="307246" y="79339"/>
                    </a:lnTo>
                    <a:lnTo>
                      <a:pt x="305711" y="77534"/>
                    </a:lnTo>
                    <a:lnTo>
                      <a:pt x="303996" y="74916"/>
                    </a:lnTo>
                    <a:lnTo>
                      <a:pt x="300476" y="74916"/>
                    </a:lnTo>
                    <a:lnTo>
                      <a:pt x="294699" y="81144"/>
                    </a:lnTo>
                    <a:lnTo>
                      <a:pt x="286486" y="82588"/>
                    </a:lnTo>
                    <a:lnTo>
                      <a:pt x="288201" y="78617"/>
                    </a:lnTo>
                    <a:lnTo>
                      <a:pt x="287117" y="73923"/>
                    </a:lnTo>
                    <a:lnTo>
                      <a:pt x="291450" y="65981"/>
                    </a:lnTo>
                    <a:lnTo>
                      <a:pt x="285493" y="55601"/>
                    </a:lnTo>
                    <a:lnTo>
                      <a:pt x="303906" y="51810"/>
                    </a:lnTo>
                    <a:lnTo>
                      <a:pt x="313834" y="63002"/>
                    </a:lnTo>
                    <a:lnTo>
                      <a:pt x="323402" y="53525"/>
                    </a:lnTo>
                    <a:lnTo>
                      <a:pt x="326742" y="44137"/>
                    </a:lnTo>
                    <a:lnTo>
                      <a:pt x="334053" y="43325"/>
                    </a:lnTo>
                    <a:lnTo>
                      <a:pt x="337844" y="39444"/>
                    </a:lnTo>
                    <a:lnTo>
                      <a:pt x="341635" y="22475"/>
                    </a:lnTo>
                    <a:lnTo>
                      <a:pt x="352556" y="16969"/>
                    </a:lnTo>
                    <a:lnTo>
                      <a:pt x="355174" y="5235"/>
                    </a:lnTo>
                    <a:lnTo>
                      <a:pt x="360950" y="3250"/>
                    </a:lnTo>
                    <a:lnTo>
                      <a:pt x="368622" y="5957"/>
                    </a:lnTo>
                    <a:lnTo>
                      <a:pt x="382432" y="5055"/>
                    </a:lnTo>
                    <a:lnTo>
                      <a:pt x="382522" y="0"/>
                    </a:lnTo>
                    <a:lnTo>
                      <a:pt x="400936" y="993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6" name="Freeform: Shape 168">
                <a:extLst>
                  <a:ext uri="{FF2B5EF4-FFF2-40B4-BE49-F238E27FC236}">
                    <a16:creationId xmlns="" xmlns:a16="http://schemas.microsoft.com/office/drawing/2014/main" id="{E4F46FEA-67A0-41FD-ACB6-071EBB4CA1E7}"/>
                  </a:ext>
                </a:extLst>
              </p:cNvPr>
              <p:cNvSpPr/>
              <p:nvPr/>
            </p:nvSpPr>
            <p:spPr>
              <a:xfrm>
                <a:off x="2431774" y="6024053"/>
                <a:ext cx="282478" cy="193804"/>
              </a:xfrm>
              <a:custGeom>
                <a:avLst/>
                <a:gdLst>
                  <a:gd name="connsiteX0" fmla="*/ 165176 w 284860"/>
                  <a:gd name="connsiteY0" fmla="*/ 15073 h 212020"/>
                  <a:gd name="connsiteX1" fmla="*/ 162197 w 284860"/>
                  <a:gd name="connsiteY1" fmla="*/ 26717 h 212020"/>
                  <a:gd name="connsiteX2" fmla="*/ 165357 w 284860"/>
                  <a:gd name="connsiteY2" fmla="*/ 27981 h 212020"/>
                  <a:gd name="connsiteX3" fmla="*/ 166349 w 284860"/>
                  <a:gd name="connsiteY3" fmla="*/ 33848 h 212020"/>
                  <a:gd name="connsiteX4" fmla="*/ 164544 w 284860"/>
                  <a:gd name="connsiteY4" fmla="*/ 34570 h 212020"/>
                  <a:gd name="connsiteX5" fmla="*/ 166259 w 284860"/>
                  <a:gd name="connsiteY5" fmla="*/ 37819 h 212020"/>
                  <a:gd name="connsiteX6" fmla="*/ 175014 w 284860"/>
                  <a:gd name="connsiteY6" fmla="*/ 40798 h 212020"/>
                  <a:gd name="connsiteX7" fmla="*/ 197128 w 284860"/>
                  <a:gd name="connsiteY7" fmla="*/ 42783 h 212020"/>
                  <a:gd name="connsiteX8" fmla="*/ 207779 w 284860"/>
                  <a:gd name="connsiteY8" fmla="*/ 48199 h 212020"/>
                  <a:gd name="connsiteX9" fmla="*/ 215270 w 284860"/>
                  <a:gd name="connsiteY9" fmla="*/ 54698 h 212020"/>
                  <a:gd name="connsiteX10" fmla="*/ 216354 w 284860"/>
                  <a:gd name="connsiteY10" fmla="*/ 59752 h 212020"/>
                  <a:gd name="connsiteX11" fmla="*/ 220054 w 284860"/>
                  <a:gd name="connsiteY11" fmla="*/ 63182 h 212020"/>
                  <a:gd name="connsiteX12" fmla="*/ 227726 w 284860"/>
                  <a:gd name="connsiteY12" fmla="*/ 67605 h 212020"/>
                  <a:gd name="connsiteX13" fmla="*/ 231878 w 284860"/>
                  <a:gd name="connsiteY13" fmla="*/ 73111 h 212020"/>
                  <a:gd name="connsiteX14" fmla="*/ 237474 w 284860"/>
                  <a:gd name="connsiteY14" fmla="*/ 72569 h 212020"/>
                  <a:gd name="connsiteX15" fmla="*/ 254624 w 284860"/>
                  <a:gd name="connsiteY15" fmla="*/ 88907 h 212020"/>
                  <a:gd name="connsiteX16" fmla="*/ 284861 w 284860"/>
                  <a:gd name="connsiteY16" fmla="*/ 132953 h 212020"/>
                  <a:gd name="connsiteX17" fmla="*/ 284861 w 284860"/>
                  <a:gd name="connsiteY17" fmla="*/ 132953 h 212020"/>
                  <a:gd name="connsiteX18" fmla="*/ 271412 w 284860"/>
                  <a:gd name="connsiteY18" fmla="*/ 121942 h 212020"/>
                  <a:gd name="connsiteX19" fmla="*/ 262115 w 284860"/>
                  <a:gd name="connsiteY19" fmla="*/ 117789 h 212020"/>
                  <a:gd name="connsiteX20" fmla="*/ 255797 w 284860"/>
                  <a:gd name="connsiteY20" fmla="*/ 123476 h 212020"/>
                  <a:gd name="connsiteX21" fmla="*/ 256429 w 284860"/>
                  <a:gd name="connsiteY21" fmla="*/ 128711 h 212020"/>
                  <a:gd name="connsiteX22" fmla="*/ 254443 w 284860"/>
                  <a:gd name="connsiteY22" fmla="*/ 129613 h 212020"/>
                  <a:gd name="connsiteX23" fmla="*/ 255346 w 284860"/>
                  <a:gd name="connsiteY23" fmla="*/ 133675 h 212020"/>
                  <a:gd name="connsiteX24" fmla="*/ 253360 w 284860"/>
                  <a:gd name="connsiteY24" fmla="*/ 135932 h 212020"/>
                  <a:gd name="connsiteX25" fmla="*/ 257512 w 284860"/>
                  <a:gd name="connsiteY25" fmla="*/ 136564 h 212020"/>
                  <a:gd name="connsiteX26" fmla="*/ 257964 w 284860"/>
                  <a:gd name="connsiteY26" fmla="*/ 145499 h 212020"/>
                  <a:gd name="connsiteX27" fmla="*/ 247854 w 284860"/>
                  <a:gd name="connsiteY27" fmla="*/ 152630 h 212020"/>
                  <a:gd name="connsiteX28" fmla="*/ 244515 w 284860"/>
                  <a:gd name="connsiteY28" fmla="*/ 151908 h 212020"/>
                  <a:gd name="connsiteX29" fmla="*/ 240453 w 284860"/>
                  <a:gd name="connsiteY29" fmla="*/ 144958 h 212020"/>
                  <a:gd name="connsiteX30" fmla="*/ 238197 w 284860"/>
                  <a:gd name="connsiteY30" fmla="*/ 144236 h 212020"/>
                  <a:gd name="connsiteX31" fmla="*/ 219513 w 284860"/>
                  <a:gd name="connsiteY31" fmla="*/ 148297 h 212020"/>
                  <a:gd name="connsiteX32" fmla="*/ 212292 w 284860"/>
                  <a:gd name="connsiteY32" fmla="*/ 145229 h 212020"/>
                  <a:gd name="connsiteX33" fmla="*/ 210848 w 284860"/>
                  <a:gd name="connsiteY33" fmla="*/ 174563 h 212020"/>
                  <a:gd name="connsiteX34" fmla="*/ 201822 w 284860"/>
                  <a:gd name="connsiteY34" fmla="*/ 185756 h 212020"/>
                  <a:gd name="connsiteX35" fmla="*/ 189637 w 284860"/>
                  <a:gd name="connsiteY35" fmla="*/ 175737 h 212020"/>
                  <a:gd name="connsiteX36" fmla="*/ 184943 w 284860"/>
                  <a:gd name="connsiteY36" fmla="*/ 182686 h 212020"/>
                  <a:gd name="connsiteX37" fmla="*/ 174834 w 284860"/>
                  <a:gd name="connsiteY37" fmla="*/ 181784 h 212020"/>
                  <a:gd name="connsiteX38" fmla="*/ 175014 w 284860"/>
                  <a:gd name="connsiteY38" fmla="*/ 184311 h 212020"/>
                  <a:gd name="connsiteX39" fmla="*/ 170501 w 284860"/>
                  <a:gd name="connsiteY39" fmla="*/ 186658 h 212020"/>
                  <a:gd name="connsiteX40" fmla="*/ 167433 w 284860"/>
                  <a:gd name="connsiteY40" fmla="*/ 191171 h 212020"/>
                  <a:gd name="connsiteX41" fmla="*/ 162649 w 284860"/>
                  <a:gd name="connsiteY41" fmla="*/ 191081 h 212020"/>
                  <a:gd name="connsiteX42" fmla="*/ 159038 w 284860"/>
                  <a:gd name="connsiteY42" fmla="*/ 188644 h 212020"/>
                  <a:gd name="connsiteX43" fmla="*/ 155699 w 284860"/>
                  <a:gd name="connsiteY43" fmla="*/ 192706 h 212020"/>
                  <a:gd name="connsiteX44" fmla="*/ 156511 w 284860"/>
                  <a:gd name="connsiteY44" fmla="*/ 196406 h 212020"/>
                  <a:gd name="connsiteX45" fmla="*/ 148117 w 284860"/>
                  <a:gd name="connsiteY45" fmla="*/ 201822 h 212020"/>
                  <a:gd name="connsiteX46" fmla="*/ 142701 w 284860"/>
                  <a:gd name="connsiteY46" fmla="*/ 202815 h 212020"/>
                  <a:gd name="connsiteX47" fmla="*/ 132773 w 284860"/>
                  <a:gd name="connsiteY47" fmla="*/ 194420 h 212020"/>
                  <a:gd name="connsiteX48" fmla="*/ 128530 w 284860"/>
                  <a:gd name="connsiteY48" fmla="*/ 193879 h 212020"/>
                  <a:gd name="connsiteX49" fmla="*/ 140625 w 284860"/>
                  <a:gd name="connsiteY49" fmla="*/ 212021 h 212020"/>
                  <a:gd name="connsiteX50" fmla="*/ 140625 w 284860"/>
                  <a:gd name="connsiteY50" fmla="*/ 212021 h 212020"/>
                  <a:gd name="connsiteX51" fmla="*/ 112464 w 284860"/>
                  <a:gd name="connsiteY51" fmla="*/ 189727 h 212020"/>
                  <a:gd name="connsiteX52" fmla="*/ 105334 w 284860"/>
                  <a:gd name="connsiteY52" fmla="*/ 188914 h 212020"/>
                  <a:gd name="connsiteX53" fmla="*/ 100460 w 284860"/>
                  <a:gd name="connsiteY53" fmla="*/ 185846 h 212020"/>
                  <a:gd name="connsiteX54" fmla="*/ 100460 w 284860"/>
                  <a:gd name="connsiteY54" fmla="*/ 185846 h 212020"/>
                  <a:gd name="connsiteX55" fmla="*/ 75909 w 284860"/>
                  <a:gd name="connsiteY55" fmla="*/ 164183 h 212020"/>
                  <a:gd name="connsiteX56" fmla="*/ 75909 w 284860"/>
                  <a:gd name="connsiteY56" fmla="*/ 164183 h 212020"/>
                  <a:gd name="connsiteX57" fmla="*/ 48018 w 284860"/>
                  <a:gd name="connsiteY57" fmla="*/ 124559 h 212020"/>
                  <a:gd name="connsiteX58" fmla="*/ 0 w 284860"/>
                  <a:gd name="connsiteY58" fmla="*/ 92968 h 212020"/>
                  <a:gd name="connsiteX59" fmla="*/ 0 w 284860"/>
                  <a:gd name="connsiteY59" fmla="*/ 92968 h 212020"/>
                  <a:gd name="connsiteX60" fmla="*/ 1625 w 284860"/>
                  <a:gd name="connsiteY60" fmla="*/ 88004 h 212020"/>
                  <a:gd name="connsiteX61" fmla="*/ 21031 w 284860"/>
                  <a:gd name="connsiteY61" fmla="*/ 59482 h 212020"/>
                  <a:gd name="connsiteX62" fmla="*/ 19948 w 284860"/>
                  <a:gd name="connsiteY62" fmla="*/ 58488 h 212020"/>
                  <a:gd name="connsiteX63" fmla="*/ 30508 w 284860"/>
                  <a:gd name="connsiteY63" fmla="*/ 63092 h 212020"/>
                  <a:gd name="connsiteX64" fmla="*/ 38541 w 284860"/>
                  <a:gd name="connsiteY64" fmla="*/ 72208 h 212020"/>
                  <a:gd name="connsiteX65" fmla="*/ 43325 w 284860"/>
                  <a:gd name="connsiteY65" fmla="*/ 66883 h 212020"/>
                  <a:gd name="connsiteX66" fmla="*/ 55690 w 284860"/>
                  <a:gd name="connsiteY66" fmla="*/ 82949 h 212020"/>
                  <a:gd name="connsiteX67" fmla="*/ 68417 w 284860"/>
                  <a:gd name="connsiteY67" fmla="*/ 86108 h 212020"/>
                  <a:gd name="connsiteX68" fmla="*/ 77985 w 284860"/>
                  <a:gd name="connsiteY68" fmla="*/ 85477 h 212020"/>
                  <a:gd name="connsiteX69" fmla="*/ 79158 w 284860"/>
                  <a:gd name="connsiteY69" fmla="*/ 80693 h 212020"/>
                  <a:gd name="connsiteX70" fmla="*/ 88094 w 284860"/>
                  <a:gd name="connsiteY70" fmla="*/ 83400 h 212020"/>
                  <a:gd name="connsiteX71" fmla="*/ 89899 w 284860"/>
                  <a:gd name="connsiteY71" fmla="*/ 77714 h 212020"/>
                  <a:gd name="connsiteX72" fmla="*/ 87913 w 284860"/>
                  <a:gd name="connsiteY72" fmla="*/ 76631 h 212020"/>
                  <a:gd name="connsiteX73" fmla="*/ 90802 w 284860"/>
                  <a:gd name="connsiteY73" fmla="*/ 66883 h 212020"/>
                  <a:gd name="connsiteX74" fmla="*/ 99737 w 284860"/>
                  <a:gd name="connsiteY74" fmla="*/ 68598 h 212020"/>
                  <a:gd name="connsiteX75" fmla="*/ 101633 w 284860"/>
                  <a:gd name="connsiteY75" fmla="*/ 65710 h 212020"/>
                  <a:gd name="connsiteX76" fmla="*/ 108132 w 284860"/>
                  <a:gd name="connsiteY76" fmla="*/ 65258 h 212020"/>
                  <a:gd name="connsiteX77" fmla="*/ 111201 w 284860"/>
                  <a:gd name="connsiteY77" fmla="*/ 56503 h 212020"/>
                  <a:gd name="connsiteX78" fmla="*/ 108132 w 284860"/>
                  <a:gd name="connsiteY78" fmla="*/ 49643 h 212020"/>
                  <a:gd name="connsiteX79" fmla="*/ 102626 w 284860"/>
                  <a:gd name="connsiteY79" fmla="*/ 45491 h 212020"/>
                  <a:gd name="connsiteX80" fmla="*/ 102897 w 284860"/>
                  <a:gd name="connsiteY80" fmla="*/ 40707 h 212020"/>
                  <a:gd name="connsiteX81" fmla="*/ 97571 w 284860"/>
                  <a:gd name="connsiteY81" fmla="*/ 40978 h 212020"/>
                  <a:gd name="connsiteX82" fmla="*/ 94863 w 284860"/>
                  <a:gd name="connsiteY82" fmla="*/ 34479 h 212020"/>
                  <a:gd name="connsiteX83" fmla="*/ 91524 w 284860"/>
                  <a:gd name="connsiteY83" fmla="*/ 31862 h 212020"/>
                  <a:gd name="connsiteX84" fmla="*/ 99196 w 284860"/>
                  <a:gd name="connsiteY84" fmla="*/ 25905 h 212020"/>
                  <a:gd name="connsiteX85" fmla="*/ 99196 w 284860"/>
                  <a:gd name="connsiteY85" fmla="*/ 25905 h 212020"/>
                  <a:gd name="connsiteX86" fmla="*/ 102445 w 284860"/>
                  <a:gd name="connsiteY86" fmla="*/ 26717 h 212020"/>
                  <a:gd name="connsiteX87" fmla="*/ 114179 w 284860"/>
                  <a:gd name="connsiteY87" fmla="*/ 22384 h 212020"/>
                  <a:gd name="connsiteX88" fmla="*/ 137647 w 284860"/>
                  <a:gd name="connsiteY88" fmla="*/ 1534 h 212020"/>
                  <a:gd name="connsiteX89" fmla="*/ 142611 w 284860"/>
                  <a:gd name="connsiteY89" fmla="*/ 0 h 212020"/>
                  <a:gd name="connsiteX90" fmla="*/ 146402 w 284860"/>
                  <a:gd name="connsiteY90" fmla="*/ 722 h 21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284860" h="212020">
                    <a:moveTo>
                      <a:pt x="165176" y="15073"/>
                    </a:moveTo>
                    <a:lnTo>
                      <a:pt x="162197" y="26717"/>
                    </a:lnTo>
                    <a:lnTo>
                      <a:pt x="165357" y="27981"/>
                    </a:lnTo>
                    <a:lnTo>
                      <a:pt x="166349" y="33848"/>
                    </a:lnTo>
                    <a:lnTo>
                      <a:pt x="164544" y="34570"/>
                    </a:lnTo>
                    <a:lnTo>
                      <a:pt x="166259" y="37819"/>
                    </a:lnTo>
                    <a:lnTo>
                      <a:pt x="175014" y="40798"/>
                    </a:lnTo>
                    <a:lnTo>
                      <a:pt x="197128" y="42783"/>
                    </a:lnTo>
                    <a:lnTo>
                      <a:pt x="207779" y="48199"/>
                    </a:lnTo>
                    <a:lnTo>
                      <a:pt x="215270" y="54698"/>
                    </a:lnTo>
                    <a:lnTo>
                      <a:pt x="216354" y="59752"/>
                    </a:lnTo>
                    <a:lnTo>
                      <a:pt x="220054" y="63182"/>
                    </a:lnTo>
                    <a:lnTo>
                      <a:pt x="227726" y="67605"/>
                    </a:lnTo>
                    <a:lnTo>
                      <a:pt x="231878" y="73111"/>
                    </a:lnTo>
                    <a:lnTo>
                      <a:pt x="237474" y="72569"/>
                    </a:lnTo>
                    <a:lnTo>
                      <a:pt x="254624" y="88907"/>
                    </a:lnTo>
                    <a:lnTo>
                      <a:pt x="284861" y="132953"/>
                    </a:lnTo>
                    <a:lnTo>
                      <a:pt x="284861" y="132953"/>
                    </a:lnTo>
                    <a:lnTo>
                      <a:pt x="271412" y="121942"/>
                    </a:lnTo>
                    <a:lnTo>
                      <a:pt x="262115" y="117789"/>
                    </a:lnTo>
                    <a:lnTo>
                      <a:pt x="255797" y="123476"/>
                    </a:lnTo>
                    <a:lnTo>
                      <a:pt x="256429" y="128711"/>
                    </a:lnTo>
                    <a:lnTo>
                      <a:pt x="254443" y="129613"/>
                    </a:lnTo>
                    <a:lnTo>
                      <a:pt x="255346" y="133675"/>
                    </a:lnTo>
                    <a:lnTo>
                      <a:pt x="253360" y="135932"/>
                    </a:lnTo>
                    <a:lnTo>
                      <a:pt x="257512" y="136564"/>
                    </a:lnTo>
                    <a:lnTo>
                      <a:pt x="257964" y="145499"/>
                    </a:lnTo>
                    <a:lnTo>
                      <a:pt x="247854" y="152630"/>
                    </a:lnTo>
                    <a:lnTo>
                      <a:pt x="244515" y="151908"/>
                    </a:lnTo>
                    <a:lnTo>
                      <a:pt x="240453" y="144958"/>
                    </a:lnTo>
                    <a:lnTo>
                      <a:pt x="238197" y="144236"/>
                    </a:lnTo>
                    <a:lnTo>
                      <a:pt x="219513" y="148297"/>
                    </a:lnTo>
                    <a:lnTo>
                      <a:pt x="212292" y="145229"/>
                    </a:lnTo>
                    <a:lnTo>
                      <a:pt x="210848" y="174563"/>
                    </a:lnTo>
                    <a:lnTo>
                      <a:pt x="201822" y="185756"/>
                    </a:lnTo>
                    <a:lnTo>
                      <a:pt x="189637" y="175737"/>
                    </a:lnTo>
                    <a:lnTo>
                      <a:pt x="184943" y="182686"/>
                    </a:lnTo>
                    <a:lnTo>
                      <a:pt x="174834" y="181784"/>
                    </a:lnTo>
                    <a:lnTo>
                      <a:pt x="175014" y="184311"/>
                    </a:lnTo>
                    <a:lnTo>
                      <a:pt x="170501" y="186658"/>
                    </a:lnTo>
                    <a:lnTo>
                      <a:pt x="167433" y="191171"/>
                    </a:lnTo>
                    <a:lnTo>
                      <a:pt x="162649" y="191081"/>
                    </a:lnTo>
                    <a:lnTo>
                      <a:pt x="159038" y="188644"/>
                    </a:lnTo>
                    <a:lnTo>
                      <a:pt x="155699" y="192706"/>
                    </a:lnTo>
                    <a:lnTo>
                      <a:pt x="156511" y="196406"/>
                    </a:lnTo>
                    <a:lnTo>
                      <a:pt x="148117" y="201822"/>
                    </a:lnTo>
                    <a:lnTo>
                      <a:pt x="142701" y="202815"/>
                    </a:lnTo>
                    <a:lnTo>
                      <a:pt x="132773" y="194420"/>
                    </a:lnTo>
                    <a:lnTo>
                      <a:pt x="128530" y="193879"/>
                    </a:lnTo>
                    <a:lnTo>
                      <a:pt x="140625" y="212021"/>
                    </a:lnTo>
                    <a:lnTo>
                      <a:pt x="140625" y="212021"/>
                    </a:lnTo>
                    <a:lnTo>
                      <a:pt x="112464" y="189727"/>
                    </a:lnTo>
                    <a:lnTo>
                      <a:pt x="105334" y="188914"/>
                    </a:lnTo>
                    <a:lnTo>
                      <a:pt x="100460" y="185846"/>
                    </a:lnTo>
                    <a:lnTo>
                      <a:pt x="100460" y="185846"/>
                    </a:lnTo>
                    <a:lnTo>
                      <a:pt x="75909" y="164183"/>
                    </a:lnTo>
                    <a:lnTo>
                      <a:pt x="75909" y="164183"/>
                    </a:lnTo>
                    <a:lnTo>
                      <a:pt x="48018" y="124559"/>
                    </a:lnTo>
                    <a:lnTo>
                      <a:pt x="0" y="92968"/>
                    </a:lnTo>
                    <a:lnTo>
                      <a:pt x="0" y="92968"/>
                    </a:lnTo>
                    <a:lnTo>
                      <a:pt x="1625" y="88004"/>
                    </a:lnTo>
                    <a:lnTo>
                      <a:pt x="21031" y="59482"/>
                    </a:lnTo>
                    <a:lnTo>
                      <a:pt x="19948" y="58488"/>
                    </a:lnTo>
                    <a:lnTo>
                      <a:pt x="30508" y="63092"/>
                    </a:lnTo>
                    <a:lnTo>
                      <a:pt x="38541" y="72208"/>
                    </a:lnTo>
                    <a:lnTo>
                      <a:pt x="43325" y="66883"/>
                    </a:lnTo>
                    <a:lnTo>
                      <a:pt x="55690" y="82949"/>
                    </a:lnTo>
                    <a:lnTo>
                      <a:pt x="68417" y="86108"/>
                    </a:lnTo>
                    <a:lnTo>
                      <a:pt x="77985" y="85477"/>
                    </a:lnTo>
                    <a:lnTo>
                      <a:pt x="79158" y="80693"/>
                    </a:lnTo>
                    <a:lnTo>
                      <a:pt x="88094" y="83400"/>
                    </a:lnTo>
                    <a:lnTo>
                      <a:pt x="89899" y="77714"/>
                    </a:lnTo>
                    <a:lnTo>
                      <a:pt x="87913" y="76631"/>
                    </a:lnTo>
                    <a:lnTo>
                      <a:pt x="90802" y="66883"/>
                    </a:lnTo>
                    <a:lnTo>
                      <a:pt x="99737" y="68598"/>
                    </a:lnTo>
                    <a:lnTo>
                      <a:pt x="101633" y="65710"/>
                    </a:lnTo>
                    <a:lnTo>
                      <a:pt x="108132" y="65258"/>
                    </a:lnTo>
                    <a:lnTo>
                      <a:pt x="111201" y="56503"/>
                    </a:lnTo>
                    <a:lnTo>
                      <a:pt x="108132" y="49643"/>
                    </a:lnTo>
                    <a:lnTo>
                      <a:pt x="102626" y="45491"/>
                    </a:lnTo>
                    <a:lnTo>
                      <a:pt x="102897" y="40707"/>
                    </a:lnTo>
                    <a:lnTo>
                      <a:pt x="97571" y="40978"/>
                    </a:lnTo>
                    <a:lnTo>
                      <a:pt x="94863" y="34479"/>
                    </a:lnTo>
                    <a:lnTo>
                      <a:pt x="91524" y="31862"/>
                    </a:lnTo>
                    <a:lnTo>
                      <a:pt x="99196" y="25905"/>
                    </a:lnTo>
                    <a:lnTo>
                      <a:pt x="99196" y="25905"/>
                    </a:lnTo>
                    <a:lnTo>
                      <a:pt x="102445" y="26717"/>
                    </a:lnTo>
                    <a:lnTo>
                      <a:pt x="114179" y="22384"/>
                    </a:lnTo>
                    <a:lnTo>
                      <a:pt x="137647" y="1534"/>
                    </a:lnTo>
                    <a:lnTo>
                      <a:pt x="142611" y="0"/>
                    </a:lnTo>
                    <a:lnTo>
                      <a:pt x="146402" y="722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69">
                <a:extLst>
                  <a:ext uri="{FF2B5EF4-FFF2-40B4-BE49-F238E27FC236}">
                    <a16:creationId xmlns="" xmlns:a16="http://schemas.microsoft.com/office/drawing/2014/main" id="{F898C276-F92F-48B4-A22F-50E3865D5B00}"/>
                  </a:ext>
                </a:extLst>
              </p:cNvPr>
              <p:cNvSpPr/>
              <p:nvPr/>
            </p:nvSpPr>
            <p:spPr>
              <a:xfrm>
                <a:off x="2557439" y="6132177"/>
                <a:ext cx="289907" cy="239267"/>
              </a:xfrm>
              <a:custGeom>
                <a:avLst/>
                <a:gdLst>
                  <a:gd name="connsiteX0" fmla="*/ 12095 w 292352"/>
                  <a:gd name="connsiteY0" fmla="*/ 94322 h 261754"/>
                  <a:gd name="connsiteX1" fmla="*/ 0 w 292352"/>
                  <a:gd name="connsiteY1" fmla="*/ 76180 h 261754"/>
                  <a:gd name="connsiteX2" fmla="*/ 4242 w 292352"/>
                  <a:gd name="connsiteY2" fmla="*/ 76721 h 261754"/>
                  <a:gd name="connsiteX3" fmla="*/ 14171 w 292352"/>
                  <a:gd name="connsiteY3" fmla="*/ 85116 h 261754"/>
                  <a:gd name="connsiteX4" fmla="*/ 19586 w 292352"/>
                  <a:gd name="connsiteY4" fmla="*/ 84213 h 261754"/>
                  <a:gd name="connsiteX5" fmla="*/ 27981 w 292352"/>
                  <a:gd name="connsiteY5" fmla="*/ 78707 h 261754"/>
                  <a:gd name="connsiteX6" fmla="*/ 27168 w 292352"/>
                  <a:gd name="connsiteY6" fmla="*/ 75097 h 261754"/>
                  <a:gd name="connsiteX7" fmla="*/ 30508 w 292352"/>
                  <a:gd name="connsiteY7" fmla="*/ 71035 h 261754"/>
                  <a:gd name="connsiteX8" fmla="*/ 34118 w 292352"/>
                  <a:gd name="connsiteY8" fmla="*/ 73472 h 261754"/>
                  <a:gd name="connsiteX9" fmla="*/ 38902 w 292352"/>
                  <a:gd name="connsiteY9" fmla="*/ 73562 h 261754"/>
                  <a:gd name="connsiteX10" fmla="*/ 41971 w 292352"/>
                  <a:gd name="connsiteY10" fmla="*/ 69049 h 261754"/>
                  <a:gd name="connsiteX11" fmla="*/ 46484 w 292352"/>
                  <a:gd name="connsiteY11" fmla="*/ 66702 h 261754"/>
                  <a:gd name="connsiteX12" fmla="*/ 46303 w 292352"/>
                  <a:gd name="connsiteY12" fmla="*/ 64175 h 261754"/>
                  <a:gd name="connsiteX13" fmla="*/ 56322 w 292352"/>
                  <a:gd name="connsiteY13" fmla="*/ 65078 h 261754"/>
                  <a:gd name="connsiteX14" fmla="*/ 61106 w 292352"/>
                  <a:gd name="connsiteY14" fmla="*/ 58128 h 261754"/>
                  <a:gd name="connsiteX15" fmla="*/ 73291 w 292352"/>
                  <a:gd name="connsiteY15" fmla="*/ 68147 h 261754"/>
                  <a:gd name="connsiteX16" fmla="*/ 82317 w 292352"/>
                  <a:gd name="connsiteY16" fmla="*/ 56955 h 261754"/>
                  <a:gd name="connsiteX17" fmla="*/ 83761 w 292352"/>
                  <a:gd name="connsiteY17" fmla="*/ 27620 h 261754"/>
                  <a:gd name="connsiteX18" fmla="*/ 90982 w 292352"/>
                  <a:gd name="connsiteY18" fmla="*/ 30689 h 261754"/>
                  <a:gd name="connsiteX19" fmla="*/ 109666 w 292352"/>
                  <a:gd name="connsiteY19" fmla="*/ 26537 h 261754"/>
                  <a:gd name="connsiteX20" fmla="*/ 111923 w 292352"/>
                  <a:gd name="connsiteY20" fmla="*/ 27259 h 261754"/>
                  <a:gd name="connsiteX21" fmla="*/ 115984 w 292352"/>
                  <a:gd name="connsiteY21" fmla="*/ 34209 h 261754"/>
                  <a:gd name="connsiteX22" fmla="*/ 119324 w 292352"/>
                  <a:gd name="connsiteY22" fmla="*/ 34931 h 261754"/>
                  <a:gd name="connsiteX23" fmla="*/ 129433 w 292352"/>
                  <a:gd name="connsiteY23" fmla="*/ 27800 h 261754"/>
                  <a:gd name="connsiteX24" fmla="*/ 128982 w 292352"/>
                  <a:gd name="connsiteY24" fmla="*/ 18865 h 261754"/>
                  <a:gd name="connsiteX25" fmla="*/ 124830 w 292352"/>
                  <a:gd name="connsiteY25" fmla="*/ 18233 h 261754"/>
                  <a:gd name="connsiteX26" fmla="*/ 126815 w 292352"/>
                  <a:gd name="connsiteY26" fmla="*/ 15976 h 261754"/>
                  <a:gd name="connsiteX27" fmla="*/ 125913 w 292352"/>
                  <a:gd name="connsiteY27" fmla="*/ 11825 h 261754"/>
                  <a:gd name="connsiteX28" fmla="*/ 127989 w 292352"/>
                  <a:gd name="connsiteY28" fmla="*/ 10922 h 261754"/>
                  <a:gd name="connsiteX29" fmla="*/ 127357 w 292352"/>
                  <a:gd name="connsiteY29" fmla="*/ 5686 h 261754"/>
                  <a:gd name="connsiteX30" fmla="*/ 133675 w 292352"/>
                  <a:gd name="connsiteY30" fmla="*/ 0 h 261754"/>
                  <a:gd name="connsiteX31" fmla="*/ 142882 w 292352"/>
                  <a:gd name="connsiteY31" fmla="*/ 4062 h 261754"/>
                  <a:gd name="connsiteX32" fmla="*/ 156421 w 292352"/>
                  <a:gd name="connsiteY32" fmla="*/ 15164 h 261754"/>
                  <a:gd name="connsiteX33" fmla="*/ 156421 w 292352"/>
                  <a:gd name="connsiteY33" fmla="*/ 15164 h 261754"/>
                  <a:gd name="connsiteX34" fmla="*/ 164725 w 292352"/>
                  <a:gd name="connsiteY34" fmla="*/ 25905 h 261754"/>
                  <a:gd name="connsiteX35" fmla="*/ 172487 w 292352"/>
                  <a:gd name="connsiteY35" fmla="*/ 32133 h 261754"/>
                  <a:gd name="connsiteX36" fmla="*/ 172487 w 292352"/>
                  <a:gd name="connsiteY36" fmla="*/ 32133 h 261754"/>
                  <a:gd name="connsiteX37" fmla="*/ 186929 w 292352"/>
                  <a:gd name="connsiteY37" fmla="*/ 38361 h 261754"/>
                  <a:gd name="connsiteX38" fmla="*/ 186929 w 292352"/>
                  <a:gd name="connsiteY38" fmla="*/ 38361 h 261754"/>
                  <a:gd name="connsiteX39" fmla="*/ 197128 w 292352"/>
                  <a:gd name="connsiteY39" fmla="*/ 48380 h 261754"/>
                  <a:gd name="connsiteX40" fmla="*/ 205703 w 292352"/>
                  <a:gd name="connsiteY40" fmla="*/ 52803 h 261754"/>
                  <a:gd name="connsiteX41" fmla="*/ 205703 w 292352"/>
                  <a:gd name="connsiteY41" fmla="*/ 52803 h 261754"/>
                  <a:gd name="connsiteX42" fmla="*/ 217076 w 292352"/>
                  <a:gd name="connsiteY42" fmla="*/ 61287 h 261754"/>
                  <a:gd name="connsiteX43" fmla="*/ 217076 w 292352"/>
                  <a:gd name="connsiteY43" fmla="*/ 61287 h 261754"/>
                  <a:gd name="connsiteX44" fmla="*/ 237113 w 292352"/>
                  <a:gd name="connsiteY44" fmla="*/ 70403 h 261754"/>
                  <a:gd name="connsiteX45" fmla="*/ 237113 w 292352"/>
                  <a:gd name="connsiteY45" fmla="*/ 70403 h 261754"/>
                  <a:gd name="connsiteX46" fmla="*/ 236752 w 292352"/>
                  <a:gd name="connsiteY46" fmla="*/ 72840 h 261754"/>
                  <a:gd name="connsiteX47" fmla="*/ 249840 w 292352"/>
                  <a:gd name="connsiteY47" fmla="*/ 81866 h 261754"/>
                  <a:gd name="connsiteX48" fmla="*/ 265636 w 292352"/>
                  <a:gd name="connsiteY48" fmla="*/ 101182 h 261754"/>
                  <a:gd name="connsiteX49" fmla="*/ 276828 w 292352"/>
                  <a:gd name="connsiteY49" fmla="*/ 110479 h 261754"/>
                  <a:gd name="connsiteX50" fmla="*/ 274210 w 292352"/>
                  <a:gd name="connsiteY50" fmla="*/ 115353 h 261754"/>
                  <a:gd name="connsiteX51" fmla="*/ 265726 w 292352"/>
                  <a:gd name="connsiteY51" fmla="*/ 118512 h 261754"/>
                  <a:gd name="connsiteX52" fmla="*/ 259498 w 292352"/>
                  <a:gd name="connsiteY52" fmla="*/ 108944 h 261754"/>
                  <a:gd name="connsiteX53" fmla="*/ 239189 w 292352"/>
                  <a:gd name="connsiteY53" fmla="*/ 89177 h 261754"/>
                  <a:gd name="connsiteX54" fmla="*/ 231788 w 292352"/>
                  <a:gd name="connsiteY54" fmla="*/ 84484 h 261754"/>
                  <a:gd name="connsiteX55" fmla="*/ 226733 w 292352"/>
                  <a:gd name="connsiteY55" fmla="*/ 89629 h 261754"/>
                  <a:gd name="connsiteX56" fmla="*/ 240995 w 292352"/>
                  <a:gd name="connsiteY56" fmla="*/ 103709 h 261754"/>
                  <a:gd name="connsiteX57" fmla="*/ 259227 w 292352"/>
                  <a:gd name="connsiteY57" fmla="*/ 127899 h 261754"/>
                  <a:gd name="connsiteX58" fmla="*/ 263289 w 292352"/>
                  <a:gd name="connsiteY58" fmla="*/ 130246 h 261754"/>
                  <a:gd name="connsiteX59" fmla="*/ 263650 w 292352"/>
                  <a:gd name="connsiteY59" fmla="*/ 149200 h 261754"/>
                  <a:gd name="connsiteX60" fmla="*/ 273398 w 292352"/>
                  <a:gd name="connsiteY60" fmla="*/ 156692 h 261754"/>
                  <a:gd name="connsiteX61" fmla="*/ 276286 w 292352"/>
                  <a:gd name="connsiteY61" fmla="*/ 156692 h 261754"/>
                  <a:gd name="connsiteX62" fmla="*/ 284410 w 292352"/>
                  <a:gd name="connsiteY62" fmla="*/ 159761 h 261754"/>
                  <a:gd name="connsiteX63" fmla="*/ 288291 w 292352"/>
                  <a:gd name="connsiteY63" fmla="*/ 164003 h 261754"/>
                  <a:gd name="connsiteX64" fmla="*/ 288291 w 292352"/>
                  <a:gd name="connsiteY64" fmla="*/ 181514 h 261754"/>
                  <a:gd name="connsiteX65" fmla="*/ 291811 w 292352"/>
                  <a:gd name="connsiteY65" fmla="*/ 185395 h 261754"/>
                  <a:gd name="connsiteX66" fmla="*/ 292353 w 292352"/>
                  <a:gd name="connsiteY66" fmla="*/ 192525 h 261754"/>
                  <a:gd name="connsiteX67" fmla="*/ 284229 w 292352"/>
                  <a:gd name="connsiteY67" fmla="*/ 217166 h 261754"/>
                  <a:gd name="connsiteX68" fmla="*/ 269336 w 292352"/>
                  <a:gd name="connsiteY68" fmla="*/ 238106 h 261754"/>
                  <a:gd name="connsiteX69" fmla="*/ 257061 w 292352"/>
                  <a:gd name="connsiteY69" fmla="*/ 247494 h 261754"/>
                  <a:gd name="connsiteX70" fmla="*/ 234135 w 292352"/>
                  <a:gd name="connsiteY70" fmla="*/ 256700 h 261754"/>
                  <a:gd name="connsiteX71" fmla="*/ 215631 w 292352"/>
                  <a:gd name="connsiteY71" fmla="*/ 261303 h 261754"/>
                  <a:gd name="connsiteX72" fmla="*/ 207508 w 292352"/>
                  <a:gd name="connsiteY72" fmla="*/ 259769 h 261754"/>
                  <a:gd name="connsiteX73" fmla="*/ 197399 w 292352"/>
                  <a:gd name="connsiteY73" fmla="*/ 261754 h 261754"/>
                  <a:gd name="connsiteX74" fmla="*/ 194330 w 292352"/>
                  <a:gd name="connsiteY74" fmla="*/ 259679 h 261754"/>
                  <a:gd name="connsiteX75" fmla="*/ 192886 w 292352"/>
                  <a:gd name="connsiteY75" fmla="*/ 254354 h 261754"/>
                  <a:gd name="connsiteX76" fmla="*/ 191261 w 292352"/>
                  <a:gd name="connsiteY76" fmla="*/ 252548 h 261754"/>
                  <a:gd name="connsiteX77" fmla="*/ 181874 w 292352"/>
                  <a:gd name="connsiteY77" fmla="*/ 240815 h 261754"/>
                  <a:gd name="connsiteX78" fmla="*/ 173390 w 292352"/>
                  <a:gd name="connsiteY78" fmla="*/ 234406 h 261754"/>
                  <a:gd name="connsiteX79" fmla="*/ 155428 w 292352"/>
                  <a:gd name="connsiteY79" fmla="*/ 224387 h 261754"/>
                  <a:gd name="connsiteX80" fmla="*/ 151457 w 292352"/>
                  <a:gd name="connsiteY80" fmla="*/ 228539 h 261754"/>
                  <a:gd name="connsiteX81" fmla="*/ 151457 w 292352"/>
                  <a:gd name="connsiteY81" fmla="*/ 228539 h 261754"/>
                  <a:gd name="connsiteX82" fmla="*/ 139271 w 292352"/>
                  <a:gd name="connsiteY82" fmla="*/ 221679 h 261754"/>
                  <a:gd name="connsiteX83" fmla="*/ 118421 w 292352"/>
                  <a:gd name="connsiteY83" fmla="*/ 203898 h 261754"/>
                  <a:gd name="connsiteX84" fmla="*/ 70674 w 292352"/>
                  <a:gd name="connsiteY84" fmla="*/ 154706 h 261754"/>
                  <a:gd name="connsiteX85" fmla="*/ 52802 w 292352"/>
                  <a:gd name="connsiteY85" fmla="*/ 143604 h 261754"/>
                  <a:gd name="connsiteX86" fmla="*/ 44408 w 292352"/>
                  <a:gd name="connsiteY86" fmla="*/ 132322 h 261754"/>
                  <a:gd name="connsiteX87" fmla="*/ 22745 w 292352"/>
                  <a:gd name="connsiteY87" fmla="*/ 111020 h 261754"/>
                  <a:gd name="connsiteX88" fmla="*/ 12095 w 292352"/>
                  <a:gd name="connsiteY88" fmla="*/ 94322 h 261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292352" h="261754">
                    <a:moveTo>
                      <a:pt x="12095" y="94322"/>
                    </a:moveTo>
                    <a:lnTo>
                      <a:pt x="0" y="76180"/>
                    </a:lnTo>
                    <a:lnTo>
                      <a:pt x="4242" y="76721"/>
                    </a:lnTo>
                    <a:lnTo>
                      <a:pt x="14171" y="85116"/>
                    </a:lnTo>
                    <a:lnTo>
                      <a:pt x="19586" y="84213"/>
                    </a:lnTo>
                    <a:lnTo>
                      <a:pt x="27981" y="78707"/>
                    </a:lnTo>
                    <a:lnTo>
                      <a:pt x="27168" y="75097"/>
                    </a:lnTo>
                    <a:lnTo>
                      <a:pt x="30508" y="71035"/>
                    </a:lnTo>
                    <a:lnTo>
                      <a:pt x="34118" y="73472"/>
                    </a:lnTo>
                    <a:lnTo>
                      <a:pt x="38902" y="73562"/>
                    </a:lnTo>
                    <a:lnTo>
                      <a:pt x="41971" y="69049"/>
                    </a:lnTo>
                    <a:lnTo>
                      <a:pt x="46484" y="66702"/>
                    </a:lnTo>
                    <a:lnTo>
                      <a:pt x="46303" y="64175"/>
                    </a:lnTo>
                    <a:lnTo>
                      <a:pt x="56322" y="65078"/>
                    </a:lnTo>
                    <a:lnTo>
                      <a:pt x="61106" y="58128"/>
                    </a:lnTo>
                    <a:lnTo>
                      <a:pt x="73291" y="68147"/>
                    </a:lnTo>
                    <a:lnTo>
                      <a:pt x="82317" y="56955"/>
                    </a:lnTo>
                    <a:lnTo>
                      <a:pt x="83761" y="27620"/>
                    </a:lnTo>
                    <a:lnTo>
                      <a:pt x="90982" y="30689"/>
                    </a:lnTo>
                    <a:lnTo>
                      <a:pt x="109666" y="26537"/>
                    </a:lnTo>
                    <a:lnTo>
                      <a:pt x="111923" y="27259"/>
                    </a:lnTo>
                    <a:lnTo>
                      <a:pt x="115984" y="34209"/>
                    </a:lnTo>
                    <a:lnTo>
                      <a:pt x="119324" y="34931"/>
                    </a:lnTo>
                    <a:lnTo>
                      <a:pt x="129433" y="27800"/>
                    </a:lnTo>
                    <a:lnTo>
                      <a:pt x="128982" y="18865"/>
                    </a:lnTo>
                    <a:lnTo>
                      <a:pt x="124830" y="18233"/>
                    </a:lnTo>
                    <a:lnTo>
                      <a:pt x="126815" y="15976"/>
                    </a:lnTo>
                    <a:lnTo>
                      <a:pt x="125913" y="11825"/>
                    </a:lnTo>
                    <a:lnTo>
                      <a:pt x="127989" y="10922"/>
                    </a:lnTo>
                    <a:lnTo>
                      <a:pt x="127357" y="5686"/>
                    </a:lnTo>
                    <a:lnTo>
                      <a:pt x="133675" y="0"/>
                    </a:lnTo>
                    <a:lnTo>
                      <a:pt x="142882" y="4062"/>
                    </a:lnTo>
                    <a:lnTo>
                      <a:pt x="156421" y="15164"/>
                    </a:lnTo>
                    <a:lnTo>
                      <a:pt x="156421" y="15164"/>
                    </a:lnTo>
                    <a:lnTo>
                      <a:pt x="164725" y="25905"/>
                    </a:lnTo>
                    <a:lnTo>
                      <a:pt x="172487" y="32133"/>
                    </a:lnTo>
                    <a:lnTo>
                      <a:pt x="172487" y="32133"/>
                    </a:lnTo>
                    <a:lnTo>
                      <a:pt x="186929" y="38361"/>
                    </a:lnTo>
                    <a:lnTo>
                      <a:pt x="186929" y="38361"/>
                    </a:lnTo>
                    <a:lnTo>
                      <a:pt x="197128" y="48380"/>
                    </a:lnTo>
                    <a:lnTo>
                      <a:pt x="205703" y="52803"/>
                    </a:lnTo>
                    <a:lnTo>
                      <a:pt x="205703" y="52803"/>
                    </a:lnTo>
                    <a:lnTo>
                      <a:pt x="217076" y="61287"/>
                    </a:lnTo>
                    <a:lnTo>
                      <a:pt x="217076" y="61287"/>
                    </a:lnTo>
                    <a:lnTo>
                      <a:pt x="237113" y="70403"/>
                    </a:lnTo>
                    <a:lnTo>
                      <a:pt x="237113" y="70403"/>
                    </a:lnTo>
                    <a:lnTo>
                      <a:pt x="236752" y="72840"/>
                    </a:lnTo>
                    <a:lnTo>
                      <a:pt x="249840" y="81866"/>
                    </a:lnTo>
                    <a:lnTo>
                      <a:pt x="265636" y="101182"/>
                    </a:lnTo>
                    <a:lnTo>
                      <a:pt x="276828" y="110479"/>
                    </a:lnTo>
                    <a:lnTo>
                      <a:pt x="274210" y="115353"/>
                    </a:lnTo>
                    <a:lnTo>
                      <a:pt x="265726" y="118512"/>
                    </a:lnTo>
                    <a:lnTo>
                      <a:pt x="259498" y="108944"/>
                    </a:lnTo>
                    <a:lnTo>
                      <a:pt x="239189" y="89177"/>
                    </a:lnTo>
                    <a:lnTo>
                      <a:pt x="231788" y="84484"/>
                    </a:lnTo>
                    <a:lnTo>
                      <a:pt x="226733" y="89629"/>
                    </a:lnTo>
                    <a:lnTo>
                      <a:pt x="240995" y="103709"/>
                    </a:lnTo>
                    <a:lnTo>
                      <a:pt x="259227" y="127899"/>
                    </a:lnTo>
                    <a:lnTo>
                      <a:pt x="263289" y="130246"/>
                    </a:lnTo>
                    <a:lnTo>
                      <a:pt x="263650" y="149200"/>
                    </a:lnTo>
                    <a:lnTo>
                      <a:pt x="273398" y="156692"/>
                    </a:lnTo>
                    <a:lnTo>
                      <a:pt x="276286" y="156692"/>
                    </a:lnTo>
                    <a:lnTo>
                      <a:pt x="284410" y="159761"/>
                    </a:lnTo>
                    <a:lnTo>
                      <a:pt x="288291" y="164003"/>
                    </a:lnTo>
                    <a:lnTo>
                      <a:pt x="288291" y="181514"/>
                    </a:lnTo>
                    <a:lnTo>
                      <a:pt x="291811" y="185395"/>
                    </a:lnTo>
                    <a:lnTo>
                      <a:pt x="292353" y="192525"/>
                    </a:lnTo>
                    <a:lnTo>
                      <a:pt x="284229" y="217166"/>
                    </a:lnTo>
                    <a:lnTo>
                      <a:pt x="269336" y="238106"/>
                    </a:lnTo>
                    <a:lnTo>
                      <a:pt x="257061" y="247494"/>
                    </a:lnTo>
                    <a:lnTo>
                      <a:pt x="234135" y="256700"/>
                    </a:lnTo>
                    <a:lnTo>
                      <a:pt x="215631" y="261303"/>
                    </a:lnTo>
                    <a:lnTo>
                      <a:pt x="207508" y="259769"/>
                    </a:lnTo>
                    <a:lnTo>
                      <a:pt x="197399" y="261754"/>
                    </a:lnTo>
                    <a:lnTo>
                      <a:pt x="194330" y="259679"/>
                    </a:lnTo>
                    <a:lnTo>
                      <a:pt x="192886" y="254354"/>
                    </a:lnTo>
                    <a:lnTo>
                      <a:pt x="191261" y="252548"/>
                    </a:lnTo>
                    <a:lnTo>
                      <a:pt x="181874" y="240815"/>
                    </a:lnTo>
                    <a:lnTo>
                      <a:pt x="173390" y="234406"/>
                    </a:lnTo>
                    <a:lnTo>
                      <a:pt x="155428" y="224387"/>
                    </a:lnTo>
                    <a:lnTo>
                      <a:pt x="151457" y="228539"/>
                    </a:lnTo>
                    <a:lnTo>
                      <a:pt x="151457" y="228539"/>
                    </a:lnTo>
                    <a:lnTo>
                      <a:pt x="139271" y="221679"/>
                    </a:lnTo>
                    <a:lnTo>
                      <a:pt x="118421" y="203898"/>
                    </a:lnTo>
                    <a:lnTo>
                      <a:pt x="70674" y="154706"/>
                    </a:lnTo>
                    <a:lnTo>
                      <a:pt x="52802" y="143604"/>
                    </a:lnTo>
                    <a:lnTo>
                      <a:pt x="44408" y="132322"/>
                    </a:lnTo>
                    <a:lnTo>
                      <a:pt x="22745" y="111020"/>
                    </a:lnTo>
                    <a:lnTo>
                      <a:pt x="12095" y="94322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70">
                <a:extLst>
                  <a:ext uri="{FF2B5EF4-FFF2-40B4-BE49-F238E27FC236}">
                    <a16:creationId xmlns="" xmlns:a16="http://schemas.microsoft.com/office/drawing/2014/main" id="{57DEFE3B-D1B1-4CB7-935A-C9EFFB3D0B7A}"/>
                  </a:ext>
                </a:extLst>
              </p:cNvPr>
              <p:cNvSpPr/>
              <p:nvPr/>
            </p:nvSpPr>
            <p:spPr>
              <a:xfrm>
                <a:off x="2364284" y="6203349"/>
                <a:ext cx="349339" cy="300237"/>
              </a:xfrm>
              <a:custGeom>
                <a:avLst/>
                <a:gdLst>
                  <a:gd name="connsiteX0" fmla="*/ 165808 w 352285"/>
                  <a:gd name="connsiteY0" fmla="*/ 0 h 328456"/>
                  <a:gd name="connsiteX1" fmla="*/ 170682 w 352285"/>
                  <a:gd name="connsiteY1" fmla="*/ 3069 h 328456"/>
                  <a:gd name="connsiteX2" fmla="*/ 177813 w 352285"/>
                  <a:gd name="connsiteY2" fmla="*/ 3881 h 328456"/>
                  <a:gd name="connsiteX3" fmla="*/ 205974 w 352285"/>
                  <a:gd name="connsiteY3" fmla="*/ 26175 h 328456"/>
                  <a:gd name="connsiteX4" fmla="*/ 205974 w 352285"/>
                  <a:gd name="connsiteY4" fmla="*/ 26175 h 328456"/>
                  <a:gd name="connsiteX5" fmla="*/ 216624 w 352285"/>
                  <a:gd name="connsiteY5" fmla="*/ 42964 h 328456"/>
                  <a:gd name="connsiteX6" fmla="*/ 238287 w 352285"/>
                  <a:gd name="connsiteY6" fmla="*/ 64265 h 328456"/>
                  <a:gd name="connsiteX7" fmla="*/ 246591 w 352285"/>
                  <a:gd name="connsiteY7" fmla="*/ 75548 h 328456"/>
                  <a:gd name="connsiteX8" fmla="*/ 264462 w 352285"/>
                  <a:gd name="connsiteY8" fmla="*/ 86650 h 328456"/>
                  <a:gd name="connsiteX9" fmla="*/ 312210 w 352285"/>
                  <a:gd name="connsiteY9" fmla="*/ 135841 h 328456"/>
                  <a:gd name="connsiteX10" fmla="*/ 333060 w 352285"/>
                  <a:gd name="connsiteY10" fmla="*/ 153622 h 328456"/>
                  <a:gd name="connsiteX11" fmla="*/ 345245 w 352285"/>
                  <a:gd name="connsiteY11" fmla="*/ 160482 h 328456"/>
                  <a:gd name="connsiteX12" fmla="*/ 345245 w 352285"/>
                  <a:gd name="connsiteY12" fmla="*/ 160482 h 328456"/>
                  <a:gd name="connsiteX13" fmla="*/ 342086 w 352285"/>
                  <a:gd name="connsiteY13" fmla="*/ 164634 h 328456"/>
                  <a:gd name="connsiteX14" fmla="*/ 352285 w 352285"/>
                  <a:gd name="connsiteY14" fmla="*/ 172036 h 328456"/>
                  <a:gd name="connsiteX15" fmla="*/ 349126 w 352285"/>
                  <a:gd name="connsiteY15" fmla="*/ 187109 h 328456"/>
                  <a:gd name="connsiteX16" fmla="*/ 337031 w 352285"/>
                  <a:gd name="connsiteY16" fmla="*/ 205071 h 328456"/>
                  <a:gd name="connsiteX17" fmla="*/ 327374 w 352285"/>
                  <a:gd name="connsiteY17" fmla="*/ 210577 h 328456"/>
                  <a:gd name="connsiteX18" fmla="*/ 323402 w 352285"/>
                  <a:gd name="connsiteY18" fmla="*/ 209313 h 328456"/>
                  <a:gd name="connsiteX19" fmla="*/ 316813 w 352285"/>
                  <a:gd name="connsiteY19" fmla="*/ 195233 h 328456"/>
                  <a:gd name="connsiteX20" fmla="*/ 312390 w 352285"/>
                  <a:gd name="connsiteY20" fmla="*/ 199836 h 328456"/>
                  <a:gd name="connsiteX21" fmla="*/ 311307 w 352285"/>
                  <a:gd name="connsiteY21" fmla="*/ 225289 h 328456"/>
                  <a:gd name="connsiteX22" fmla="*/ 292623 w 352285"/>
                  <a:gd name="connsiteY22" fmla="*/ 243793 h 328456"/>
                  <a:gd name="connsiteX23" fmla="*/ 293075 w 352285"/>
                  <a:gd name="connsiteY23" fmla="*/ 246049 h 328456"/>
                  <a:gd name="connsiteX24" fmla="*/ 299844 w 352285"/>
                  <a:gd name="connsiteY24" fmla="*/ 247132 h 328456"/>
                  <a:gd name="connsiteX25" fmla="*/ 303455 w 352285"/>
                  <a:gd name="connsiteY25" fmla="*/ 252638 h 328456"/>
                  <a:gd name="connsiteX26" fmla="*/ 302462 w 352285"/>
                  <a:gd name="connsiteY26" fmla="*/ 265094 h 328456"/>
                  <a:gd name="connsiteX27" fmla="*/ 291992 w 352285"/>
                  <a:gd name="connsiteY27" fmla="*/ 276015 h 328456"/>
                  <a:gd name="connsiteX28" fmla="*/ 278814 w 352285"/>
                  <a:gd name="connsiteY28" fmla="*/ 281431 h 328456"/>
                  <a:gd name="connsiteX29" fmla="*/ 274301 w 352285"/>
                  <a:gd name="connsiteY29" fmla="*/ 286124 h 328456"/>
                  <a:gd name="connsiteX30" fmla="*/ 259408 w 352285"/>
                  <a:gd name="connsiteY30" fmla="*/ 284861 h 328456"/>
                  <a:gd name="connsiteX31" fmla="*/ 242078 w 352285"/>
                  <a:gd name="connsiteY31" fmla="*/ 289916 h 328456"/>
                  <a:gd name="connsiteX32" fmla="*/ 133404 w 352285"/>
                  <a:gd name="connsiteY32" fmla="*/ 328456 h 328456"/>
                  <a:gd name="connsiteX33" fmla="*/ 133404 w 352285"/>
                  <a:gd name="connsiteY33" fmla="*/ 328456 h 328456"/>
                  <a:gd name="connsiteX34" fmla="*/ 129433 w 352285"/>
                  <a:gd name="connsiteY34" fmla="*/ 314737 h 328456"/>
                  <a:gd name="connsiteX35" fmla="*/ 132592 w 352285"/>
                  <a:gd name="connsiteY35" fmla="*/ 312932 h 328456"/>
                  <a:gd name="connsiteX36" fmla="*/ 126093 w 352285"/>
                  <a:gd name="connsiteY36" fmla="*/ 283326 h 328456"/>
                  <a:gd name="connsiteX37" fmla="*/ 147936 w 352285"/>
                  <a:gd name="connsiteY37" fmla="*/ 273759 h 328456"/>
                  <a:gd name="connsiteX38" fmla="*/ 145138 w 352285"/>
                  <a:gd name="connsiteY38" fmla="*/ 264191 h 328456"/>
                  <a:gd name="connsiteX39" fmla="*/ 147034 w 352285"/>
                  <a:gd name="connsiteY39" fmla="*/ 262386 h 328456"/>
                  <a:gd name="connsiteX40" fmla="*/ 143243 w 352285"/>
                  <a:gd name="connsiteY40" fmla="*/ 259859 h 328456"/>
                  <a:gd name="connsiteX41" fmla="*/ 143243 w 352285"/>
                  <a:gd name="connsiteY41" fmla="*/ 259859 h 328456"/>
                  <a:gd name="connsiteX42" fmla="*/ 140535 w 352285"/>
                  <a:gd name="connsiteY42" fmla="*/ 252728 h 328456"/>
                  <a:gd name="connsiteX43" fmla="*/ 137737 w 352285"/>
                  <a:gd name="connsiteY43" fmla="*/ 254172 h 328456"/>
                  <a:gd name="connsiteX44" fmla="*/ 137737 w 352285"/>
                  <a:gd name="connsiteY44" fmla="*/ 254172 h 328456"/>
                  <a:gd name="connsiteX45" fmla="*/ 135571 w 352285"/>
                  <a:gd name="connsiteY45" fmla="*/ 253902 h 328456"/>
                  <a:gd name="connsiteX46" fmla="*/ 135571 w 352285"/>
                  <a:gd name="connsiteY46" fmla="*/ 253902 h 328456"/>
                  <a:gd name="connsiteX47" fmla="*/ 135119 w 352285"/>
                  <a:gd name="connsiteY47" fmla="*/ 255165 h 328456"/>
                  <a:gd name="connsiteX48" fmla="*/ 135119 w 352285"/>
                  <a:gd name="connsiteY48" fmla="*/ 255165 h 328456"/>
                  <a:gd name="connsiteX49" fmla="*/ 136834 w 352285"/>
                  <a:gd name="connsiteY49" fmla="*/ 255165 h 328456"/>
                  <a:gd name="connsiteX50" fmla="*/ 135571 w 352285"/>
                  <a:gd name="connsiteY50" fmla="*/ 258595 h 328456"/>
                  <a:gd name="connsiteX51" fmla="*/ 130245 w 352285"/>
                  <a:gd name="connsiteY51" fmla="*/ 257602 h 328456"/>
                  <a:gd name="connsiteX52" fmla="*/ 130787 w 352285"/>
                  <a:gd name="connsiteY52" fmla="*/ 261483 h 328456"/>
                  <a:gd name="connsiteX53" fmla="*/ 127177 w 352285"/>
                  <a:gd name="connsiteY53" fmla="*/ 266628 h 328456"/>
                  <a:gd name="connsiteX54" fmla="*/ 127177 w 352285"/>
                  <a:gd name="connsiteY54" fmla="*/ 266628 h 328456"/>
                  <a:gd name="connsiteX55" fmla="*/ 122934 w 352285"/>
                  <a:gd name="connsiteY55" fmla="*/ 265996 h 328456"/>
                  <a:gd name="connsiteX56" fmla="*/ 122934 w 352285"/>
                  <a:gd name="connsiteY56" fmla="*/ 265996 h 328456"/>
                  <a:gd name="connsiteX57" fmla="*/ 116977 w 352285"/>
                  <a:gd name="connsiteY57" fmla="*/ 265274 h 328456"/>
                  <a:gd name="connsiteX58" fmla="*/ 115804 w 352285"/>
                  <a:gd name="connsiteY58" fmla="*/ 262115 h 328456"/>
                  <a:gd name="connsiteX59" fmla="*/ 113547 w 352285"/>
                  <a:gd name="connsiteY59" fmla="*/ 262747 h 328456"/>
                  <a:gd name="connsiteX60" fmla="*/ 110117 w 352285"/>
                  <a:gd name="connsiteY60" fmla="*/ 259137 h 328456"/>
                  <a:gd name="connsiteX61" fmla="*/ 110117 w 352285"/>
                  <a:gd name="connsiteY61" fmla="*/ 259137 h 328456"/>
                  <a:gd name="connsiteX62" fmla="*/ 109486 w 352285"/>
                  <a:gd name="connsiteY62" fmla="*/ 257873 h 328456"/>
                  <a:gd name="connsiteX63" fmla="*/ 109486 w 352285"/>
                  <a:gd name="connsiteY63" fmla="*/ 257873 h 328456"/>
                  <a:gd name="connsiteX64" fmla="*/ 113457 w 352285"/>
                  <a:gd name="connsiteY64" fmla="*/ 254353 h 328456"/>
                  <a:gd name="connsiteX65" fmla="*/ 110208 w 352285"/>
                  <a:gd name="connsiteY65" fmla="*/ 253540 h 328456"/>
                  <a:gd name="connsiteX66" fmla="*/ 107229 w 352285"/>
                  <a:gd name="connsiteY66" fmla="*/ 249208 h 328456"/>
                  <a:gd name="connsiteX67" fmla="*/ 104070 w 352285"/>
                  <a:gd name="connsiteY67" fmla="*/ 250020 h 328456"/>
                  <a:gd name="connsiteX68" fmla="*/ 102355 w 352285"/>
                  <a:gd name="connsiteY68" fmla="*/ 248215 h 328456"/>
                  <a:gd name="connsiteX69" fmla="*/ 100369 w 352285"/>
                  <a:gd name="connsiteY69" fmla="*/ 250201 h 328456"/>
                  <a:gd name="connsiteX70" fmla="*/ 97300 w 352285"/>
                  <a:gd name="connsiteY70" fmla="*/ 249569 h 328456"/>
                  <a:gd name="connsiteX71" fmla="*/ 97662 w 352285"/>
                  <a:gd name="connsiteY71" fmla="*/ 251555 h 328456"/>
                  <a:gd name="connsiteX72" fmla="*/ 94954 w 352285"/>
                  <a:gd name="connsiteY72" fmla="*/ 251735 h 328456"/>
                  <a:gd name="connsiteX73" fmla="*/ 92968 w 352285"/>
                  <a:gd name="connsiteY73" fmla="*/ 254533 h 328456"/>
                  <a:gd name="connsiteX74" fmla="*/ 90802 w 352285"/>
                  <a:gd name="connsiteY74" fmla="*/ 253902 h 328456"/>
                  <a:gd name="connsiteX75" fmla="*/ 90982 w 352285"/>
                  <a:gd name="connsiteY75" fmla="*/ 256970 h 328456"/>
                  <a:gd name="connsiteX76" fmla="*/ 86740 w 352285"/>
                  <a:gd name="connsiteY76" fmla="*/ 256700 h 328456"/>
                  <a:gd name="connsiteX77" fmla="*/ 84484 w 352285"/>
                  <a:gd name="connsiteY77" fmla="*/ 259227 h 328456"/>
                  <a:gd name="connsiteX78" fmla="*/ 77263 w 352285"/>
                  <a:gd name="connsiteY78" fmla="*/ 257241 h 328456"/>
                  <a:gd name="connsiteX79" fmla="*/ 75999 w 352285"/>
                  <a:gd name="connsiteY79" fmla="*/ 265004 h 328456"/>
                  <a:gd name="connsiteX80" fmla="*/ 66522 w 352285"/>
                  <a:gd name="connsiteY80" fmla="*/ 264913 h 328456"/>
                  <a:gd name="connsiteX81" fmla="*/ 60745 w 352285"/>
                  <a:gd name="connsiteY81" fmla="*/ 259046 h 328456"/>
                  <a:gd name="connsiteX82" fmla="*/ 52892 w 352285"/>
                  <a:gd name="connsiteY82" fmla="*/ 261574 h 328456"/>
                  <a:gd name="connsiteX83" fmla="*/ 49824 w 352285"/>
                  <a:gd name="connsiteY83" fmla="*/ 260491 h 328456"/>
                  <a:gd name="connsiteX84" fmla="*/ 48741 w 352285"/>
                  <a:gd name="connsiteY84" fmla="*/ 256880 h 328456"/>
                  <a:gd name="connsiteX85" fmla="*/ 43686 w 352285"/>
                  <a:gd name="connsiteY85" fmla="*/ 256338 h 328456"/>
                  <a:gd name="connsiteX86" fmla="*/ 45672 w 352285"/>
                  <a:gd name="connsiteY86" fmla="*/ 253540 h 328456"/>
                  <a:gd name="connsiteX87" fmla="*/ 44589 w 352285"/>
                  <a:gd name="connsiteY87" fmla="*/ 250291 h 328456"/>
                  <a:gd name="connsiteX88" fmla="*/ 35924 w 352285"/>
                  <a:gd name="connsiteY88" fmla="*/ 247674 h 328456"/>
                  <a:gd name="connsiteX89" fmla="*/ 33577 w 352285"/>
                  <a:gd name="connsiteY89" fmla="*/ 251555 h 328456"/>
                  <a:gd name="connsiteX90" fmla="*/ 26085 w 352285"/>
                  <a:gd name="connsiteY90" fmla="*/ 243341 h 328456"/>
                  <a:gd name="connsiteX91" fmla="*/ 25002 w 352285"/>
                  <a:gd name="connsiteY91" fmla="*/ 245146 h 328456"/>
                  <a:gd name="connsiteX92" fmla="*/ 21031 w 352285"/>
                  <a:gd name="connsiteY92" fmla="*/ 242890 h 328456"/>
                  <a:gd name="connsiteX93" fmla="*/ 17240 w 352285"/>
                  <a:gd name="connsiteY93" fmla="*/ 249479 h 328456"/>
                  <a:gd name="connsiteX94" fmla="*/ 722 w 352285"/>
                  <a:gd name="connsiteY94" fmla="*/ 230795 h 328456"/>
                  <a:gd name="connsiteX95" fmla="*/ 0 w 352285"/>
                  <a:gd name="connsiteY95" fmla="*/ 221317 h 328456"/>
                  <a:gd name="connsiteX96" fmla="*/ 5686 w 352285"/>
                  <a:gd name="connsiteY96" fmla="*/ 178715 h 328456"/>
                  <a:gd name="connsiteX97" fmla="*/ 1083 w 352285"/>
                  <a:gd name="connsiteY97" fmla="*/ 166620 h 328456"/>
                  <a:gd name="connsiteX98" fmla="*/ 1083 w 352285"/>
                  <a:gd name="connsiteY98" fmla="*/ 166620 h 328456"/>
                  <a:gd name="connsiteX99" fmla="*/ 1625 w 352285"/>
                  <a:gd name="connsiteY99" fmla="*/ 161565 h 328456"/>
                  <a:gd name="connsiteX100" fmla="*/ 6318 w 352285"/>
                  <a:gd name="connsiteY100" fmla="*/ 161836 h 328456"/>
                  <a:gd name="connsiteX101" fmla="*/ 8846 w 352285"/>
                  <a:gd name="connsiteY101" fmla="*/ 157052 h 328456"/>
                  <a:gd name="connsiteX102" fmla="*/ 12005 w 352285"/>
                  <a:gd name="connsiteY102" fmla="*/ 158497 h 328456"/>
                  <a:gd name="connsiteX103" fmla="*/ 15254 w 352285"/>
                  <a:gd name="connsiteY103" fmla="*/ 152991 h 328456"/>
                  <a:gd name="connsiteX104" fmla="*/ 20489 w 352285"/>
                  <a:gd name="connsiteY104" fmla="*/ 154074 h 328456"/>
                  <a:gd name="connsiteX105" fmla="*/ 24190 w 352285"/>
                  <a:gd name="connsiteY105" fmla="*/ 158587 h 328456"/>
                  <a:gd name="connsiteX106" fmla="*/ 24370 w 352285"/>
                  <a:gd name="connsiteY106" fmla="*/ 155879 h 328456"/>
                  <a:gd name="connsiteX107" fmla="*/ 29696 w 352285"/>
                  <a:gd name="connsiteY107" fmla="*/ 150554 h 328456"/>
                  <a:gd name="connsiteX108" fmla="*/ 33757 w 352285"/>
                  <a:gd name="connsiteY108" fmla="*/ 149561 h 328456"/>
                  <a:gd name="connsiteX109" fmla="*/ 34660 w 352285"/>
                  <a:gd name="connsiteY109" fmla="*/ 152720 h 328456"/>
                  <a:gd name="connsiteX110" fmla="*/ 43054 w 352285"/>
                  <a:gd name="connsiteY110" fmla="*/ 151095 h 328456"/>
                  <a:gd name="connsiteX111" fmla="*/ 48470 w 352285"/>
                  <a:gd name="connsiteY111" fmla="*/ 148026 h 328456"/>
                  <a:gd name="connsiteX112" fmla="*/ 49733 w 352285"/>
                  <a:gd name="connsiteY112" fmla="*/ 143784 h 328456"/>
                  <a:gd name="connsiteX113" fmla="*/ 54607 w 352285"/>
                  <a:gd name="connsiteY113" fmla="*/ 143243 h 328456"/>
                  <a:gd name="connsiteX114" fmla="*/ 58128 w 352285"/>
                  <a:gd name="connsiteY114" fmla="*/ 140264 h 328456"/>
                  <a:gd name="connsiteX115" fmla="*/ 59030 w 352285"/>
                  <a:gd name="connsiteY115" fmla="*/ 144326 h 328456"/>
                  <a:gd name="connsiteX116" fmla="*/ 78165 w 352285"/>
                  <a:gd name="connsiteY116" fmla="*/ 127627 h 328456"/>
                  <a:gd name="connsiteX117" fmla="*/ 140716 w 352285"/>
                  <a:gd name="connsiteY117" fmla="*/ 89538 h 328456"/>
                  <a:gd name="connsiteX118" fmla="*/ 146312 w 352285"/>
                  <a:gd name="connsiteY118" fmla="*/ 62911 h 328456"/>
                  <a:gd name="connsiteX119" fmla="*/ 143243 w 352285"/>
                  <a:gd name="connsiteY119" fmla="*/ 62099 h 328456"/>
                  <a:gd name="connsiteX120" fmla="*/ 143243 w 352285"/>
                  <a:gd name="connsiteY120" fmla="*/ 62099 h 328456"/>
                  <a:gd name="connsiteX121" fmla="*/ 145229 w 352285"/>
                  <a:gd name="connsiteY121" fmla="*/ 53975 h 328456"/>
                  <a:gd name="connsiteX122" fmla="*/ 145229 w 352285"/>
                  <a:gd name="connsiteY122" fmla="*/ 53975 h 328456"/>
                  <a:gd name="connsiteX123" fmla="*/ 153984 w 352285"/>
                  <a:gd name="connsiteY123" fmla="*/ 27078 h 328456"/>
                  <a:gd name="connsiteX124" fmla="*/ 152630 w 352285"/>
                  <a:gd name="connsiteY124" fmla="*/ 22204 h 328456"/>
                  <a:gd name="connsiteX125" fmla="*/ 155067 w 352285"/>
                  <a:gd name="connsiteY125" fmla="*/ 17691 h 328456"/>
                  <a:gd name="connsiteX126" fmla="*/ 154616 w 352285"/>
                  <a:gd name="connsiteY126" fmla="*/ 13990 h 328456"/>
                  <a:gd name="connsiteX127" fmla="*/ 158316 w 352285"/>
                  <a:gd name="connsiteY127" fmla="*/ 9297 h 328456"/>
                  <a:gd name="connsiteX128" fmla="*/ 158316 w 352285"/>
                  <a:gd name="connsiteY128" fmla="*/ 9297 h 328456"/>
                  <a:gd name="connsiteX129" fmla="*/ 159490 w 352285"/>
                  <a:gd name="connsiteY129" fmla="*/ 6408 h 328456"/>
                  <a:gd name="connsiteX130" fmla="*/ 159490 w 352285"/>
                  <a:gd name="connsiteY130" fmla="*/ 6408 h 328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352285" h="328456">
                    <a:moveTo>
                      <a:pt x="165808" y="0"/>
                    </a:moveTo>
                    <a:lnTo>
                      <a:pt x="170682" y="3069"/>
                    </a:lnTo>
                    <a:lnTo>
                      <a:pt x="177813" y="3881"/>
                    </a:lnTo>
                    <a:lnTo>
                      <a:pt x="205974" y="26175"/>
                    </a:lnTo>
                    <a:lnTo>
                      <a:pt x="205974" y="26175"/>
                    </a:lnTo>
                    <a:lnTo>
                      <a:pt x="216624" y="42964"/>
                    </a:lnTo>
                    <a:lnTo>
                      <a:pt x="238287" y="64265"/>
                    </a:lnTo>
                    <a:lnTo>
                      <a:pt x="246591" y="75548"/>
                    </a:lnTo>
                    <a:lnTo>
                      <a:pt x="264462" y="86650"/>
                    </a:lnTo>
                    <a:lnTo>
                      <a:pt x="312210" y="135841"/>
                    </a:lnTo>
                    <a:lnTo>
                      <a:pt x="333060" y="153622"/>
                    </a:lnTo>
                    <a:lnTo>
                      <a:pt x="345245" y="160482"/>
                    </a:lnTo>
                    <a:lnTo>
                      <a:pt x="345245" y="160482"/>
                    </a:lnTo>
                    <a:lnTo>
                      <a:pt x="342086" y="164634"/>
                    </a:lnTo>
                    <a:lnTo>
                      <a:pt x="352285" y="172036"/>
                    </a:lnTo>
                    <a:lnTo>
                      <a:pt x="349126" y="187109"/>
                    </a:lnTo>
                    <a:lnTo>
                      <a:pt x="337031" y="205071"/>
                    </a:lnTo>
                    <a:lnTo>
                      <a:pt x="327374" y="210577"/>
                    </a:lnTo>
                    <a:lnTo>
                      <a:pt x="323402" y="209313"/>
                    </a:lnTo>
                    <a:lnTo>
                      <a:pt x="316813" y="195233"/>
                    </a:lnTo>
                    <a:lnTo>
                      <a:pt x="312390" y="199836"/>
                    </a:lnTo>
                    <a:lnTo>
                      <a:pt x="311307" y="225289"/>
                    </a:lnTo>
                    <a:lnTo>
                      <a:pt x="292623" y="243793"/>
                    </a:lnTo>
                    <a:lnTo>
                      <a:pt x="293075" y="246049"/>
                    </a:lnTo>
                    <a:lnTo>
                      <a:pt x="299844" y="247132"/>
                    </a:lnTo>
                    <a:lnTo>
                      <a:pt x="303455" y="252638"/>
                    </a:lnTo>
                    <a:lnTo>
                      <a:pt x="302462" y="265094"/>
                    </a:lnTo>
                    <a:lnTo>
                      <a:pt x="291992" y="276015"/>
                    </a:lnTo>
                    <a:lnTo>
                      <a:pt x="278814" y="281431"/>
                    </a:lnTo>
                    <a:lnTo>
                      <a:pt x="274301" y="286124"/>
                    </a:lnTo>
                    <a:lnTo>
                      <a:pt x="259408" y="284861"/>
                    </a:lnTo>
                    <a:lnTo>
                      <a:pt x="242078" y="289916"/>
                    </a:lnTo>
                    <a:lnTo>
                      <a:pt x="133404" y="328456"/>
                    </a:lnTo>
                    <a:lnTo>
                      <a:pt x="133404" y="328456"/>
                    </a:lnTo>
                    <a:lnTo>
                      <a:pt x="129433" y="314737"/>
                    </a:lnTo>
                    <a:lnTo>
                      <a:pt x="132592" y="312932"/>
                    </a:lnTo>
                    <a:lnTo>
                      <a:pt x="126093" y="283326"/>
                    </a:lnTo>
                    <a:lnTo>
                      <a:pt x="147936" y="273759"/>
                    </a:lnTo>
                    <a:lnTo>
                      <a:pt x="145138" y="264191"/>
                    </a:lnTo>
                    <a:lnTo>
                      <a:pt x="147034" y="262386"/>
                    </a:lnTo>
                    <a:lnTo>
                      <a:pt x="143243" y="259859"/>
                    </a:lnTo>
                    <a:lnTo>
                      <a:pt x="143243" y="259859"/>
                    </a:lnTo>
                    <a:lnTo>
                      <a:pt x="140535" y="252728"/>
                    </a:lnTo>
                    <a:lnTo>
                      <a:pt x="137737" y="254172"/>
                    </a:lnTo>
                    <a:lnTo>
                      <a:pt x="137737" y="254172"/>
                    </a:lnTo>
                    <a:lnTo>
                      <a:pt x="135571" y="253902"/>
                    </a:lnTo>
                    <a:lnTo>
                      <a:pt x="135571" y="253902"/>
                    </a:lnTo>
                    <a:lnTo>
                      <a:pt x="135119" y="255165"/>
                    </a:lnTo>
                    <a:lnTo>
                      <a:pt x="135119" y="255165"/>
                    </a:lnTo>
                    <a:lnTo>
                      <a:pt x="136834" y="255165"/>
                    </a:lnTo>
                    <a:lnTo>
                      <a:pt x="135571" y="258595"/>
                    </a:lnTo>
                    <a:lnTo>
                      <a:pt x="130245" y="257602"/>
                    </a:lnTo>
                    <a:lnTo>
                      <a:pt x="130787" y="261483"/>
                    </a:lnTo>
                    <a:lnTo>
                      <a:pt x="127177" y="266628"/>
                    </a:lnTo>
                    <a:lnTo>
                      <a:pt x="127177" y="266628"/>
                    </a:lnTo>
                    <a:lnTo>
                      <a:pt x="122934" y="265996"/>
                    </a:lnTo>
                    <a:lnTo>
                      <a:pt x="122934" y="265996"/>
                    </a:lnTo>
                    <a:lnTo>
                      <a:pt x="116977" y="265274"/>
                    </a:lnTo>
                    <a:lnTo>
                      <a:pt x="115804" y="262115"/>
                    </a:lnTo>
                    <a:lnTo>
                      <a:pt x="113547" y="262747"/>
                    </a:lnTo>
                    <a:lnTo>
                      <a:pt x="110117" y="259137"/>
                    </a:lnTo>
                    <a:lnTo>
                      <a:pt x="110117" y="259137"/>
                    </a:lnTo>
                    <a:lnTo>
                      <a:pt x="109486" y="257873"/>
                    </a:lnTo>
                    <a:lnTo>
                      <a:pt x="109486" y="257873"/>
                    </a:lnTo>
                    <a:lnTo>
                      <a:pt x="113457" y="254353"/>
                    </a:lnTo>
                    <a:lnTo>
                      <a:pt x="110208" y="253540"/>
                    </a:lnTo>
                    <a:lnTo>
                      <a:pt x="107229" y="249208"/>
                    </a:lnTo>
                    <a:lnTo>
                      <a:pt x="104070" y="250020"/>
                    </a:lnTo>
                    <a:lnTo>
                      <a:pt x="102355" y="248215"/>
                    </a:lnTo>
                    <a:lnTo>
                      <a:pt x="100369" y="250201"/>
                    </a:lnTo>
                    <a:lnTo>
                      <a:pt x="97300" y="249569"/>
                    </a:lnTo>
                    <a:lnTo>
                      <a:pt x="97662" y="251555"/>
                    </a:lnTo>
                    <a:lnTo>
                      <a:pt x="94954" y="251735"/>
                    </a:lnTo>
                    <a:lnTo>
                      <a:pt x="92968" y="254533"/>
                    </a:lnTo>
                    <a:lnTo>
                      <a:pt x="90802" y="253902"/>
                    </a:lnTo>
                    <a:lnTo>
                      <a:pt x="90982" y="256970"/>
                    </a:lnTo>
                    <a:lnTo>
                      <a:pt x="86740" y="256700"/>
                    </a:lnTo>
                    <a:lnTo>
                      <a:pt x="84484" y="259227"/>
                    </a:lnTo>
                    <a:lnTo>
                      <a:pt x="77263" y="257241"/>
                    </a:lnTo>
                    <a:lnTo>
                      <a:pt x="75999" y="265004"/>
                    </a:lnTo>
                    <a:lnTo>
                      <a:pt x="66522" y="264913"/>
                    </a:lnTo>
                    <a:lnTo>
                      <a:pt x="60745" y="259046"/>
                    </a:lnTo>
                    <a:lnTo>
                      <a:pt x="52892" y="261574"/>
                    </a:lnTo>
                    <a:lnTo>
                      <a:pt x="49824" y="260491"/>
                    </a:lnTo>
                    <a:lnTo>
                      <a:pt x="48741" y="256880"/>
                    </a:lnTo>
                    <a:lnTo>
                      <a:pt x="43686" y="256338"/>
                    </a:lnTo>
                    <a:lnTo>
                      <a:pt x="45672" y="253540"/>
                    </a:lnTo>
                    <a:lnTo>
                      <a:pt x="44589" y="250291"/>
                    </a:lnTo>
                    <a:lnTo>
                      <a:pt x="35924" y="247674"/>
                    </a:lnTo>
                    <a:lnTo>
                      <a:pt x="33577" y="251555"/>
                    </a:lnTo>
                    <a:lnTo>
                      <a:pt x="26085" y="243341"/>
                    </a:lnTo>
                    <a:lnTo>
                      <a:pt x="25002" y="245146"/>
                    </a:lnTo>
                    <a:lnTo>
                      <a:pt x="21031" y="242890"/>
                    </a:lnTo>
                    <a:lnTo>
                      <a:pt x="17240" y="249479"/>
                    </a:lnTo>
                    <a:lnTo>
                      <a:pt x="722" y="230795"/>
                    </a:lnTo>
                    <a:lnTo>
                      <a:pt x="0" y="221317"/>
                    </a:lnTo>
                    <a:lnTo>
                      <a:pt x="5686" y="178715"/>
                    </a:lnTo>
                    <a:lnTo>
                      <a:pt x="1083" y="166620"/>
                    </a:lnTo>
                    <a:lnTo>
                      <a:pt x="1083" y="166620"/>
                    </a:lnTo>
                    <a:lnTo>
                      <a:pt x="1625" y="161565"/>
                    </a:lnTo>
                    <a:lnTo>
                      <a:pt x="6318" y="161836"/>
                    </a:lnTo>
                    <a:lnTo>
                      <a:pt x="8846" y="157052"/>
                    </a:lnTo>
                    <a:lnTo>
                      <a:pt x="12005" y="158497"/>
                    </a:lnTo>
                    <a:lnTo>
                      <a:pt x="15254" y="152991"/>
                    </a:lnTo>
                    <a:lnTo>
                      <a:pt x="20489" y="154074"/>
                    </a:lnTo>
                    <a:lnTo>
                      <a:pt x="24190" y="158587"/>
                    </a:lnTo>
                    <a:lnTo>
                      <a:pt x="24370" y="155879"/>
                    </a:lnTo>
                    <a:lnTo>
                      <a:pt x="29696" y="150554"/>
                    </a:lnTo>
                    <a:lnTo>
                      <a:pt x="33757" y="149561"/>
                    </a:lnTo>
                    <a:lnTo>
                      <a:pt x="34660" y="152720"/>
                    </a:lnTo>
                    <a:lnTo>
                      <a:pt x="43054" y="151095"/>
                    </a:lnTo>
                    <a:lnTo>
                      <a:pt x="48470" y="148026"/>
                    </a:lnTo>
                    <a:lnTo>
                      <a:pt x="49733" y="143784"/>
                    </a:lnTo>
                    <a:lnTo>
                      <a:pt x="54607" y="143243"/>
                    </a:lnTo>
                    <a:lnTo>
                      <a:pt x="58128" y="140264"/>
                    </a:lnTo>
                    <a:lnTo>
                      <a:pt x="59030" y="144326"/>
                    </a:lnTo>
                    <a:lnTo>
                      <a:pt x="78165" y="127627"/>
                    </a:lnTo>
                    <a:lnTo>
                      <a:pt x="140716" y="89538"/>
                    </a:lnTo>
                    <a:lnTo>
                      <a:pt x="146312" y="62911"/>
                    </a:lnTo>
                    <a:lnTo>
                      <a:pt x="143243" y="62099"/>
                    </a:lnTo>
                    <a:lnTo>
                      <a:pt x="143243" y="62099"/>
                    </a:lnTo>
                    <a:lnTo>
                      <a:pt x="145229" y="53975"/>
                    </a:lnTo>
                    <a:lnTo>
                      <a:pt x="145229" y="53975"/>
                    </a:lnTo>
                    <a:lnTo>
                      <a:pt x="153984" y="27078"/>
                    </a:lnTo>
                    <a:lnTo>
                      <a:pt x="152630" y="22204"/>
                    </a:lnTo>
                    <a:lnTo>
                      <a:pt x="155067" y="17691"/>
                    </a:lnTo>
                    <a:lnTo>
                      <a:pt x="154616" y="13990"/>
                    </a:lnTo>
                    <a:lnTo>
                      <a:pt x="158316" y="9297"/>
                    </a:lnTo>
                    <a:lnTo>
                      <a:pt x="158316" y="9297"/>
                    </a:lnTo>
                    <a:lnTo>
                      <a:pt x="159490" y="6408"/>
                    </a:lnTo>
                    <a:lnTo>
                      <a:pt x="159490" y="6408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71">
                <a:extLst>
                  <a:ext uri="{FF2B5EF4-FFF2-40B4-BE49-F238E27FC236}">
                    <a16:creationId xmlns="" xmlns:a16="http://schemas.microsoft.com/office/drawing/2014/main" id="{D0BD1506-05DF-4404-A6E2-2530E592836B}"/>
                  </a:ext>
                </a:extLst>
              </p:cNvPr>
              <p:cNvSpPr/>
              <p:nvPr/>
            </p:nvSpPr>
            <p:spPr>
              <a:xfrm>
                <a:off x="2304962" y="499743"/>
                <a:ext cx="382346" cy="431174"/>
              </a:xfrm>
              <a:custGeom>
                <a:avLst/>
                <a:gdLst>
                  <a:gd name="connsiteX0" fmla="*/ 47206 w 383064"/>
                  <a:gd name="connsiteY0" fmla="*/ 53705 h 471699"/>
                  <a:gd name="connsiteX1" fmla="*/ 51629 w 383064"/>
                  <a:gd name="connsiteY1" fmla="*/ 51990 h 471699"/>
                  <a:gd name="connsiteX2" fmla="*/ 51538 w 383064"/>
                  <a:gd name="connsiteY2" fmla="*/ 44769 h 471699"/>
                  <a:gd name="connsiteX3" fmla="*/ 54246 w 383064"/>
                  <a:gd name="connsiteY3" fmla="*/ 41700 h 471699"/>
                  <a:gd name="connsiteX4" fmla="*/ 65168 w 383064"/>
                  <a:gd name="connsiteY4" fmla="*/ 37277 h 471699"/>
                  <a:gd name="connsiteX5" fmla="*/ 70583 w 383064"/>
                  <a:gd name="connsiteY5" fmla="*/ 38090 h 471699"/>
                  <a:gd name="connsiteX6" fmla="*/ 73381 w 383064"/>
                  <a:gd name="connsiteY6" fmla="*/ 32133 h 471699"/>
                  <a:gd name="connsiteX7" fmla="*/ 78165 w 383064"/>
                  <a:gd name="connsiteY7" fmla="*/ 35292 h 471699"/>
                  <a:gd name="connsiteX8" fmla="*/ 82227 w 383064"/>
                  <a:gd name="connsiteY8" fmla="*/ 35201 h 471699"/>
                  <a:gd name="connsiteX9" fmla="*/ 80783 w 383064"/>
                  <a:gd name="connsiteY9" fmla="*/ 26446 h 471699"/>
                  <a:gd name="connsiteX10" fmla="*/ 84393 w 383064"/>
                  <a:gd name="connsiteY10" fmla="*/ 23468 h 471699"/>
                  <a:gd name="connsiteX11" fmla="*/ 88455 w 383064"/>
                  <a:gd name="connsiteY11" fmla="*/ 22746 h 471699"/>
                  <a:gd name="connsiteX12" fmla="*/ 89177 w 383064"/>
                  <a:gd name="connsiteY12" fmla="*/ 20670 h 471699"/>
                  <a:gd name="connsiteX13" fmla="*/ 102355 w 383064"/>
                  <a:gd name="connsiteY13" fmla="*/ 21392 h 471699"/>
                  <a:gd name="connsiteX14" fmla="*/ 109756 w 383064"/>
                  <a:gd name="connsiteY14" fmla="*/ 8665 h 471699"/>
                  <a:gd name="connsiteX15" fmla="*/ 114089 w 383064"/>
                  <a:gd name="connsiteY15" fmla="*/ 7853 h 471699"/>
                  <a:gd name="connsiteX16" fmla="*/ 122934 w 383064"/>
                  <a:gd name="connsiteY16" fmla="*/ 11553 h 471699"/>
                  <a:gd name="connsiteX17" fmla="*/ 125191 w 383064"/>
                  <a:gd name="connsiteY17" fmla="*/ 5867 h 471699"/>
                  <a:gd name="connsiteX18" fmla="*/ 127808 w 383064"/>
                  <a:gd name="connsiteY18" fmla="*/ 10380 h 471699"/>
                  <a:gd name="connsiteX19" fmla="*/ 132321 w 383064"/>
                  <a:gd name="connsiteY19" fmla="*/ 4332 h 471699"/>
                  <a:gd name="connsiteX20" fmla="*/ 137195 w 383064"/>
                  <a:gd name="connsiteY20" fmla="*/ 5235 h 471699"/>
                  <a:gd name="connsiteX21" fmla="*/ 139813 w 383064"/>
                  <a:gd name="connsiteY21" fmla="*/ 1264 h 471699"/>
                  <a:gd name="connsiteX22" fmla="*/ 145680 w 383064"/>
                  <a:gd name="connsiteY22" fmla="*/ 0 h 471699"/>
                  <a:gd name="connsiteX23" fmla="*/ 150734 w 383064"/>
                  <a:gd name="connsiteY23" fmla="*/ 6950 h 471699"/>
                  <a:gd name="connsiteX24" fmla="*/ 154345 w 383064"/>
                  <a:gd name="connsiteY24" fmla="*/ 7131 h 471699"/>
                  <a:gd name="connsiteX25" fmla="*/ 154796 w 383064"/>
                  <a:gd name="connsiteY25" fmla="*/ 10199 h 471699"/>
                  <a:gd name="connsiteX26" fmla="*/ 151457 w 383064"/>
                  <a:gd name="connsiteY26" fmla="*/ 14261 h 471699"/>
                  <a:gd name="connsiteX27" fmla="*/ 154796 w 383064"/>
                  <a:gd name="connsiteY27" fmla="*/ 21392 h 471699"/>
                  <a:gd name="connsiteX28" fmla="*/ 163461 w 383064"/>
                  <a:gd name="connsiteY28" fmla="*/ 24641 h 471699"/>
                  <a:gd name="connsiteX29" fmla="*/ 161656 w 383064"/>
                  <a:gd name="connsiteY29" fmla="*/ 28522 h 471699"/>
                  <a:gd name="connsiteX30" fmla="*/ 150825 w 383064"/>
                  <a:gd name="connsiteY30" fmla="*/ 38270 h 471699"/>
                  <a:gd name="connsiteX31" fmla="*/ 145590 w 383064"/>
                  <a:gd name="connsiteY31" fmla="*/ 49643 h 471699"/>
                  <a:gd name="connsiteX32" fmla="*/ 140354 w 383064"/>
                  <a:gd name="connsiteY32" fmla="*/ 51900 h 471699"/>
                  <a:gd name="connsiteX33" fmla="*/ 140445 w 383064"/>
                  <a:gd name="connsiteY33" fmla="*/ 55329 h 471699"/>
                  <a:gd name="connsiteX34" fmla="*/ 145951 w 383064"/>
                  <a:gd name="connsiteY34" fmla="*/ 57315 h 471699"/>
                  <a:gd name="connsiteX35" fmla="*/ 146402 w 383064"/>
                  <a:gd name="connsiteY35" fmla="*/ 60835 h 471699"/>
                  <a:gd name="connsiteX36" fmla="*/ 152088 w 383064"/>
                  <a:gd name="connsiteY36" fmla="*/ 67063 h 471699"/>
                  <a:gd name="connsiteX37" fmla="*/ 148207 w 383064"/>
                  <a:gd name="connsiteY37" fmla="*/ 74013 h 471699"/>
                  <a:gd name="connsiteX38" fmla="*/ 151005 w 383064"/>
                  <a:gd name="connsiteY38" fmla="*/ 77985 h 471699"/>
                  <a:gd name="connsiteX39" fmla="*/ 157865 w 383064"/>
                  <a:gd name="connsiteY39" fmla="*/ 77172 h 471699"/>
                  <a:gd name="connsiteX40" fmla="*/ 163190 w 383064"/>
                  <a:gd name="connsiteY40" fmla="*/ 82498 h 471699"/>
                  <a:gd name="connsiteX41" fmla="*/ 163912 w 383064"/>
                  <a:gd name="connsiteY41" fmla="*/ 85025 h 471699"/>
                  <a:gd name="connsiteX42" fmla="*/ 160031 w 383064"/>
                  <a:gd name="connsiteY42" fmla="*/ 88635 h 471699"/>
                  <a:gd name="connsiteX43" fmla="*/ 161295 w 383064"/>
                  <a:gd name="connsiteY43" fmla="*/ 91614 h 471699"/>
                  <a:gd name="connsiteX44" fmla="*/ 158768 w 383064"/>
                  <a:gd name="connsiteY44" fmla="*/ 93600 h 471699"/>
                  <a:gd name="connsiteX45" fmla="*/ 161475 w 383064"/>
                  <a:gd name="connsiteY45" fmla="*/ 94412 h 471699"/>
                  <a:gd name="connsiteX46" fmla="*/ 160573 w 383064"/>
                  <a:gd name="connsiteY46" fmla="*/ 96398 h 471699"/>
                  <a:gd name="connsiteX47" fmla="*/ 167342 w 383064"/>
                  <a:gd name="connsiteY47" fmla="*/ 95766 h 471699"/>
                  <a:gd name="connsiteX48" fmla="*/ 175466 w 383064"/>
                  <a:gd name="connsiteY48" fmla="*/ 109305 h 471699"/>
                  <a:gd name="connsiteX49" fmla="*/ 183499 w 383064"/>
                  <a:gd name="connsiteY49" fmla="*/ 111562 h 471699"/>
                  <a:gd name="connsiteX50" fmla="*/ 188373 w 383064"/>
                  <a:gd name="connsiteY50" fmla="*/ 108222 h 471699"/>
                  <a:gd name="connsiteX51" fmla="*/ 189005 w 383064"/>
                  <a:gd name="connsiteY51" fmla="*/ 113547 h 471699"/>
                  <a:gd name="connsiteX52" fmla="*/ 192435 w 383064"/>
                  <a:gd name="connsiteY52" fmla="*/ 113818 h 471699"/>
                  <a:gd name="connsiteX53" fmla="*/ 206154 w 383064"/>
                  <a:gd name="connsiteY53" fmla="*/ 111020 h 471699"/>
                  <a:gd name="connsiteX54" fmla="*/ 208862 w 383064"/>
                  <a:gd name="connsiteY54" fmla="*/ 114450 h 471699"/>
                  <a:gd name="connsiteX55" fmla="*/ 219513 w 383064"/>
                  <a:gd name="connsiteY55" fmla="*/ 118151 h 471699"/>
                  <a:gd name="connsiteX56" fmla="*/ 222491 w 383064"/>
                  <a:gd name="connsiteY56" fmla="*/ 124017 h 471699"/>
                  <a:gd name="connsiteX57" fmla="*/ 225831 w 383064"/>
                  <a:gd name="connsiteY57" fmla="*/ 123927 h 471699"/>
                  <a:gd name="connsiteX58" fmla="*/ 232510 w 383064"/>
                  <a:gd name="connsiteY58" fmla="*/ 111020 h 471699"/>
                  <a:gd name="connsiteX59" fmla="*/ 236120 w 383064"/>
                  <a:gd name="connsiteY59" fmla="*/ 107771 h 471699"/>
                  <a:gd name="connsiteX60" fmla="*/ 242710 w 383064"/>
                  <a:gd name="connsiteY60" fmla="*/ 107410 h 471699"/>
                  <a:gd name="connsiteX61" fmla="*/ 246952 w 383064"/>
                  <a:gd name="connsiteY61" fmla="*/ 110027 h 471699"/>
                  <a:gd name="connsiteX62" fmla="*/ 251645 w 383064"/>
                  <a:gd name="connsiteY62" fmla="*/ 107590 h 471699"/>
                  <a:gd name="connsiteX63" fmla="*/ 253902 w 383064"/>
                  <a:gd name="connsiteY63" fmla="*/ 103438 h 471699"/>
                  <a:gd name="connsiteX64" fmla="*/ 269246 w 383064"/>
                  <a:gd name="connsiteY64" fmla="*/ 97210 h 471699"/>
                  <a:gd name="connsiteX65" fmla="*/ 271141 w 383064"/>
                  <a:gd name="connsiteY65" fmla="*/ 93961 h 471699"/>
                  <a:gd name="connsiteX66" fmla="*/ 286576 w 383064"/>
                  <a:gd name="connsiteY66" fmla="*/ 89809 h 471699"/>
                  <a:gd name="connsiteX67" fmla="*/ 290638 w 383064"/>
                  <a:gd name="connsiteY67" fmla="*/ 82227 h 471699"/>
                  <a:gd name="connsiteX68" fmla="*/ 299212 w 383064"/>
                  <a:gd name="connsiteY68" fmla="*/ 86379 h 471699"/>
                  <a:gd name="connsiteX69" fmla="*/ 306343 w 383064"/>
                  <a:gd name="connsiteY69" fmla="*/ 84574 h 471699"/>
                  <a:gd name="connsiteX70" fmla="*/ 306794 w 383064"/>
                  <a:gd name="connsiteY70" fmla="*/ 87462 h 471699"/>
                  <a:gd name="connsiteX71" fmla="*/ 303003 w 383064"/>
                  <a:gd name="connsiteY71" fmla="*/ 90892 h 471699"/>
                  <a:gd name="connsiteX72" fmla="*/ 302913 w 383064"/>
                  <a:gd name="connsiteY72" fmla="*/ 94773 h 471699"/>
                  <a:gd name="connsiteX73" fmla="*/ 308870 w 383064"/>
                  <a:gd name="connsiteY73" fmla="*/ 95044 h 471699"/>
                  <a:gd name="connsiteX74" fmla="*/ 312842 w 383064"/>
                  <a:gd name="connsiteY74" fmla="*/ 97842 h 471699"/>
                  <a:gd name="connsiteX75" fmla="*/ 311758 w 383064"/>
                  <a:gd name="connsiteY75" fmla="*/ 102806 h 471699"/>
                  <a:gd name="connsiteX76" fmla="*/ 315549 w 383064"/>
                  <a:gd name="connsiteY76" fmla="*/ 103980 h 471699"/>
                  <a:gd name="connsiteX77" fmla="*/ 312751 w 383064"/>
                  <a:gd name="connsiteY77" fmla="*/ 106778 h 471699"/>
                  <a:gd name="connsiteX78" fmla="*/ 316091 w 383064"/>
                  <a:gd name="connsiteY78" fmla="*/ 110478 h 471699"/>
                  <a:gd name="connsiteX79" fmla="*/ 315459 w 383064"/>
                  <a:gd name="connsiteY79" fmla="*/ 113547 h 471699"/>
                  <a:gd name="connsiteX80" fmla="*/ 324214 w 383064"/>
                  <a:gd name="connsiteY80" fmla="*/ 116797 h 471699"/>
                  <a:gd name="connsiteX81" fmla="*/ 322138 w 383064"/>
                  <a:gd name="connsiteY81" fmla="*/ 130155 h 471699"/>
                  <a:gd name="connsiteX82" fmla="*/ 324034 w 383064"/>
                  <a:gd name="connsiteY82" fmla="*/ 135661 h 471699"/>
                  <a:gd name="connsiteX83" fmla="*/ 312120 w 383064"/>
                  <a:gd name="connsiteY83" fmla="*/ 149832 h 471699"/>
                  <a:gd name="connsiteX84" fmla="*/ 315549 w 383064"/>
                  <a:gd name="connsiteY84" fmla="*/ 154525 h 471699"/>
                  <a:gd name="connsiteX85" fmla="*/ 314918 w 383064"/>
                  <a:gd name="connsiteY85" fmla="*/ 164996 h 471699"/>
                  <a:gd name="connsiteX86" fmla="*/ 317535 w 383064"/>
                  <a:gd name="connsiteY86" fmla="*/ 171314 h 471699"/>
                  <a:gd name="connsiteX87" fmla="*/ 319611 w 383064"/>
                  <a:gd name="connsiteY87" fmla="*/ 172577 h 471699"/>
                  <a:gd name="connsiteX88" fmla="*/ 325117 w 383064"/>
                  <a:gd name="connsiteY88" fmla="*/ 170953 h 471699"/>
                  <a:gd name="connsiteX89" fmla="*/ 333421 w 383064"/>
                  <a:gd name="connsiteY89" fmla="*/ 174834 h 471699"/>
                  <a:gd name="connsiteX90" fmla="*/ 342176 w 383064"/>
                  <a:gd name="connsiteY90" fmla="*/ 167072 h 471699"/>
                  <a:gd name="connsiteX91" fmla="*/ 346509 w 383064"/>
                  <a:gd name="connsiteY91" fmla="*/ 168245 h 471699"/>
                  <a:gd name="connsiteX92" fmla="*/ 346779 w 383064"/>
                  <a:gd name="connsiteY92" fmla="*/ 170953 h 471699"/>
                  <a:gd name="connsiteX93" fmla="*/ 351383 w 383064"/>
                  <a:gd name="connsiteY93" fmla="*/ 171494 h 471699"/>
                  <a:gd name="connsiteX94" fmla="*/ 351022 w 383064"/>
                  <a:gd name="connsiteY94" fmla="*/ 176007 h 471699"/>
                  <a:gd name="connsiteX95" fmla="*/ 354451 w 383064"/>
                  <a:gd name="connsiteY95" fmla="*/ 177090 h 471699"/>
                  <a:gd name="connsiteX96" fmla="*/ 354451 w 383064"/>
                  <a:gd name="connsiteY96" fmla="*/ 177090 h 471699"/>
                  <a:gd name="connsiteX97" fmla="*/ 355083 w 383064"/>
                  <a:gd name="connsiteY97" fmla="*/ 181874 h 471699"/>
                  <a:gd name="connsiteX98" fmla="*/ 365102 w 383064"/>
                  <a:gd name="connsiteY98" fmla="*/ 187651 h 471699"/>
                  <a:gd name="connsiteX99" fmla="*/ 369435 w 383064"/>
                  <a:gd name="connsiteY99" fmla="*/ 193518 h 471699"/>
                  <a:gd name="connsiteX100" fmla="*/ 370067 w 383064"/>
                  <a:gd name="connsiteY100" fmla="*/ 198121 h 471699"/>
                  <a:gd name="connsiteX101" fmla="*/ 365192 w 383064"/>
                  <a:gd name="connsiteY101" fmla="*/ 203085 h 471699"/>
                  <a:gd name="connsiteX102" fmla="*/ 365192 w 383064"/>
                  <a:gd name="connsiteY102" fmla="*/ 203085 h 471699"/>
                  <a:gd name="connsiteX103" fmla="*/ 363748 w 383064"/>
                  <a:gd name="connsiteY103" fmla="*/ 205883 h 471699"/>
                  <a:gd name="connsiteX104" fmla="*/ 363748 w 383064"/>
                  <a:gd name="connsiteY104" fmla="*/ 205883 h 471699"/>
                  <a:gd name="connsiteX105" fmla="*/ 360860 w 383064"/>
                  <a:gd name="connsiteY105" fmla="*/ 215270 h 471699"/>
                  <a:gd name="connsiteX106" fmla="*/ 363297 w 383064"/>
                  <a:gd name="connsiteY106" fmla="*/ 221137 h 471699"/>
                  <a:gd name="connsiteX107" fmla="*/ 366637 w 383064"/>
                  <a:gd name="connsiteY107" fmla="*/ 226824 h 471699"/>
                  <a:gd name="connsiteX108" fmla="*/ 368893 w 383064"/>
                  <a:gd name="connsiteY108" fmla="*/ 228178 h 471699"/>
                  <a:gd name="connsiteX109" fmla="*/ 370789 w 383064"/>
                  <a:gd name="connsiteY109" fmla="*/ 226914 h 471699"/>
                  <a:gd name="connsiteX110" fmla="*/ 372594 w 383064"/>
                  <a:gd name="connsiteY110" fmla="*/ 230795 h 471699"/>
                  <a:gd name="connsiteX111" fmla="*/ 377378 w 383064"/>
                  <a:gd name="connsiteY111" fmla="*/ 232691 h 471699"/>
                  <a:gd name="connsiteX112" fmla="*/ 382161 w 383064"/>
                  <a:gd name="connsiteY112" fmla="*/ 238648 h 471699"/>
                  <a:gd name="connsiteX113" fmla="*/ 383064 w 383064"/>
                  <a:gd name="connsiteY113" fmla="*/ 243973 h 471699"/>
                  <a:gd name="connsiteX114" fmla="*/ 378641 w 383064"/>
                  <a:gd name="connsiteY114" fmla="*/ 261484 h 471699"/>
                  <a:gd name="connsiteX115" fmla="*/ 375933 w 383064"/>
                  <a:gd name="connsiteY115" fmla="*/ 262206 h 471699"/>
                  <a:gd name="connsiteX116" fmla="*/ 370969 w 383064"/>
                  <a:gd name="connsiteY116" fmla="*/ 268795 h 471699"/>
                  <a:gd name="connsiteX117" fmla="*/ 370969 w 383064"/>
                  <a:gd name="connsiteY117" fmla="*/ 273849 h 471699"/>
                  <a:gd name="connsiteX118" fmla="*/ 376836 w 383064"/>
                  <a:gd name="connsiteY118" fmla="*/ 283236 h 471699"/>
                  <a:gd name="connsiteX119" fmla="*/ 373135 w 383064"/>
                  <a:gd name="connsiteY119" fmla="*/ 287840 h 471699"/>
                  <a:gd name="connsiteX120" fmla="*/ 368803 w 383064"/>
                  <a:gd name="connsiteY120" fmla="*/ 289464 h 471699"/>
                  <a:gd name="connsiteX121" fmla="*/ 359416 w 383064"/>
                  <a:gd name="connsiteY121" fmla="*/ 301198 h 471699"/>
                  <a:gd name="connsiteX122" fmla="*/ 356979 w 383064"/>
                  <a:gd name="connsiteY122" fmla="*/ 300747 h 471699"/>
                  <a:gd name="connsiteX123" fmla="*/ 352105 w 383064"/>
                  <a:gd name="connsiteY123" fmla="*/ 308238 h 471699"/>
                  <a:gd name="connsiteX124" fmla="*/ 354091 w 383064"/>
                  <a:gd name="connsiteY124" fmla="*/ 314015 h 471699"/>
                  <a:gd name="connsiteX125" fmla="*/ 350029 w 383064"/>
                  <a:gd name="connsiteY125" fmla="*/ 317625 h 471699"/>
                  <a:gd name="connsiteX126" fmla="*/ 346599 w 383064"/>
                  <a:gd name="connsiteY126" fmla="*/ 317084 h 471699"/>
                  <a:gd name="connsiteX127" fmla="*/ 343530 w 383064"/>
                  <a:gd name="connsiteY127" fmla="*/ 321597 h 471699"/>
                  <a:gd name="connsiteX128" fmla="*/ 340912 w 383064"/>
                  <a:gd name="connsiteY128" fmla="*/ 332157 h 471699"/>
                  <a:gd name="connsiteX129" fmla="*/ 325027 w 383064"/>
                  <a:gd name="connsiteY129" fmla="*/ 330352 h 471699"/>
                  <a:gd name="connsiteX130" fmla="*/ 320784 w 383064"/>
                  <a:gd name="connsiteY130" fmla="*/ 336580 h 471699"/>
                  <a:gd name="connsiteX131" fmla="*/ 317896 w 383064"/>
                  <a:gd name="connsiteY131" fmla="*/ 334865 h 471699"/>
                  <a:gd name="connsiteX132" fmla="*/ 314196 w 383064"/>
                  <a:gd name="connsiteY132" fmla="*/ 337212 h 471699"/>
                  <a:gd name="connsiteX133" fmla="*/ 315369 w 383064"/>
                  <a:gd name="connsiteY133" fmla="*/ 350570 h 471699"/>
                  <a:gd name="connsiteX134" fmla="*/ 311939 w 383064"/>
                  <a:gd name="connsiteY134" fmla="*/ 354993 h 471699"/>
                  <a:gd name="connsiteX135" fmla="*/ 319250 w 383064"/>
                  <a:gd name="connsiteY135" fmla="*/ 366005 h 471699"/>
                  <a:gd name="connsiteX136" fmla="*/ 317625 w 383064"/>
                  <a:gd name="connsiteY136" fmla="*/ 374399 h 471699"/>
                  <a:gd name="connsiteX137" fmla="*/ 320784 w 383064"/>
                  <a:gd name="connsiteY137" fmla="*/ 376475 h 471699"/>
                  <a:gd name="connsiteX138" fmla="*/ 321326 w 383064"/>
                  <a:gd name="connsiteY138" fmla="*/ 384328 h 471699"/>
                  <a:gd name="connsiteX139" fmla="*/ 319792 w 383064"/>
                  <a:gd name="connsiteY139" fmla="*/ 392090 h 471699"/>
                  <a:gd name="connsiteX140" fmla="*/ 316091 w 383064"/>
                  <a:gd name="connsiteY140" fmla="*/ 392902 h 471699"/>
                  <a:gd name="connsiteX141" fmla="*/ 316091 w 383064"/>
                  <a:gd name="connsiteY141" fmla="*/ 392902 h 471699"/>
                  <a:gd name="connsiteX142" fmla="*/ 313473 w 383064"/>
                  <a:gd name="connsiteY142" fmla="*/ 393805 h 471699"/>
                  <a:gd name="connsiteX143" fmla="*/ 313473 w 383064"/>
                  <a:gd name="connsiteY143" fmla="*/ 393805 h 471699"/>
                  <a:gd name="connsiteX144" fmla="*/ 313473 w 383064"/>
                  <a:gd name="connsiteY144" fmla="*/ 397776 h 471699"/>
                  <a:gd name="connsiteX145" fmla="*/ 319611 w 383064"/>
                  <a:gd name="connsiteY145" fmla="*/ 398408 h 471699"/>
                  <a:gd name="connsiteX146" fmla="*/ 313383 w 383064"/>
                  <a:gd name="connsiteY146" fmla="*/ 404636 h 471699"/>
                  <a:gd name="connsiteX147" fmla="*/ 313383 w 383064"/>
                  <a:gd name="connsiteY147" fmla="*/ 404636 h 471699"/>
                  <a:gd name="connsiteX148" fmla="*/ 310856 w 383064"/>
                  <a:gd name="connsiteY148" fmla="*/ 402470 h 471699"/>
                  <a:gd name="connsiteX149" fmla="*/ 294970 w 383064"/>
                  <a:gd name="connsiteY149" fmla="*/ 402651 h 471699"/>
                  <a:gd name="connsiteX150" fmla="*/ 291811 w 383064"/>
                  <a:gd name="connsiteY150" fmla="*/ 400213 h 471699"/>
                  <a:gd name="connsiteX151" fmla="*/ 289013 w 383064"/>
                  <a:gd name="connsiteY151" fmla="*/ 393173 h 471699"/>
                  <a:gd name="connsiteX152" fmla="*/ 281070 w 383064"/>
                  <a:gd name="connsiteY152" fmla="*/ 389382 h 471699"/>
                  <a:gd name="connsiteX153" fmla="*/ 272947 w 383064"/>
                  <a:gd name="connsiteY153" fmla="*/ 404636 h 471699"/>
                  <a:gd name="connsiteX154" fmla="*/ 267441 w 383064"/>
                  <a:gd name="connsiteY154" fmla="*/ 407073 h 471699"/>
                  <a:gd name="connsiteX155" fmla="*/ 261303 w 383064"/>
                  <a:gd name="connsiteY155" fmla="*/ 404726 h 471699"/>
                  <a:gd name="connsiteX156" fmla="*/ 261303 w 383064"/>
                  <a:gd name="connsiteY156" fmla="*/ 404726 h 471699"/>
                  <a:gd name="connsiteX157" fmla="*/ 256158 w 383064"/>
                  <a:gd name="connsiteY157" fmla="*/ 403734 h 471699"/>
                  <a:gd name="connsiteX158" fmla="*/ 256158 w 383064"/>
                  <a:gd name="connsiteY158" fmla="*/ 403734 h 471699"/>
                  <a:gd name="connsiteX159" fmla="*/ 253089 w 383064"/>
                  <a:gd name="connsiteY159" fmla="*/ 405900 h 471699"/>
                  <a:gd name="connsiteX160" fmla="*/ 253450 w 383064"/>
                  <a:gd name="connsiteY160" fmla="*/ 411045 h 471699"/>
                  <a:gd name="connsiteX161" fmla="*/ 248486 w 383064"/>
                  <a:gd name="connsiteY161" fmla="*/ 412760 h 471699"/>
                  <a:gd name="connsiteX162" fmla="*/ 248125 w 383064"/>
                  <a:gd name="connsiteY162" fmla="*/ 416731 h 471699"/>
                  <a:gd name="connsiteX163" fmla="*/ 241987 w 383064"/>
                  <a:gd name="connsiteY163" fmla="*/ 422237 h 471699"/>
                  <a:gd name="connsiteX164" fmla="*/ 234225 w 383064"/>
                  <a:gd name="connsiteY164" fmla="*/ 425667 h 471699"/>
                  <a:gd name="connsiteX165" fmla="*/ 225109 w 383064"/>
                  <a:gd name="connsiteY165" fmla="*/ 425938 h 471699"/>
                  <a:gd name="connsiteX166" fmla="*/ 211570 w 383064"/>
                  <a:gd name="connsiteY166" fmla="*/ 444351 h 471699"/>
                  <a:gd name="connsiteX167" fmla="*/ 207869 w 383064"/>
                  <a:gd name="connsiteY167" fmla="*/ 445795 h 471699"/>
                  <a:gd name="connsiteX168" fmla="*/ 202634 w 383064"/>
                  <a:gd name="connsiteY168" fmla="*/ 444260 h 471699"/>
                  <a:gd name="connsiteX169" fmla="*/ 202634 w 383064"/>
                  <a:gd name="connsiteY169" fmla="*/ 444260 h 471699"/>
                  <a:gd name="connsiteX170" fmla="*/ 203627 w 383064"/>
                  <a:gd name="connsiteY170" fmla="*/ 447781 h 471699"/>
                  <a:gd name="connsiteX171" fmla="*/ 201731 w 383064"/>
                  <a:gd name="connsiteY171" fmla="*/ 450759 h 471699"/>
                  <a:gd name="connsiteX172" fmla="*/ 201731 w 383064"/>
                  <a:gd name="connsiteY172" fmla="*/ 450759 h 471699"/>
                  <a:gd name="connsiteX173" fmla="*/ 180159 w 383064"/>
                  <a:gd name="connsiteY173" fmla="*/ 451842 h 471699"/>
                  <a:gd name="connsiteX174" fmla="*/ 175195 w 383064"/>
                  <a:gd name="connsiteY174" fmla="*/ 458341 h 471699"/>
                  <a:gd name="connsiteX175" fmla="*/ 173029 w 383064"/>
                  <a:gd name="connsiteY175" fmla="*/ 471338 h 471699"/>
                  <a:gd name="connsiteX176" fmla="*/ 166891 w 383064"/>
                  <a:gd name="connsiteY176" fmla="*/ 471700 h 471699"/>
                  <a:gd name="connsiteX177" fmla="*/ 163461 w 383064"/>
                  <a:gd name="connsiteY177" fmla="*/ 468450 h 471699"/>
                  <a:gd name="connsiteX178" fmla="*/ 158045 w 383064"/>
                  <a:gd name="connsiteY178" fmla="*/ 467367 h 471699"/>
                  <a:gd name="connsiteX179" fmla="*/ 154616 w 383064"/>
                  <a:gd name="connsiteY179" fmla="*/ 464298 h 471699"/>
                  <a:gd name="connsiteX180" fmla="*/ 155518 w 383064"/>
                  <a:gd name="connsiteY180" fmla="*/ 461049 h 471699"/>
                  <a:gd name="connsiteX181" fmla="*/ 153442 w 383064"/>
                  <a:gd name="connsiteY181" fmla="*/ 457980 h 471699"/>
                  <a:gd name="connsiteX182" fmla="*/ 159038 w 383064"/>
                  <a:gd name="connsiteY182" fmla="*/ 444351 h 471699"/>
                  <a:gd name="connsiteX183" fmla="*/ 158316 w 383064"/>
                  <a:gd name="connsiteY183" fmla="*/ 439838 h 471699"/>
                  <a:gd name="connsiteX184" fmla="*/ 160663 w 383064"/>
                  <a:gd name="connsiteY184" fmla="*/ 435776 h 471699"/>
                  <a:gd name="connsiteX185" fmla="*/ 159219 w 383064"/>
                  <a:gd name="connsiteY185" fmla="*/ 430992 h 471699"/>
                  <a:gd name="connsiteX186" fmla="*/ 164364 w 383064"/>
                  <a:gd name="connsiteY186" fmla="*/ 428826 h 471699"/>
                  <a:gd name="connsiteX187" fmla="*/ 160392 w 383064"/>
                  <a:gd name="connsiteY187" fmla="*/ 425396 h 471699"/>
                  <a:gd name="connsiteX188" fmla="*/ 159760 w 383064"/>
                  <a:gd name="connsiteY188" fmla="*/ 418627 h 471699"/>
                  <a:gd name="connsiteX189" fmla="*/ 156421 w 383064"/>
                  <a:gd name="connsiteY189" fmla="*/ 416190 h 471699"/>
                  <a:gd name="connsiteX190" fmla="*/ 162829 w 383064"/>
                  <a:gd name="connsiteY190" fmla="*/ 406080 h 471699"/>
                  <a:gd name="connsiteX191" fmla="*/ 160934 w 383064"/>
                  <a:gd name="connsiteY191" fmla="*/ 403824 h 471699"/>
                  <a:gd name="connsiteX192" fmla="*/ 161566 w 383064"/>
                  <a:gd name="connsiteY192" fmla="*/ 396784 h 471699"/>
                  <a:gd name="connsiteX193" fmla="*/ 154706 w 383064"/>
                  <a:gd name="connsiteY193" fmla="*/ 389111 h 471699"/>
                  <a:gd name="connsiteX194" fmla="*/ 156150 w 383064"/>
                  <a:gd name="connsiteY194" fmla="*/ 380447 h 471699"/>
                  <a:gd name="connsiteX195" fmla="*/ 152540 w 383064"/>
                  <a:gd name="connsiteY195" fmla="*/ 377197 h 471699"/>
                  <a:gd name="connsiteX196" fmla="*/ 150464 w 383064"/>
                  <a:gd name="connsiteY196" fmla="*/ 366637 h 471699"/>
                  <a:gd name="connsiteX197" fmla="*/ 144777 w 383064"/>
                  <a:gd name="connsiteY197" fmla="*/ 363658 h 471699"/>
                  <a:gd name="connsiteX198" fmla="*/ 141077 w 383064"/>
                  <a:gd name="connsiteY198" fmla="*/ 365463 h 471699"/>
                  <a:gd name="connsiteX199" fmla="*/ 136564 w 383064"/>
                  <a:gd name="connsiteY199" fmla="*/ 360860 h 471699"/>
                  <a:gd name="connsiteX200" fmla="*/ 129614 w 383064"/>
                  <a:gd name="connsiteY200" fmla="*/ 361672 h 471699"/>
                  <a:gd name="connsiteX201" fmla="*/ 123566 w 383064"/>
                  <a:gd name="connsiteY201" fmla="*/ 354000 h 471699"/>
                  <a:gd name="connsiteX202" fmla="*/ 111652 w 383064"/>
                  <a:gd name="connsiteY202" fmla="*/ 349217 h 471699"/>
                  <a:gd name="connsiteX203" fmla="*/ 108312 w 383064"/>
                  <a:gd name="connsiteY203" fmla="*/ 358423 h 471699"/>
                  <a:gd name="connsiteX204" fmla="*/ 104160 w 383064"/>
                  <a:gd name="connsiteY204" fmla="*/ 361402 h 471699"/>
                  <a:gd name="connsiteX205" fmla="*/ 98384 w 383064"/>
                  <a:gd name="connsiteY205" fmla="*/ 359596 h 471699"/>
                  <a:gd name="connsiteX206" fmla="*/ 96308 w 383064"/>
                  <a:gd name="connsiteY206" fmla="*/ 363658 h 471699"/>
                  <a:gd name="connsiteX207" fmla="*/ 88997 w 383064"/>
                  <a:gd name="connsiteY207" fmla="*/ 363929 h 471699"/>
                  <a:gd name="connsiteX208" fmla="*/ 84935 w 383064"/>
                  <a:gd name="connsiteY208" fmla="*/ 367269 h 471699"/>
                  <a:gd name="connsiteX209" fmla="*/ 84935 w 383064"/>
                  <a:gd name="connsiteY209" fmla="*/ 367269 h 471699"/>
                  <a:gd name="connsiteX210" fmla="*/ 81324 w 383064"/>
                  <a:gd name="connsiteY210" fmla="*/ 366998 h 471699"/>
                  <a:gd name="connsiteX211" fmla="*/ 81324 w 383064"/>
                  <a:gd name="connsiteY211" fmla="*/ 366998 h 471699"/>
                  <a:gd name="connsiteX212" fmla="*/ 75909 w 383064"/>
                  <a:gd name="connsiteY212" fmla="*/ 367900 h 471699"/>
                  <a:gd name="connsiteX213" fmla="*/ 72840 w 383064"/>
                  <a:gd name="connsiteY213" fmla="*/ 372504 h 471699"/>
                  <a:gd name="connsiteX214" fmla="*/ 68868 w 383064"/>
                  <a:gd name="connsiteY214" fmla="*/ 385862 h 471699"/>
                  <a:gd name="connsiteX215" fmla="*/ 70493 w 383064"/>
                  <a:gd name="connsiteY215" fmla="*/ 388931 h 471699"/>
                  <a:gd name="connsiteX216" fmla="*/ 66341 w 383064"/>
                  <a:gd name="connsiteY216" fmla="*/ 390104 h 471699"/>
                  <a:gd name="connsiteX217" fmla="*/ 67785 w 383064"/>
                  <a:gd name="connsiteY217" fmla="*/ 394527 h 471699"/>
                  <a:gd name="connsiteX218" fmla="*/ 58489 w 383064"/>
                  <a:gd name="connsiteY218" fmla="*/ 394617 h 471699"/>
                  <a:gd name="connsiteX219" fmla="*/ 58489 w 383064"/>
                  <a:gd name="connsiteY219" fmla="*/ 394617 h 471699"/>
                  <a:gd name="connsiteX220" fmla="*/ 56503 w 383064"/>
                  <a:gd name="connsiteY220" fmla="*/ 392000 h 471699"/>
                  <a:gd name="connsiteX221" fmla="*/ 47657 w 383064"/>
                  <a:gd name="connsiteY221" fmla="*/ 389473 h 471699"/>
                  <a:gd name="connsiteX222" fmla="*/ 44047 w 383064"/>
                  <a:gd name="connsiteY222" fmla="*/ 382522 h 471699"/>
                  <a:gd name="connsiteX223" fmla="*/ 40076 w 383064"/>
                  <a:gd name="connsiteY223" fmla="*/ 379724 h 471699"/>
                  <a:gd name="connsiteX224" fmla="*/ 38090 w 383064"/>
                  <a:gd name="connsiteY224" fmla="*/ 381078 h 471699"/>
                  <a:gd name="connsiteX225" fmla="*/ 37638 w 383064"/>
                  <a:gd name="connsiteY225" fmla="*/ 378371 h 471699"/>
                  <a:gd name="connsiteX226" fmla="*/ 34750 w 383064"/>
                  <a:gd name="connsiteY226" fmla="*/ 377107 h 471699"/>
                  <a:gd name="connsiteX227" fmla="*/ 35111 w 383064"/>
                  <a:gd name="connsiteY227" fmla="*/ 369344 h 471699"/>
                  <a:gd name="connsiteX228" fmla="*/ 29696 w 383064"/>
                  <a:gd name="connsiteY228" fmla="*/ 367539 h 471699"/>
                  <a:gd name="connsiteX229" fmla="*/ 26537 w 383064"/>
                  <a:gd name="connsiteY229" fmla="*/ 349307 h 471699"/>
                  <a:gd name="connsiteX230" fmla="*/ 20670 w 383064"/>
                  <a:gd name="connsiteY230" fmla="*/ 343891 h 471699"/>
                  <a:gd name="connsiteX231" fmla="*/ 20038 w 383064"/>
                  <a:gd name="connsiteY231" fmla="*/ 339017 h 471699"/>
                  <a:gd name="connsiteX232" fmla="*/ 14983 w 383064"/>
                  <a:gd name="connsiteY232" fmla="*/ 335768 h 471699"/>
                  <a:gd name="connsiteX233" fmla="*/ 18052 w 383064"/>
                  <a:gd name="connsiteY233" fmla="*/ 332428 h 471699"/>
                  <a:gd name="connsiteX234" fmla="*/ 17420 w 383064"/>
                  <a:gd name="connsiteY234" fmla="*/ 328186 h 471699"/>
                  <a:gd name="connsiteX235" fmla="*/ 20579 w 383064"/>
                  <a:gd name="connsiteY235" fmla="*/ 324214 h 471699"/>
                  <a:gd name="connsiteX236" fmla="*/ 15886 w 383064"/>
                  <a:gd name="connsiteY236" fmla="*/ 320875 h 471699"/>
                  <a:gd name="connsiteX237" fmla="*/ 14983 w 383064"/>
                  <a:gd name="connsiteY237" fmla="*/ 315188 h 471699"/>
                  <a:gd name="connsiteX238" fmla="*/ 18052 w 383064"/>
                  <a:gd name="connsiteY238" fmla="*/ 310314 h 471699"/>
                  <a:gd name="connsiteX239" fmla="*/ 20760 w 383064"/>
                  <a:gd name="connsiteY239" fmla="*/ 309502 h 471699"/>
                  <a:gd name="connsiteX240" fmla="*/ 20489 w 383064"/>
                  <a:gd name="connsiteY240" fmla="*/ 304177 h 471699"/>
                  <a:gd name="connsiteX241" fmla="*/ 23919 w 383064"/>
                  <a:gd name="connsiteY241" fmla="*/ 299573 h 471699"/>
                  <a:gd name="connsiteX242" fmla="*/ 29335 w 383064"/>
                  <a:gd name="connsiteY242" fmla="*/ 297317 h 471699"/>
                  <a:gd name="connsiteX243" fmla="*/ 29244 w 383064"/>
                  <a:gd name="connsiteY243" fmla="*/ 293797 h 471699"/>
                  <a:gd name="connsiteX244" fmla="*/ 21211 w 383064"/>
                  <a:gd name="connsiteY244" fmla="*/ 290728 h 471699"/>
                  <a:gd name="connsiteX245" fmla="*/ 17871 w 383064"/>
                  <a:gd name="connsiteY245" fmla="*/ 292082 h 471699"/>
                  <a:gd name="connsiteX246" fmla="*/ 14712 w 383064"/>
                  <a:gd name="connsiteY246" fmla="*/ 287930 h 471699"/>
                  <a:gd name="connsiteX247" fmla="*/ 15525 w 383064"/>
                  <a:gd name="connsiteY247" fmla="*/ 281882 h 471699"/>
                  <a:gd name="connsiteX248" fmla="*/ 13629 w 383064"/>
                  <a:gd name="connsiteY248" fmla="*/ 277730 h 471699"/>
                  <a:gd name="connsiteX249" fmla="*/ 11824 w 383064"/>
                  <a:gd name="connsiteY249" fmla="*/ 279084 h 471699"/>
                  <a:gd name="connsiteX250" fmla="*/ 9026 w 383064"/>
                  <a:gd name="connsiteY250" fmla="*/ 277099 h 471699"/>
                  <a:gd name="connsiteX251" fmla="*/ 0 w 383064"/>
                  <a:gd name="connsiteY251" fmla="*/ 264191 h 471699"/>
                  <a:gd name="connsiteX252" fmla="*/ 1715 w 383064"/>
                  <a:gd name="connsiteY252" fmla="*/ 263740 h 471699"/>
                  <a:gd name="connsiteX253" fmla="*/ 2166 w 383064"/>
                  <a:gd name="connsiteY253" fmla="*/ 258415 h 471699"/>
                  <a:gd name="connsiteX254" fmla="*/ 4784 w 383064"/>
                  <a:gd name="connsiteY254" fmla="*/ 257151 h 471699"/>
                  <a:gd name="connsiteX255" fmla="*/ 2347 w 383064"/>
                  <a:gd name="connsiteY255" fmla="*/ 252548 h 471699"/>
                  <a:gd name="connsiteX256" fmla="*/ 3610 w 383064"/>
                  <a:gd name="connsiteY256" fmla="*/ 244876 h 471699"/>
                  <a:gd name="connsiteX257" fmla="*/ 2166 w 383064"/>
                  <a:gd name="connsiteY257" fmla="*/ 242710 h 471699"/>
                  <a:gd name="connsiteX258" fmla="*/ 10651 w 383064"/>
                  <a:gd name="connsiteY258" fmla="*/ 238016 h 471699"/>
                  <a:gd name="connsiteX259" fmla="*/ 15073 w 383064"/>
                  <a:gd name="connsiteY259" fmla="*/ 239731 h 471699"/>
                  <a:gd name="connsiteX260" fmla="*/ 19586 w 383064"/>
                  <a:gd name="connsiteY260" fmla="*/ 235398 h 471699"/>
                  <a:gd name="connsiteX261" fmla="*/ 13629 w 383064"/>
                  <a:gd name="connsiteY261" fmla="*/ 230163 h 471699"/>
                  <a:gd name="connsiteX262" fmla="*/ 28612 w 383064"/>
                  <a:gd name="connsiteY262" fmla="*/ 225289 h 471699"/>
                  <a:gd name="connsiteX263" fmla="*/ 22475 w 383064"/>
                  <a:gd name="connsiteY263" fmla="*/ 217798 h 471699"/>
                  <a:gd name="connsiteX264" fmla="*/ 24190 w 383064"/>
                  <a:gd name="connsiteY264" fmla="*/ 213465 h 471699"/>
                  <a:gd name="connsiteX265" fmla="*/ 31230 w 383064"/>
                  <a:gd name="connsiteY265" fmla="*/ 211841 h 471699"/>
                  <a:gd name="connsiteX266" fmla="*/ 30598 w 383064"/>
                  <a:gd name="connsiteY266" fmla="*/ 201190 h 471699"/>
                  <a:gd name="connsiteX267" fmla="*/ 38992 w 383064"/>
                  <a:gd name="connsiteY267" fmla="*/ 197489 h 471699"/>
                  <a:gd name="connsiteX268" fmla="*/ 40346 w 383064"/>
                  <a:gd name="connsiteY268" fmla="*/ 188463 h 471699"/>
                  <a:gd name="connsiteX269" fmla="*/ 38722 w 383064"/>
                  <a:gd name="connsiteY269" fmla="*/ 183589 h 471699"/>
                  <a:gd name="connsiteX270" fmla="*/ 41700 w 383064"/>
                  <a:gd name="connsiteY270" fmla="*/ 176729 h 471699"/>
                  <a:gd name="connsiteX271" fmla="*/ 40978 w 383064"/>
                  <a:gd name="connsiteY271" fmla="*/ 171314 h 471699"/>
                  <a:gd name="connsiteX272" fmla="*/ 49102 w 383064"/>
                  <a:gd name="connsiteY272" fmla="*/ 167703 h 471699"/>
                  <a:gd name="connsiteX273" fmla="*/ 62189 w 383064"/>
                  <a:gd name="connsiteY273" fmla="*/ 169599 h 471699"/>
                  <a:gd name="connsiteX274" fmla="*/ 65800 w 383064"/>
                  <a:gd name="connsiteY274" fmla="*/ 161836 h 471699"/>
                  <a:gd name="connsiteX275" fmla="*/ 60294 w 383064"/>
                  <a:gd name="connsiteY275" fmla="*/ 166440 h 471699"/>
                  <a:gd name="connsiteX276" fmla="*/ 57225 w 383064"/>
                  <a:gd name="connsiteY276" fmla="*/ 165537 h 471699"/>
                  <a:gd name="connsiteX277" fmla="*/ 55961 w 383064"/>
                  <a:gd name="connsiteY277" fmla="*/ 161114 h 471699"/>
                  <a:gd name="connsiteX278" fmla="*/ 57857 w 383064"/>
                  <a:gd name="connsiteY278" fmla="*/ 157323 h 471699"/>
                  <a:gd name="connsiteX279" fmla="*/ 55239 w 383064"/>
                  <a:gd name="connsiteY279" fmla="*/ 152540 h 471699"/>
                  <a:gd name="connsiteX280" fmla="*/ 58759 w 383064"/>
                  <a:gd name="connsiteY280" fmla="*/ 152269 h 471699"/>
                  <a:gd name="connsiteX281" fmla="*/ 60474 w 383064"/>
                  <a:gd name="connsiteY281" fmla="*/ 139993 h 471699"/>
                  <a:gd name="connsiteX282" fmla="*/ 78526 w 383064"/>
                  <a:gd name="connsiteY282" fmla="*/ 126545 h 471699"/>
                  <a:gd name="connsiteX283" fmla="*/ 75367 w 383064"/>
                  <a:gd name="connsiteY283" fmla="*/ 116887 h 471699"/>
                  <a:gd name="connsiteX284" fmla="*/ 78346 w 383064"/>
                  <a:gd name="connsiteY284" fmla="*/ 109576 h 471699"/>
                  <a:gd name="connsiteX285" fmla="*/ 75096 w 383064"/>
                  <a:gd name="connsiteY285" fmla="*/ 99196 h 471699"/>
                  <a:gd name="connsiteX286" fmla="*/ 68959 w 383064"/>
                  <a:gd name="connsiteY286" fmla="*/ 91163 h 471699"/>
                  <a:gd name="connsiteX287" fmla="*/ 62009 w 383064"/>
                  <a:gd name="connsiteY287" fmla="*/ 89809 h 471699"/>
                  <a:gd name="connsiteX288" fmla="*/ 59933 w 383064"/>
                  <a:gd name="connsiteY288" fmla="*/ 84213 h 471699"/>
                  <a:gd name="connsiteX289" fmla="*/ 56683 w 383064"/>
                  <a:gd name="connsiteY289" fmla="*/ 82588 h 471699"/>
                  <a:gd name="connsiteX290" fmla="*/ 54156 w 383064"/>
                  <a:gd name="connsiteY290" fmla="*/ 76360 h 471699"/>
                  <a:gd name="connsiteX291" fmla="*/ 55329 w 383064"/>
                  <a:gd name="connsiteY291" fmla="*/ 70854 h 471699"/>
                  <a:gd name="connsiteX292" fmla="*/ 45942 w 383064"/>
                  <a:gd name="connsiteY292" fmla="*/ 60745 h 47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</a:cxnLst>
                <a:rect l="l" t="t" r="r" b="b"/>
                <a:pathLst>
                  <a:path w="383064" h="471699">
                    <a:moveTo>
                      <a:pt x="47206" y="53705"/>
                    </a:moveTo>
                    <a:lnTo>
                      <a:pt x="51629" y="51990"/>
                    </a:lnTo>
                    <a:lnTo>
                      <a:pt x="51538" y="44769"/>
                    </a:lnTo>
                    <a:lnTo>
                      <a:pt x="54246" y="41700"/>
                    </a:lnTo>
                    <a:lnTo>
                      <a:pt x="65168" y="37277"/>
                    </a:lnTo>
                    <a:lnTo>
                      <a:pt x="70583" y="38090"/>
                    </a:lnTo>
                    <a:lnTo>
                      <a:pt x="73381" y="32133"/>
                    </a:lnTo>
                    <a:lnTo>
                      <a:pt x="78165" y="35292"/>
                    </a:lnTo>
                    <a:lnTo>
                      <a:pt x="82227" y="35201"/>
                    </a:lnTo>
                    <a:lnTo>
                      <a:pt x="80783" y="26446"/>
                    </a:lnTo>
                    <a:lnTo>
                      <a:pt x="84393" y="23468"/>
                    </a:lnTo>
                    <a:lnTo>
                      <a:pt x="88455" y="22746"/>
                    </a:lnTo>
                    <a:lnTo>
                      <a:pt x="89177" y="20670"/>
                    </a:lnTo>
                    <a:lnTo>
                      <a:pt x="102355" y="21392"/>
                    </a:lnTo>
                    <a:lnTo>
                      <a:pt x="109756" y="8665"/>
                    </a:lnTo>
                    <a:lnTo>
                      <a:pt x="114089" y="7853"/>
                    </a:lnTo>
                    <a:lnTo>
                      <a:pt x="122934" y="11553"/>
                    </a:lnTo>
                    <a:lnTo>
                      <a:pt x="125191" y="5867"/>
                    </a:lnTo>
                    <a:lnTo>
                      <a:pt x="127808" y="10380"/>
                    </a:lnTo>
                    <a:lnTo>
                      <a:pt x="132321" y="4332"/>
                    </a:lnTo>
                    <a:lnTo>
                      <a:pt x="137195" y="5235"/>
                    </a:lnTo>
                    <a:lnTo>
                      <a:pt x="139813" y="1264"/>
                    </a:lnTo>
                    <a:lnTo>
                      <a:pt x="145680" y="0"/>
                    </a:lnTo>
                    <a:lnTo>
                      <a:pt x="150734" y="6950"/>
                    </a:lnTo>
                    <a:lnTo>
                      <a:pt x="154345" y="7131"/>
                    </a:lnTo>
                    <a:lnTo>
                      <a:pt x="154796" y="10199"/>
                    </a:lnTo>
                    <a:lnTo>
                      <a:pt x="151457" y="14261"/>
                    </a:lnTo>
                    <a:lnTo>
                      <a:pt x="154796" y="21392"/>
                    </a:lnTo>
                    <a:lnTo>
                      <a:pt x="163461" y="24641"/>
                    </a:lnTo>
                    <a:lnTo>
                      <a:pt x="161656" y="28522"/>
                    </a:lnTo>
                    <a:lnTo>
                      <a:pt x="150825" y="38270"/>
                    </a:lnTo>
                    <a:lnTo>
                      <a:pt x="145590" y="49643"/>
                    </a:lnTo>
                    <a:lnTo>
                      <a:pt x="140354" y="51900"/>
                    </a:lnTo>
                    <a:lnTo>
                      <a:pt x="140445" y="55329"/>
                    </a:lnTo>
                    <a:lnTo>
                      <a:pt x="145951" y="57315"/>
                    </a:lnTo>
                    <a:lnTo>
                      <a:pt x="146402" y="60835"/>
                    </a:lnTo>
                    <a:lnTo>
                      <a:pt x="152088" y="67063"/>
                    </a:lnTo>
                    <a:lnTo>
                      <a:pt x="148207" y="74013"/>
                    </a:lnTo>
                    <a:lnTo>
                      <a:pt x="151005" y="77985"/>
                    </a:lnTo>
                    <a:lnTo>
                      <a:pt x="157865" y="77172"/>
                    </a:lnTo>
                    <a:lnTo>
                      <a:pt x="163190" y="82498"/>
                    </a:lnTo>
                    <a:lnTo>
                      <a:pt x="163912" y="85025"/>
                    </a:lnTo>
                    <a:lnTo>
                      <a:pt x="160031" y="88635"/>
                    </a:lnTo>
                    <a:lnTo>
                      <a:pt x="161295" y="91614"/>
                    </a:lnTo>
                    <a:lnTo>
                      <a:pt x="158768" y="93600"/>
                    </a:lnTo>
                    <a:lnTo>
                      <a:pt x="161475" y="94412"/>
                    </a:lnTo>
                    <a:lnTo>
                      <a:pt x="160573" y="96398"/>
                    </a:lnTo>
                    <a:lnTo>
                      <a:pt x="167342" y="95766"/>
                    </a:lnTo>
                    <a:lnTo>
                      <a:pt x="175466" y="109305"/>
                    </a:lnTo>
                    <a:lnTo>
                      <a:pt x="183499" y="111562"/>
                    </a:lnTo>
                    <a:lnTo>
                      <a:pt x="188373" y="108222"/>
                    </a:lnTo>
                    <a:lnTo>
                      <a:pt x="189005" y="113547"/>
                    </a:lnTo>
                    <a:lnTo>
                      <a:pt x="192435" y="113818"/>
                    </a:lnTo>
                    <a:lnTo>
                      <a:pt x="206154" y="111020"/>
                    </a:lnTo>
                    <a:lnTo>
                      <a:pt x="208862" y="114450"/>
                    </a:lnTo>
                    <a:lnTo>
                      <a:pt x="219513" y="118151"/>
                    </a:lnTo>
                    <a:lnTo>
                      <a:pt x="222491" y="124017"/>
                    </a:lnTo>
                    <a:lnTo>
                      <a:pt x="225831" y="123927"/>
                    </a:lnTo>
                    <a:lnTo>
                      <a:pt x="232510" y="111020"/>
                    </a:lnTo>
                    <a:lnTo>
                      <a:pt x="236120" y="107771"/>
                    </a:lnTo>
                    <a:lnTo>
                      <a:pt x="242710" y="107410"/>
                    </a:lnTo>
                    <a:lnTo>
                      <a:pt x="246952" y="110027"/>
                    </a:lnTo>
                    <a:lnTo>
                      <a:pt x="251645" y="107590"/>
                    </a:lnTo>
                    <a:lnTo>
                      <a:pt x="253902" y="103438"/>
                    </a:lnTo>
                    <a:lnTo>
                      <a:pt x="269246" y="97210"/>
                    </a:lnTo>
                    <a:lnTo>
                      <a:pt x="271141" y="93961"/>
                    </a:lnTo>
                    <a:lnTo>
                      <a:pt x="286576" y="89809"/>
                    </a:lnTo>
                    <a:lnTo>
                      <a:pt x="290638" y="82227"/>
                    </a:lnTo>
                    <a:lnTo>
                      <a:pt x="299212" y="86379"/>
                    </a:lnTo>
                    <a:lnTo>
                      <a:pt x="306343" y="84574"/>
                    </a:lnTo>
                    <a:lnTo>
                      <a:pt x="306794" y="87462"/>
                    </a:lnTo>
                    <a:lnTo>
                      <a:pt x="303003" y="90892"/>
                    </a:lnTo>
                    <a:lnTo>
                      <a:pt x="302913" y="94773"/>
                    </a:lnTo>
                    <a:lnTo>
                      <a:pt x="308870" y="95044"/>
                    </a:lnTo>
                    <a:lnTo>
                      <a:pt x="312842" y="97842"/>
                    </a:lnTo>
                    <a:lnTo>
                      <a:pt x="311758" y="102806"/>
                    </a:lnTo>
                    <a:lnTo>
                      <a:pt x="315549" y="103980"/>
                    </a:lnTo>
                    <a:lnTo>
                      <a:pt x="312751" y="106778"/>
                    </a:lnTo>
                    <a:lnTo>
                      <a:pt x="316091" y="110478"/>
                    </a:lnTo>
                    <a:lnTo>
                      <a:pt x="315459" y="113547"/>
                    </a:lnTo>
                    <a:lnTo>
                      <a:pt x="324214" y="116797"/>
                    </a:lnTo>
                    <a:lnTo>
                      <a:pt x="322138" y="130155"/>
                    </a:lnTo>
                    <a:lnTo>
                      <a:pt x="324034" y="135661"/>
                    </a:lnTo>
                    <a:lnTo>
                      <a:pt x="312120" y="149832"/>
                    </a:lnTo>
                    <a:lnTo>
                      <a:pt x="315549" y="154525"/>
                    </a:lnTo>
                    <a:lnTo>
                      <a:pt x="314918" y="164996"/>
                    </a:lnTo>
                    <a:lnTo>
                      <a:pt x="317535" y="171314"/>
                    </a:lnTo>
                    <a:lnTo>
                      <a:pt x="319611" y="172577"/>
                    </a:lnTo>
                    <a:lnTo>
                      <a:pt x="325117" y="170953"/>
                    </a:lnTo>
                    <a:lnTo>
                      <a:pt x="333421" y="174834"/>
                    </a:lnTo>
                    <a:lnTo>
                      <a:pt x="342176" y="167072"/>
                    </a:lnTo>
                    <a:lnTo>
                      <a:pt x="346509" y="168245"/>
                    </a:lnTo>
                    <a:lnTo>
                      <a:pt x="346779" y="170953"/>
                    </a:lnTo>
                    <a:lnTo>
                      <a:pt x="351383" y="171494"/>
                    </a:lnTo>
                    <a:lnTo>
                      <a:pt x="351022" y="176007"/>
                    </a:lnTo>
                    <a:lnTo>
                      <a:pt x="354451" y="177090"/>
                    </a:lnTo>
                    <a:lnTo>
                      <a:pt x="354451" y="177090"/>
                    </a:lnTo>
                    <a:lnTo>
                      <a:pt x="355083" y="181874"/>
                    </a:lnTo>
                    <a:lnTo>
                      <a:pt x="365102" y="187651"/>
                    </a:lnTo>
                    <a:lnTo>
                      <a:pt x="369435" y="193518"/>
                    </a:lnTo>
                    <a:lnTo>
                      <a:pt x="370067" y="198121"/>
                    </a:lnTo>
                    <a:lnTo>
                      <a:pt x="365192" y="203085"/>
                    </a:lnTo>
                    <a:lnTo>
                      <a:pt x="365192" y="203085"/>
                    </a:lnTo>
                    <a:lnTo>
                      <a:pt x="363748" y="205883"/>
                    </a:lnTo>
                    <a:lnTo>
                      <a:pt x="363748" y="205883"/>
                    </a:lnTo>
                    <a:lnTo>
                      <a:pt x="360860" y="215270"/>
                    </a:lnTo>
                    <a:lnTo>
                      <a:pt x="363297" y="221137"/>
                    </a:lnTo>
                    <a:lnTo>
                      <a:pt x="366637" y="226824"/>
                    </a:lnTo>
                    <a:lnTo>
                      <a:pt x="368893" y="228178"/>
                    </a:lnTo>
                    <a:lnTo>
                      <a:pt x="370789" y="226914"/>
                    </a:lnTo>
                    <a:lnTo>
                      <a:pt x="372594" y="230795"/>
                    </a:lnTo>
                    <a:lnTo>
                      <a:pt x="377378" y="232691"/>
                    </a:lnTo>
                    <a:lnTo>
                      <a:pt x="382161" y="238648"/>
                    </a:lnTo>
                    <a:lnTo>
                      <a:pt x="383064" y="243973"/>
                    </a:lnTo>
                    <a:lnTo>
                      <a:pt x="378641" y="261484"/>
                    </a:lnTo>
                    <a:lnTo>
                      <a:pt x="375933" y="262206"/>
                    </a:lnTo>
                    <a:lnTo>
                      <a:pt x="370969" y="268795"/>
                    </a:lnTo>
                    <a:lnTo>
                      <a:pt x="370969" y="273849"/>
                    </a:lnTo>
                    <a:lnTo>
                      <a:pt x="376836" y="283236"/>
                    </a:lnTo>
                    <a:lnTo>
                      <a:pt x="373135" y="287840"/>
                    </a:lnTo>
                    <a:lnTo>
                      <a:pt x="368803" y="289464"/>
                    </a:lnTo>
                    <a:lnTo>
                      <a:pt x="359416" y="301198"/>
                    </a:lnTo>
                    <a:lnTo>
                      <a:pt x="356979" y="300747"/>
                    </a:lnTo>
                    <a:lnTo>
                      <a:pt x="352105" y="308238"/>
                    </a:lnTo>
                    <a:lnTo>
                      <a:pt x="354091" y="314015"/>
                    </a:lnTo>
                    <a:lnTo>
                      <a:pt x="350029" y="317625"/>
                    </a:lnTo>
                    <a:lnTo>
                      <a:pt x="346599" y="317084"/>
                    </a:lnTo>
                    <a:lnTo>
                      <a:pt x="343530" y="321597"/>
                    </a:lnTo>
                    <a:lnTo>
                      <a:pt x="340912" y="332157"/>
                    </a:lnTo>
                    <a:lnTo>
                      <a:pt x="325027" y="330352"/>
                    </a:lnTo>
                    <a:lnTo>
                      <a:pt x="320784" y="336580"/>
                    </a:lnTo>
                    <a:lnTo>
                      <a:pt x="317896" y="334865"/>
                    </a:lnTo>
                    <a:lnTo>
                      <a:pt x="314196" y="337212"/>
                    </a:lnTo>
                    <a:lnTo>
                      <a:pt x="315369" y="350570"/>
                    </a:lnTo>
                    <a:lnTo>
                      <a:pt x="311939" y="354993"/>
                    </a:lnTo>
                    <a:lnTo>
                      <a:pt x="319250" y="366005"/>
                    </a:lnTo>
                    <a:lnTo>
                      <a:pt x="317625" y="374399"/>
                    </a:lnTo>
                    <a:lnTo>
                      <a:pt x="320784" y="376475"/>
                    </a:lnTo>
                    <a:lnTo>
                      <a:pt x="321326" y="384328"/>
                    </a:lnTo>
                    <a:lnTo>
                      <a:pt x="319792" y="392090"/>
                    </a:lnTo>
                    <a:lnTo>
                      <a:pt x="316091" y="392902"/>
                    </a:lnTo>
                    <a:lnTo>
                      <a:pt x="316091" y="392902"/>
                    </a:lnTo>
                    <a:lnTo>
                      <a:pt x="313473" y="393805"/>
                    </a:lnTo>
                    <a:lnTo>
                      <a:pt x="313473" y="393805"/>
                    </a:lnTo>
                    <a:lnTo>
                      <a:pt x="313473" y="397776"/>
                    </a:lnTo>
                    <a:lnTo>
                      <a:pt x="319611" y="398408"/>
                    </a:lnTo>
                    <a:lnTo>
                      <a:pt x="313383" y="404636"/>
                    </a:lnTo>
                    <a:lnTo>
                      <a:pt x="313383" y="404636"/>
                    </a:lnTo>
                    <a:lnTo>
                      <a:pt x="310856" y="402470"/>
                    </a:lnTo>
                    <a:lnTo>
                      <a:pt x="294970" y="402651"/>
                    </a:lnTo>
                    <a:lnTo>
                      <a:pt x="291811" y="400213"/>
                    </a:lnTo>
                    <a:lnTo>
                      <a:pt x="289013" y="393173"/>
                    </a:lnTo>
                    <a:lnTo>
                      <a:pt x="281070" y="389382"/>
                    </a:lnTo>
                    <a:lnTo>
                      <a:pt x="272947" y="404636"/>
                    </a:lnTo>
                    <a:lnTo>
                      <a:pt x="267441" y="407073"/>
                    </a:lnTo>
                    <a:lnTo>
                      <a:pt x="261303" y="404726"/>
                    </a:lnTo>
                    <a:lnTo>
                      <a:pt x="261303" y="404726"/>
                    </a:lnTo>
                    <a:lnTo>
                      <a:pt x="256158" y="403734"/>
                    </a:lnTo>
                    <a:lnTo>
                      <a:pt x="256158" y="403734"/>
                    </a:lnTo>
                    <a:lnTo>
                      <a:pt x="253089" y="405900"/>
                    </a:lnTo>
                    <a:lnTo>
                      <a:pt x="253450" y="411045"/>
                    </a:lnTo>
                    <a:lnTo>
                      <a:pt x="248486" y="412760"/>
                    </a:lnTo>
                    <a:lnTo>
                      <a:pt x="248125" y="416731"/>
                    </a:lnTo>
                    <a:lnTo>
                      <a:pt x="241987" y="422237"/>
                    </a:lnTo>
                    <a:lnTo>
                      <a:pt x="234225" y="425667"/>
                    </a:lnTo>
                    <a:lnTo>
                      <a:pt x="225109" y="425938"/>
                    </a:lnTo>
                    <a:lnTo>
                      <a:pt x="211570" y="444351"/>
                    </a:lnTo>
                    <a:lnTo>
                      <a:pt x="207869" y="445795"/>
                    </a:lnTo>
                    <a:lnTo>
                      <a:pt x="202634" y="444260"/>
                    </a:lnTo>
                    <a:lnTo>
                      <a:pt x="202634" y="444260"/>
                    </a:lnTo>
                    <a:lnTo>
                      <a:pt x="203627" y="447781"/>
                    </a:lnTo>
                    <a:lnTo>
                      <a:pt x="201731" y="450759"/>
                    </a:lnTo>
                    <a:lnTo>
                      <a:pt x="201731" y="450759"/>
                    </a:lnTo>
                    <a:lnTo>
                      <a:pt x="180159" y="451842"/>
                    </a:lnTo>
                    <a:lnTo>
                      <a:pt x="175195" y="458341"/>
                    </a:lnTo>
                    <a:lnTo>
                      <a:pt x="173029" y="471338"/>
                    </a:lnTo>
                    <a:lnTo>
                      <a:pt x="166891" y="471700"/>
                    </a:lnTo>
                    <a:lnTo>
                      <a:pt x="163461" y="468450"/>
                    </a:lnTo>
                    <a:lnTo>
                      <a:pt x="158045" y="467367"/>
                    </a:lnTo>
                    <a:lnTo>
                      <a:pt x="154616" y="464298"/>
                    </a:lnTo>
                    <a:lnTo>
                      <a:pt x="155518" y="461049"/>
                    </a:lnTo>
                    <a:lnTo>
                      <a:pt x="153442" y="457980"/>
                    </a:lnTo>
                    <a:lnTo>
                      <a:pt x="159038" y="444351"/>
                    </a:lnTo>
                    <a:lnTo>
                      <a:pt x="158316" y="439838"/>
                    </a:lnTo>
                    <a:lnTo>
                      <a:pt x="160663" y="435776"/>
                    </a:lnTo>
                    <a:lnTo>
                      <a:pt x="159219" y="430992"/>
                    </a:lnTo>
                    <a:lnTo>
                      <a:pt x="164364" y="428826"/>
                    </a:lnTo>
                    <a:lnTo>
                      <a:pt x="160392" y="425396"/>
                    </a:lnTo>
                    <a:lnTo>
                      <a:pt x="159760" y="418627"/>
                    </a:lnTo>
                    <a:lnTo>
                      <a:pt x="156421" y="416190"/>
                    </a:lnTo>
                    <a:lnTo>
                      <a:pt x="162829" y="406080"/>
                    </a:lnTo>
                    <a:lnTo>
                      <a:pt x="160934" y="403824"/>
                    </a:lnTo>
                    <a:lnTo>
                      <a:pt x="161566" y="396784"/>
                    </a:lnTo>
                    <a:lnTo>
                      <a:pt x="154706" y="389111"/>
                    </a:lnTo>
                    <a:lnTo>
                      <a:pt x="156150" y="380447"/>
                    </a:lnTo>
                    <a:lnTo>
                      <a:pt x="152540" y="377197"/>
                    </a:lnTo>
                    <a:lnTo>
                      <a:pt x="150464" y="366637"/>
                    </a:lnTo>
                    <a:lnTo>
                      <a:pt x="144777" y="363658"/>
                    </a:lnTo>
                    <a:lnTo>
                      <a:pt x="141077" y="365463"/>
                    </a:lnTo>
                    <a:lnTo>
                      <a:pt x="136564" y="360860"/>
                    </a:lnTo>
                    <a:lnTo>
                      <a:pt x="129614" y="361672"/>
                    </a:lnTo>
                    <a:lnTo>
                      <a:pt x="123566" y="354000"/>
                    </a:lnTo>
                    <a:lnTo>
                      <a:pt x="111652" y="349217"/>
                    </a:lnTo>
                    <a:lnTo>
                      <a:pt x="108312" y="358423"/>
                    </a:lnTo>
                    <a:lnTo>
                      <a:pt x="104160" y="361402"/>
                    </a:lnTo>
                    <a:lnTo>
                      <a:pt x="98384" y="359596"/>
                    </a:lnTo>
                    <a:lnTo>
                      <a:pt x="96308" y="363658"/>
                    </a:lnTo>
                    <a:lnTo>
                      <a:pt x="88997" y="363929"/>
                    </a:lnTo>
                    <a:lnTo>
                      <a:pt x="84935" y="367269"/>
                    </a:lnTo>
                    <a:lnTo>
                      <a:pt x="84935" y="367269"/>
                    </a:lnTo>
                    <a:lnTo>
                      <a:pt x="81324" y="366998"/>
                    </a:lnTo>
                    <a:lnTo>
                      <a:pt x="81324" y="366998"/>
                    </a:lnTo>
                    <a:lnTo>
                      <a:pt x="75909" y="367900"/>
                    </a:lnTo>
                    <a:lnTo>
                      <a:pt x="72840" y="372504"/>
                    </a:lnTo>
                    <a:lnTo>
                      <a:pt x="68868" y="385862"/>
                    </a:lnTo>
                    <a:lnTo>
                      <a:pt x="70493" y="388931"/>
                    </a:lnTo>
                    <a:lnTo>
                      <a:pt x="66341" y="390104"/>
                    </a:lnTo>
                    <a:lnTo>
                      <a:pt x="67785" y="394527"/>
                    </a:lnTo>
                    <a:lnTo>
                      <a:pt x="58489" y="394617"/>
                    </a:lnTo>
                    <a:lnTo>
                      <a:pt x="58489" y="394617"/>
                    </a:lnTo>
                    <a:lnTo>
                      <a:pt x="56503" y="392000"/>
                    </a:lnTo>
                    <a:lnTo>
                      <a:pt x="47657" y="389473"/>
                    </a:lnTo>
                    <a:lnTo>
                      <a:pt x="44047" y="382522"/>
                    </a:lnTo>
                    <a:lnTo>
                      <a:pt x="40076" y="379724"/>
                    </a:lnTo>
                    <a:lnTo>
                      <a:pt x="38090" y="381078"/>
                    </a:lnTo>
                    <a:lnTo>
                      <a:pt x="37638" y="378371"/>
                    </a:lnTo>
                    <a:lnTo>
                      <a:pt x="34750" y="377107"/>
                    </a:lnTo>
                    <a:lnTo>
                      <a:pt x="35111" y="369344"/>
                    </a:lnTo>
                    <a:lnTo>
                      <a:pt x="29696" y="367539"/>
                    </a:lnTo>
                    <a:lnTo>
                      <a:pt x="26537" y="349307"/>
                    </a:lnTo>
                    <a:lnTo>
                      <a:pt x="20670" y="343891"/>
                    </a:lnTo>
                    <a:lnTo>
                      <a:pt x="20038" y="339017"/>
                    </a:lnTo>
                    <a:lnTo>
                      <a:pt x="14983" y="335768"/>
                    </a:lnTo>
                    <a:lnTo>
                      <a:pt x="18052" y="332428"/>
                    </a:lnTo>
                    <a:lnTo>
                      <a:pt x="17420" y="328186"/>
                    </a:lnTo>
                    <a:lnTo>
                      <a:pt x="20579" y="324214"/>
                    </a:lnTo>
                    <a:lnTo>
                      <a:pt x="15886" y="320875"/>
                    </a:lnTo>
                    <a:lnTo>
                      <a:pt x="14983" y="315188"/>
                    </a:lnTo>
                    <a:lnTo>
                      <a:pt x="18052" y="310314"/>
                    </a:lnTo>
                    <a:lnTo>
                      <a:pt x="20760" y="309502"/>
                    </a:lnTo>
                    <a:lnTo>
                      <a:pt x="20489" y="304177"/>
                    </a:lnTo>
                    <a:lnTo>
                      <a:pt x="23919" y="299573"/>
                    </a:lnTo>
                    <a:lnTo>
                      <a:pt x="29335" y="297317"/>
                    </a:lnTo>
                    <a:lnTo>
                      <a:pt x="29244" y="293797"/>
                    </a:lnTo>
                    <a:lnTo>
                      <a:pt x="21211" y="290728"/>
                    </a:lnTo>
                    <a:lnTo>
                      <a:pt x="17871" y="292082"/>
                    </a:lnTo>
                    <a:lnTo>
                      <a:pt x="14712" y="287930"/>
                    </a:lnTo>
                    <a:lnTo>
                      <a:pt x="15525" y="281882"/>
                    </a:lnTo>
                    <a:lnTo>
                      <a:pt x="13629" y="277730"/>
                    </a:lnTo>
                    <a:lnTo>
                      <a:pt x="11824" y="279084"/>
                    </a:lnTo>
                    <a:lnTo>
                      <a:pt x="9026" y="277099"/>
                    </a:lnTo>
                    <a:lnTo>
                      <a:pt x="0" y="264191"/>
                    </a:lnTo>
                    <a:lnTo>
                      <a:pt x="1715" y="263740"/>
                    </a:lnTo>
                    <a:lnTo>
                      <a:pt x="2166" y="258415"/>
                    </a:lnTo>
                    <a:lnTo>
                      <a:pt x="4784" y="257151"/>
                    </a:lnTo>
                    <a:lnTo>
                      <a:pt x="2347" y="252548"/>
                    </a:lnTo>
                    <a:lnTo>
                      <a:pt x="3610" y="244876"/>
                    </a:lnTo>
                    <a:lnTo>
                      <a:pt x="2166" y="242710"/>
                    </a:lnTo>
                    <a:lnTo>
                      <a:pt x="10651" y="238016"/>
                    </a:lnTo>
                    <a:lnTo>
                      <a:pt x="15073" y="239731"/>
                    </a:lnTo>
                    <a:lnTo>
                      <a:pt x="19586" y="235398"/>
                    </a:lnTo>
                    <a:lnTo>
                      <a:pt x="13629" y="230163"/>
                    </a:lnTo>
                    <a:lnTo>
                      <a:pt x="28612" y="225289"/>
                    </a:lnTo>
                    <a:lnTo>
                      <a:pt x="22475" y="217798"/>
                    </a:lnTo>
                    <a:lnTo>
                      <a:pt x="24190" y="213465"/>
                    </a:lnTo>
                    <a:lnTo>
                      <a:pt x="31230" y="211841"/>
                    </a:lnTo>
                    <a:lnTo>
                      <a:pt x="30598" y="201190"/>
                    </a:lnTo>
                    <a:lnTo>
                      <a:pt x="38992" y="197489"/>
                    </a:lnTo>
                    <a:lnTo>
                      <a:pt x="40346" y="188463"/>
                    </a:lnTo>
                    <a:lnTo>
                      <a:pt x="38722" y="183589"/>
                    </a:lnTo>
                    <a:lnTo>
                      <a:pt x="41700" y="176729"/>
                    </a:lnTo>
                    <a:lnTo>
                      <a:pt x="40978" y="171314"/>
                    </a:lnTo>
                    <a:lnTo>
                      <a:pt x="49102" y="167703"/>
                    </a:lnTo>
                    <a:lnTo>
                      <a:pt x="62189" y="169599"/>
                    </a:lnTo>
                    <a:lnTo>
                      <a:pt x="65800" y="161836"/>
                    </a:lnTo>
                    <a:lnTo>
                      <a:pt x="60294" y="166440"/>
                    </a:lnTo>
                    <a:lnTo>
                      <a:pt x="57225" y="165537"/>
                    </a:lnTo>
                    <a:lnTo>
                      <a:pt x="55961" y="161114"/>
                    </a:lnTo>
                    <a:lnTo>
                      <a:pt x="57857" y="157323"/>
                    </a:lnTo>
                    <a:lnTo>
                      <a:pt x="55239" y="152540"/>
                    </a:lnTo>
                    <a:lnTo>
                      <a:pt x="58759" y="152269"/>
                    </a:lnTo>
                    <a:lnTo>
                      <a:pt x="60474" y="139993"/>
                    </a:lnTo>
                    <a:lnTo>
                      <a:pt x="78526" y="126545"/>
                    </a:lnTo>
                    <a:lnTo>
                      <a:pt x="75367" y="116887"/>
                    </a:lnTo>
                    <a:lnTo>
                      <a:pt x="78346" y="109576"/>
                    </a:lnTo>
                    <a:lnTo>
                      <a:pt x="75096" y="99196"/>
                    </a:lnTo>
                    <a:lnTo>
                      <a:pt x="68959" y="91163"/>
                    </a:lnTo>
                    <a:lnTo>
                      <a:pt x="62009" y="89809"/>
                    </a:lnTo>
                    <a:lnTo>
                      <a:pt x="59933" y="84213"/>
                    </a:lnTo>
                    <a:lnTo>
                      <a:pt x="56683" y="82588"/>
                    </a:lnTo>
                    <a:lnTo>
                      <a:pt x="54156" y="76360"/>
                    </a:lnTo>
                    <a:lnTo>
                      <a:pt x="55329" y="70854"/>
                    </a:lnTo>
                    <a:lnTo>
                      <a:pt x="45942" y="6074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0" name="Freeform: Shape 172">
                <a:extLst>
                  <a:ext uri="{FF2B5EF4-FFF2-40B4-BE49-F238E27FC236}">
                    <a16:creationId xmlns="" xmlns:a16="http://schemas.microsoft.com/office/drawing/2014/main" id="{63B48876-70C2-451F-9A56-027E18F7B302}"/>
                  </a:ext>
                </a:extLst>
              </p:cNvPr>
              <p:cNvSpPr/>
              <p:nvPr/>
            </p:nvSpPr>
            <p:spPr>
              <a:xfrm>
                <a:off x="2219465" y="6333873"/>
                <a:ext cx="291517" cy="267070"/>
              </a:xfrm>
              <a:custGeom>
                <a:avLst/>
                <a:gdLst>
                  <a:gd name="connsiteX0" fmla="*/ 29335 w 293977"/>
                  <a:gd name="connsiteY0" fmla="*/ 117518 h 292172"/>
                  <a:gd name="connsiteX1" fmla="*/ 32223 w 293977"/>
                  <a:gd name="connsiteY1" fmla="*/ 115533 h 292172"/>
                  <a:gd name="connsiteX2" fmla="*/ 35923 w 293977"/>
                  <a:gd name="connsiteY2" fmla="*/ 119504 h 292172"/>
                  <a:gd name="connsiteX3" fmla="*/ 40798 w 293977"/>
                  <a:gd name="connsiteY3" fmla="*/ 120407 h 292172"/>
                  <a:gd name="connsiteX4" fmla="*/ 36826 w 293977"/>
                  <a:gd name="connsiteY4" fmla="*/ 106777 h 292172"/>
                  <a:gd name="connsiteX5" fmla="*/ 34660 w 293977"/>
                  <a:gd name="connsiteY5" fmla="*/ 105875 h 292172"/>
                  <a:gd name="connsiteX6" fmla="*/ 29244 w 293977"/>
                  <a:gd name="connsiteY6" fmla="*/ 95856 h 292172"/>
                  <a:gd name="connsiteX7" fmla="*/ 27529 w 293977"/>
                  <a:gd name="connsiteY7" fmla="*/ 83039 h 292172"/>
                  <a:gd name="connsiteX8" fmla="*/ 28883 w 293977"/>
                  <a:gd name="connsiteY8" fmla="*/ 69320 h 292172"/>
                  <a:gd name="connsiteX9" fmla="*/ 31862 w 293977"/>
                  <a:gd name="connsiteY9" fmla="*/ 61557 h 292172"/>
                  <a:gd name="connsiteX10" fmla="*/ 34209 w 293977"/>
                  <a:gd name="connsiteY10" fmla="*/ 63001 h 292172"/>
                  <a:gd name="connsiteX11" fmla="*/ 36465 w 293977"/>
                  <a:gd name="connsiteY11" fmla="*/ 61286 h 292172"/>
                  <a:gd name="connsiteX12" fmla="*/ 39173 w 293977"/>
                  <a:gd name="connsiteY12" fmla="*/ 63362 h 292172"/>
                  <a:gd name="connsiteX13" fmla="*/ 39173 w 293977"/>
                  <a:gd name="connsiteY13" fmla="*/ 59662 h 292172"/>
                  <a:gd name="connsiteX14" fmla="*/ 42693 w 293977"/>
                  <a:gd name="connsiteY14" fmla="*/ 56593 h 292172"/>
                  <a:gd name="connsiteX15" fmla="*/ 41068 w 293977"/>
                  <a:gd name="connsiteY15" fmla="*/ 52802 h 292172"/>
                  <a:gd name="connsiteX16" fmla="*/ 45672 w 293977"/>
                  <a:gd name="connsiteY16" fmla="*/ 51448 h 292172"/>
                  <a:gd name="connsiteX17" fmla="*/ 42242 w 293977"/>
                  <a:gd name="connsiteY17" fmla="*/ 43234 h 292172"/>
                  <a:gd name="connsiteX18" fmla="*/ 42874 w 293977"/>
                  <a:gd name="connsiteY18" fmla="*/ 36826 h 292172"/>
                  <a:gd name="connsiteX19" fmla="*/ 35292 w 293977"/>
                  <a:gd name="connsiteY19" fmla="*/ 37999 h 292172"/>
                  <a:gd name="connsiteX20" fmla="*/ 37638 w 293977"/>
                  <a:gd name="connsiteY20" fmla="*/ 30418 h 292172"/>
                  <a:gd name="connsiteX21" fmla="*/ 29515 w 293977"/>
                  <a:gd name="connsiteY21" fmla="*/ 24822 h 292172"/>
                  <a:gd name="connsiteX22" fmla="*/ 25273 w 293977"/>
                  <a:gd name="connsiteY22" fmla="*/ 17420 h 292172"/>
                  <a:gd name="connsiteX23" fmla="*/ 25363 w 293977"/>
                  <a:gd name="connsiteY23" fmla="*/ 5235 h 292172"/>
                  <a:gd name="connsiteX24" fmla="*/ 27981 w 293977"/>
                  <a:gd name="connsiteY24" fmla="*/ 0 h 292172"/>
                  <a:gd name="connsiteX25" fmla="*/ 33396 w 293977"/>
                  <a:gd name="connsiteY25" fmla="*/ 3971 h 292172"/>
                  <a:gd name="connsiteX26" fmla="*/ 36014 w 293977"/>
                  <a:gd name="connsiteY26" fmla="*/ 13810 h 292172"/>
                  <a:gd name="connsiteX27" fmla="*/ 45311 w 293977"/>
                  <a:gd name="connsiteY27" fmla="*/ 17600 h 292172"/>
                  <a:gd name="connsiteX28" fmla="*/ 51087 w 293977"/>
                  <a:gd name="connsiteY28" fmla="*/ 11283 h 292172"/>
                  <a:gd name="connsiteX29" fmla="*/ 51538 w 293977"/>
                  <a:gd name="connsiteY29" fmla="*/ 15344 h 292172"/>
                  <a:gd name="connsiteX30" fmla="*/ 54246 w 293977"/>
                  <a:gd name="connsiteY30" fmla="*/ 17420 h 292172"/>
                  <a:gd name="connsiteX31" fmla="*/ 53163 w 293977"/>
                  <a:gd name="connsiteY31" fmla="*/ 20760 h 292172"/>
                  <a:gd name="connsiteX32" fmla="*/ 61738 w 293977"/>
                  <a:gd name="connsiteY32" fmla="*/ 20850 h 292172"/>
                  <a:gd name="connsiteX33" fmla="*/ 64626 w 293977"/>
                  <a:gd name="connsiteY33" fmla="*/ 23107 h 292172"/>
                  <a:gd name="connsiteX34" fmla="*/ 64626 w 293977"/>
                  <a:gd name="connsiteY34" fmla="*/ 23107 h 292172"/>
                  <a:gd name="connsiteX35" fmla="*/ 64807 w 293977"/>
                  <a:gd name="connsiteY35" fmla="*/ 20037 h 292172"/>
                  <a:gd name="connsiteX36" fmla="*/ 64807 w 293977"/>
                  <a:gd name="connsiteY36" fmla="*/ 20037 h 292172"/>
                  <a:gd name="connsiteX37" fmla="*/ 66161 w 293977"/>
                  <a:gd name="connsiteY37" fmla="*/ 18864 h 292172"/>
                  <a:gd name="connsiteX38" fmla="*/ 66161 w 293977"/>
                  <a:gd name="connsiteY38" fmla="*/ 18864 h 292172"/>
                  <a:gd name="connsiteX39" fmla="*/ 69590 w 293977"/>
                  <a:gd name="connsiteY39" fmla="*/ 24099 h 292172"/>
                  <a:gd name="connsiteX40" fmla="*/ 73562 w 293977"/>
                  <a:gd name="connsiteY40" fmla="*/ 21933 h 292172"/>
                  <a:gd name="connsiteX41" fmla="*/ 76541 w 293977"/>
                  <a:gd name="connsiteY41" fmla="*/ 22836 h 292172"/>
                  <a:gd name="connsiteX42" fmla="*/ 78075 w 293977"/>
                  <a:gd name="connsiteY42" fmla="*/ 18142 h 292172"/>
                  <a:gd name="connsiteX43" fmla="*/ 83130 w 293977"/>
                  <a:gd name="connsiteY43" fmla="*/ 18413 h 292172"/>
                  <a:gd name="connsiteX44" fmla="*/ 85928 w 293977"/>
                  <a:gd name="connsiteY44" fmla="*/ 16337 h 292172"/>
                  <a:gd name="connsiteX45" fmla="*/ 86921 w 293977"/>
                  <a:gd name="connsiteY45" fmla="*/ 20760 h 292172"/>
                  <a:gd name="connsiteX46" fmla="*/ 91795 w 293977"/>
                  <a:gd name="connsiteY46" fmla="*/ 19677 h 292172"/>
                  <a:gd name="connsiteX47" fmla="*/ 92607 w 293977"/>
                  <a:gd name="connsiteY47" fmla="*/ 16968 h 292172"/>
                  <a:gd name="connsiteX48" fmla="*/ 97661 w 293977"/>
                  <a:gd name="connsiteY48" fmla="*/ 19677 h 292172"/>
                  <a:gd name="connsiteX49" fmla="*/ 100460 w 293977"/>
                  <a:gd name="connsiteY49" fmla="*/ 18774 h 292172"/>
                  <a:gd name="connsiteX50" fmla="*/ 102174 w 293977"/>
                  <a:gd name="connsiteY50" fmla="*/ 23467 h 292172"/>
                  <a:gd name="connsiteX51" fmla="*/ 105243 w 293977"/>
                  <a:gd name="connsiteY51" fmla="*/ 21843 h 292172"/>
                  <a:gd name="connsiteX52" fmla="*/ 107951 w 293977"/>
                  <a:gd name="connsiteY52" fmla="*/ 23467 h 292172"/>
                  <a:gd name="connsiteX53" fmla="*/ 111832 w 293977"/>
                  <a:gd name="connsiteY53" fmla="*/ 18683 h 292172"/>
                  <a:gd name="connsiteX54" fmla="*/ 115172 w 293977"/>
                  <a:gd name="connsiteY54" fmla="*/ 21933 h 292172"/>
                  <a:gd name="connsiteX55" fmla="*/ 114089 w 293977"/>
                  <a:gd name="connsiteY55" fmla="*/ 24550 h 292172"/>
                  <a:gd name="connsiteX56" fmla="*/ 120497 w 293977"/>
                  <a:gd name="connsiteY56" fmla="*/ 25724 h 292172"/>
                  <a:gd name="connsiteX57" fmla="*/ 122483 w 293977"/>
                  <a:gd name="connsiteY57" fmla="*/ 21572 h 292172"/>
                  <a:gd name="connsiteX58" fmla="*/ 127538 w 293977"/>
                  <a:gd name="connsiteY58" fmla="*/ 21392 h 292172"/>
                  <a:gd name="connsiteX59" fmla="*/ 127628 w 293977"/>
                  <a:gd name="connsiteY59" fmla="*/ 23738 h 292172"/>
                  <a:gd name="connsiteX60" fmla="*/ 131419 w 293977"/>
                  <a:gd name="connsiteY60" fmla="*/ 24731 h 292172"/>
                  <a:gd name="connsiteX61" fmla="*/ 132321 w 293977"/>
                  <a:gd name="connsiteY61" fmla="*/ 22204 h 292172"/>
                  <a:gd name="connsiteX62" fmla="*/ 135480 w 293977"/>
                  <a:gd name="connsiteY62" fmla="*/ 22475 h 292172"/>
                  <a:gd name="connsiteX63" fmla="*/ 135571 w 293977"/>
                  <a:gd name="connsiteY63" fmla="*/ 19767 h 292172"/>
                  <a:gd name="connsiteX64" fmla="*/ 141889 w 293977"/>
                  <a:gd name="connsiteY64" fmla="*/ 18594 h 292172"/>
                  <a:gd name="connsiteX65" fmla="*/ 147124 w 293977"/>
                  <a:gd name="connsiteY65" fmla="*/ 23828 h 292172"/>
                  <a:gd name="connsiteX66" fmla="*/ 147124 w 293977"/>
                  <a:gd name="connsiteY66" fmla="*/ 23828 h 292172"/>
                  <a:gd name="connsiteX67" fmla="*/ 151727 w 293977"/>
                  <a:gd name="connsiteY67" fmla="*/ 35923 h 292172"/>
                  <a:gd name="connsiteX68" fmla="*/ 146041 w 293977"/>
                  <a:gd name="connsiteY68" fmla="*/ 78526 h 292172"/>
                  <a:gd name="connsiteX69" fmla="*/ 146763 w 293977"/>
                  <a:gd name="connsiteY69" fmla="*/ 88004 h 292172"/>
                  <a:gd name="connsiteX70" fmla="*/ 163281 w 293977"/>
                  <a:gd name="connsiteY70" fmla="*/ 106687 h 292172"/>
                  <a:gd name="connsiteX71" fmla="*/ 167071 w 293977"/>
                  <a:gd name="connsiteY71" fmla="*/ 100098 h 292172"/>
                  <a:gd name="connsiteX72" fmla="*/ 171043 w 293977"/>
                  <a:gd name="connsiteY72" fmla="*/ 102355 h 292172"/>
                  <a:gd name="connsiteX73" fmla="*/ 172126 w 293977"/>
                  <a:gd name="connsiteY73" fmla="*/ 100549 h 292172"/>
                  <a:gd name="connsiteX74" fmla="*/ 179618 w 293977"/>
                  <a:gd name="connsiteY74" fmla="*/ 108763 h 292172"/>
                  <a:gd name="connsiteX75" fmla="*/ 181964 w 293977"/>
                  <a:gd name="connsiteY75" fmla="*/ 104882 h 292172"/>
                  <a:gd name="connsiteX76" fmla="*/ 190629 w 293977"/>
                  <a:gd name="connsiteY76" fmla="*/ 107500 h 292172"/>
                  <a:gd name="connsiteX77" fmla="*/ 191713 w 293977"/>
                  <a:gd name="connsiteY77" fmla="*/ 110749 h 292172"/>
                  <a:gd name="connsiteX78" fmla="*/ 189727 w 293977"/>
                  <a:gd name="connsiteY78" fmla="*/ 113547 h 292172"/>
                  <a:gd name="connsiteX79" fmla="*/ 194781 w 293977"/>
                  <a:gd name="connsiteY79" fmla="*/ 114088 h 292172"/>
                  <a:gd name="connsiteX80" fmla="*/ 195864 w 293977"/>
                  <a:gd name="connsiteY80" fmla="*/ 117699 h 292172"/>
                  <a:gd name="connsiteX81" fmla="*/ 198933 w 293977"/>
                  <a:gd name="connsiteY81" fmla="*/ 118782 h 292172"/>
                  <a:gd name="connsiteX82" fmla="*/ 206786 w 293977"/>
                  <a:gd name="connsiteY82" fmla="*/ 116255 h 292172"/>
                  <a:gd name="connsiteX83" fmla="*/ 212563 w 293977"/>
                  <a:gd name="connsiteY83" fmla="*/ 122122 h 292172"/>
                  <a:gd name="connsiteX84" fmla="*/ 222040 w 293977"/>
                  <a:gd name="connsiteY84" fmla="*/ 122212 h 292172"/>
                  <a:gd name="connsiteX85" fmla="*/ 223304 w 293977"/>
                  <a:gd name="connsiteY85" fmla="*/ 114450 h 292172"/>
                  <a:gd name="connsiteX86" fmla="*/ 230524 w 293977"/>
                  <a:gd name="connsiteY86" fmla="*/ 116435 h 292172"/>
                  <a:gd name="connsiteX87" fmla="*/ 232781 w 293977"/>
                  <a:gd name="connsiteY87" fmla="*/ 113908 h 292172"/>
                  <a:gd name="connsiteX88" fmla="*/ 237023 w 293977"/>
                  <a:gd name="connsiteY88" fmla="*/ 114179 h 292172"/>
                  <a:gd name="connsiteX89" fmla="*/ 236843 w 293977"/>
                  <a:gd name="connsiteY89" fmla="*/ 111110 h 292172"/>
                  <a:gd name="connsiteX90" fmla="*/ 239009 w 293977"/>
                  <a:gd name="connsiteY90" fmla="*/ 111742 h 292172"/>
                  <a:gd name="connsiteX91" fmla="*/ 240995 w 293977"/>
                  <a:gd name="connsiteY91" fmla="*/ 108944 h 292172"/>
                  <a:gd name="connsiteX92" fmla="*/ 243702 w 293977"/>
                  <a:gd name="connsiteY92" fmla="*/ 108763 h 292172"/>
                  <a:gd name="connsiteX93" fmla="*/ 243341 w 293977"/>
                  <a:gd name="connsiteY93" fmla="*/ 106777 h 292172"/>
                  <a:gd name="connsiteX94" fmla="*/ 246410 w 293977"/>
                  <a:gd name="connsiteY94" fmla="*/ 107409 h 292172"/>
                  <a:gd name="connsiteX95" fmla="*/ 248396 w 293977"/>
                  <a:gd name="connsiteY95" fmla="*/ 105424 h 292172"/>
                  <a:gd name="connsiteX96" fmla="*/ 250111 w 293977"/>
                  <a:gd name="connsiteY96" fmla="*/ 107229 h 292172"/>
                  <a:gd name="connsiteX97" fmla="*/ 253270 w 293977"/>
                  <a:gd name="connsiteY97" fmla="*/ 106417 h 292172"/>
                  <a:gd name="connsiteX98" fmla="*/ 256249 w 293977"/>
                  <a:gd name="connsiteY98" fmla="*/ 110749 h 292172"/>
                  <a:gd name="connsiteX99" fmla="*/ 259498 w 293977"/>
                  <a:gd name="connsiteY99" fmla="*/ 111561 h 292172"/>
                  <a:gd name="connsiteX100" fmla="*/ 255526 w 293977"/>
                  <a:gd name="connsiteY100" fmla="*/ 115082 h 292172"/>
                  <a:gd name="connsiteX101" fmla="*/ 255526 w 293977"/>
                  <a:gd name="connsiteY101" fmla="*/ 115082 h 292172"/>
                  <a:gd name="connsiteX102" fmla="*/ 256158 w 293977"/>
                  <a:gd name="connsiteY102" fmla="*/ 116345 h 292172"/>
                  <a:gd name="connsiteX103" fmla="*/ 256158 w 293977"/>
                  <a:gd name="connsiteY103" fmla="*/ 116345 h 292172"/>
                  <a:gd name="connsiteX104" fmla="*/ 259588 w 293977"/>
                  <a:gd name="connsiteY104" fmla="*/ 119956 h 292172"/>
                  <a:gd name="connsiteX105" fmla="*/ 259588 w 293977"/>
                  <a:gd name="connsiteY105" fmla="*/ 119956 h 292172"/>
                  <a:gd name="connsiteX106" fmla="*/ 259588 w 293977"/>
                  <a:gd name="connsiteY106" fmla="*/ 119956 h 292172"/>
                  <a:gd name="connsiteX107" fmla="*/ 259588 w 293977"/>
                  <a:gd name="connsiteY107" fmla="*/ 119956 h 292172"/>
                  <a:gd name="connsiteX108" fmla="*/ 261845 w 293977"/>
                  <a:gd name="connsiteY108" fmla="*/ 119324 h 292172"/>
                  <a:gd name="connsiteX109" fmla="*/ 263018 w 293977"/>
                  <a:gd name="connsiteY109" fmla="*/ 122483 h 292172"/>
                  <a:gd name="connsiteX110" fmla="*/ 268975 w 293977"/>
                  <a:gd name="connsiteY110" fmla="*/ 123205 h 292172"/>
                  <a:gd name="connsiteX111" fmla="*/ 268975 w 293977"/>
                  <a:gd name="connsiteY111" fmla="*/ 123205 h 292172"/>
                  <a:gd name="connsiteX112" fmla="*/ 273217 w 293977"/>
                  <a:gd name="connsiteY112" fmla="*/ 123837 h 292172"/>
                  <a:gd name="connsiteX113" fmla="*/ 273217 w 293977"/>
                  <a:gd name="connsiteY113" fmla="*/ 123837 h 292172"/>
                  <a:gd name="connsiteX114" fmla="*/ 276828 w 293977"/>
                  <a:gd name="connsiteY114" fmla="*/ 118692 h 292172"/>
                  <a:gd name="connsiteX115" fmla="*/ 276286 w 293977"/>
                  <a:gd name="connsiteY115" fmla="*/ 114811 h 292172"/>
                  <a:gd name="connsiteX116" fmla="*/ 281612 w 293977"/>
                  <a:gd name="connsiteY116" fmla="*/ 115803 h 292172"/>
                  <a:gd name="connsiteX117" fmla="*/ 282875 w 293977"/>
                  <a:gd name="connsiteY117" fmla="*/ 112373 h 292172"/>
                  <a:gd name="connsiteX118" fmla="*/ 281160 w 293977"/>
                  <a:gd name="connsiteY118" fmla="*/ 112373 h 292172"/>
                  <a:gd name="connsiteX119" fmla="*/ 281160 w 293977"/>
                  <a:gd name="connsiteY119" fmla="*/ 112373 h 292172"/>
                  <a:gd name="connsiteX120" fmla="*/ 281612 w 293977"/>
                  <a:gd name="connsiteY120" fmla="*/ 111110 h 292172"/>
                  <a:gd name="connsiteX121" fmla="*/ 281612 w 293977"/>
                  <a:gd name="connsiteY121" fmla="*/ 111110 h 292172"/>
                  <a:gd name="connsiteX122" fmla="*/ 283778 w 293977"/>
                  <a:gd name="connsiteY122" fmla="*/ 111381 h 292172"/>
                  <a:gd name="connsiteX123" fmla="*/ 283778 w 293977"/>
                  <a:gd name="connsiteY123" fmla="*/ 111381 h 292172"/>
                  <a:gd name="connsiteX124" fmla="*/ 286576 w 293977"/>
                  <a:gd name="connsiteY124" fmla="*/ 110027 h 292172"/>
                  <a:gd name="connsiteX125" fmla="*/ 289284 w 293977"/>
                  <a:gd name="connsiteY125" fmla="*/ 117067 h 292172"/>
                  <a:gd name="connsiteX126" fmla="*/ 289284 w 293977"/>
                  <a:gd name="connsiteY126" fmla="*/ 117067 h 292172"/>
                  <a:gd name="connsiteX127" fmla="*/ 293075 w 293977"/>
                  <a:gd name="connsiteY127" fmla="*/ 119595 h 292172"/>
                  <a:gd name="connsiteX128" fmla="*/ 291179 w 293977"/>
                  <a:gd name="connsiteY128" fmla="*/ 121399 h 292172"/>
                  <a:gd name="connsiteX129" fmla="*/ 293977 w 293977"/>
                  <a:gd name="connsiteY129" fmla="*/ 130967 h 292172"/>
                  <a:gd name="connsiteX130" fmla="*/ 272134 w 293977"/>
                  <a:gd name="connsiteY130" fmla="*/ 140535 h 292172"/>
                  <a:gd name="connsiteX131" fmla="*/ 278633 w 293977"/>
                  <a:gd name="connsiteY131" fmla="*/ 170140 h 292172"/>
                  <a:gd name="connsiteX132" fmla="*/ 275474 w 293977"/>
                  <a:gd name="connsiteY132" fmla="*/ 171945 h 292172"/>
                  <a:gd name="connsiteX133" fmla="*/ 279445 w 293977"/>
                  <a:gd name="connsiteY133" fmla="*/ 185665 h 292172"/>
                  <a:gd name="connsiteX134" fmla="*/ 279445 w 293977"/>
                  <a:gd name="connsiteY134" fmla="*/ 185665 h 292172"/>
                  <a:gd name="connsiteX135" fmla="*/ 261032 w 293977"/>
                  <a:gd name="connsiteY135" fmla="*/ 193788 h 292172"/>
                  <a:gd name="connsiteX136" fmla="*/ 238648 w 293977"/>
                  <a:gd name="connsiteY136" fmla="*/ 207147 h 292172"/>
                  <a:gd name="connsiteX137" fmla="*/ 231969 w 293977"/>
                  <a:gd name="connsiteY137" fmla="*/ 208410 h 292172"/>
                  <a:gd name="connsiteX138" fmla="*/ 141257 w 293977"/>
                  <a:gd name="connsiteY138" fmla="*/ 246771 h 292172"/>
                  <a:gd name="connsiteX139" fmla="*/ 116345 w 293977"/>
                  <a:gd name="connsiteY139" fmla="*/ 262296 h 292172"/>
                  <a:gd name="connsiteX140" fmla="*/ 105514 w 293977"/>
                  <a:gd name="connsiteY140" fmla="*/ 272224 h 292172"/>
                  <a:gd name="connsiteX141" fmla="*/ 90260 w 293977"/>
                  <a:gd name="connsiteY141" fmla="*/ 291359 h 292172"/>
                  <a:gd name="connsiteX142" fmla="*/ 88635 w 293977"/>
                  <a:gd name="connsiteY142" fmla="*/ 292172 h 292172"/>
                  <a:gd name="connsiteX143" fmla="*/ 86650 w 293977"/>
                  <a:gd name="connsiteY143" fmla="*/ 288471 h 292172"/>
                  <a:gd name="connsiteX144" fmla="*/ 86650 w 293977"/>
                  <a:gd name="connsiteY144" fmla="*/ 288471 h 292172"/>
                  <a:gd name="connsiteX145" fmla="*/ 87372 w 293977"/>
                  <a:gd name="connsiteY145" fmla="*/ 283056 h 292172"/>
                  <a:gd name="connsiteX146" fmla="*/ 83581 w 293977"/>
                  <a:gd name="connsiteY146" fmla="*/ 280167 h 292172"/>
                  <a:gd name="connsiteX147" fmla="*/ 83491 w 293977"/>
                  <a:gd name="connsiteY147" fmla="*/ 276557 h 292172"/>
                  <a:gd name="connsiteX148" fmla="*/ 76811 w 293977"/>
                  <a:gd name="connsiteY148" fmla="*/ 272224 h 292172"/>
                  <a:gd name="connsiteX149" fmla="*/ 75187 w 293977"/>
                  <a:gd name="connsiteY149" fmla="*/ 269065 h 292172"/>
                  <a:gd name="connsiteX150" fmla="*/ 68146 w 293977"/>
                  <a:gd name="connsiteY150" fmla="*/ 273668 h 292172"/>
                  <a:gd name="connsiteX151" fmla="*/ 58759 w 293977"/>
                  <a:gd name="connsiteY151" fmla="*/ 271141 h 292172"/>
                  <a:gd name="connsiteX152" fmla="*/ 58308 w 293977"/>
                  <a:gd name="connsiteY152" fmla="*/ 267260 h 292172"/>
                  <a:gd name="connsiteX153" fmla="*/ 50817 w 293977"/>
                  <a:gd name="connsiteY153" fmla="*/ 266628 h 292172"/>
                  <a:gd name="connsiteX154" fmla="*/ 47838 w 293977"/>
                  <a:gd name="connsiteY154" fmla="*/ 269426 h 292172"/>
                  <a:gd name="connsiteX155" fmla="*/ 40166 w 293977"/>
                  <a:gd name="connsiteY155" fmla="*/ 266899 h 292172"/>
                  <a:gd name="connsiteX156" fmla="*/ 30598 w 293977"/>
                  <a:gd name="connsiteY156" fmla="*/ 258505 h 292172"/>
                  <a:gd name="connsiteX157" fmla="*/ 19496 w 293977"/>
                  <a:gd name="connsiteY157" fmla="*/ 260761 h 292172"/>
                  <a:gd name="connsiteX158" fmla="*/ 14261 w 293977"/>
                  <a:gd name="connsiteY158" fmla="*/ 256158 h 292172"/>
                  <a:gd name="connsiteX159" fmla="*/ 9748 w 293977"/>
                  <a:gd name="connsiteY159" fmla="*/ 257693 h 292172"/>
                  <a:gd name="connsiteX160" fmla="*/ 5867 w 293977"/>
                  <a:gd name="connsiteY160" fmla="*/ 253360 h 292172"/>
                  <a:gd name="connsiteX161" fmla="*/ 8394 w 293977"/>
                  <a:gd name="connsiteY161" fmla="*/ 251465 h 292172"/>
                  <a:gd name="connsiteX162" fmla="*/ 6770 w 293977"/>
                  <a:gd name="connsiteY162" fmla="*/ 247674 h 292172"/>
                  <a:gd name="connsiteX163" fmla="*/ 9387 w 293977"/>
                  <a:gd name="connsiteY163" fmla="*/ 236933 h 292172"/>
                  <a:gd name="connsiteX164" fmla="*/ 13810 w 293977"/>
                  <a:gd name="connsiteY164" fmla="*/ 233954 h 292172"/>
                  <a:gd name="connsiteX165" fmla="*/ 15976 w 293977"/>
                  <a:gd name="connsiteY165" fmla="*/ 225470 h 292172"/>
                  <a:gd name="connsiteX166" fmla="*/ 22384 w 293977"/>
                  <a:gd name="connsiteY166" fmla="*/ 222672 h 292172"/>
                  <a:gd name="connsiteX167" fmla="*/ 19677 w 293977"/>
                  <a:gd name="connsiteY167" fmla="*/ 214548 h 292172"/>
                  <a:gd name="connsiteX168" fmla="*/ 13539 w 293977"/>
                  <a:gd name="connsiteY168" fmla="*/ 216624 h 292172"/>
                  <a:gd name="connsiteX169" fmla="*/ 9568 w 293977"/>
                  <a:gd name="connsiteY169" fmla="*/ 207057 h 292172"/>
                  <a:gd name="connsiteX170" fmla="*/ 3520 w 293977"/>
                  <a:gd name="connsiteY170" fmla="*/ 206064 h 292172"/>
                  <a:gd name="connsiteX171" fmla="*/ 3430 w 293977"/>
                  <a:gd name="connsiteY171" fmla="*/ 202092 h 292172"/>
                  <a:gd name="connsiteX172" fmla="*/ 0 w 293977"/>
                  <a:gd name="connsiteY172" fmla="*/ 199836 h 292172"/>
                  <a:gd name="connsiteX173" fmla="*/ 90 w 293977"/>
                  <a:gd name="connsiteY173" fmla="*/ 194871 h 292172"/>
                  <a:gd name="connsiteX174" fmla="*/ 3520 w 293977"/>
                  <a:gd name="connsiteY174" fmla="*/ 194149 h 292172"/>
                  <a:gd name="connsiteX175" fmla="*/ 12005 w 293977"/>
                  <a:gd name="connsiteY175" fmla="*/ 182055 h 292172"/>
                  <a:gd name="connsiteX176" fmla="*/ 28883 w 293977"/>
                  <a:gd name="connsiteY176" fmla="*/ 168696 h 292172"/>
                  <a:gd name="connsiteX177" fmla="*/ 11824 w 293977"/>
                  <a:gd name="connsiteY177" fmla="*/ 152359 h 292172"/>
                  <a:gd name="connsiteX178" fmla="*/ 7401 w 293977"/>
                  <a:gd name="connsiteY178" fmla="*/ 142701 h 29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293977" h="292172">
                    <a:moveTo>
                      <a:pt x="29335" y="117518"/>
                    </a:moveTo>
                    <a:lnTo>
                      <a:pt x="32223" y="115533"/>
                    </a:lnTo>
                    <a:lnTo>
                      <a:pt x="35923" y="119504"/>
                    </a:lnTo>
                    <a:lnTo>
                      <a:pt x="40798" y="120407"/>
                    </a:lnTo>
                    <a:lnTo>
                      <a:pt x="36826" y="106777"/>
                    </a:lnTo>
                    <a:lnTo>
                      <a:pt x="34660" y="105875"/>
                    </a:lnTo>
                    <a:lnTo>
                      <a:pt x="29244" y="95856"/>
                    </a:lnTo>
                    <a:lnTo>
                      <a:pt x="27529" y="83039"/>
                    </a:lnTo>
                    <a:lnTo>
                      <a:pt x="28883" y="69320"/>
                    </a:lnTo>
                    <a:lnTo>
                      <a:pt x="31862" y="61557"/>
                    </a:lnTo>
                    <a:lnTo>
                      <a:pt x="34209" y="63001"/>
                    </a:lnTo>
                    <a:lnTo>
                      <a:pt x="36465" y="61286"/>
                    </a:lnTo>
                    <a:lnTo>
                      <a:pt x="39173" y="63362"/>
                    </a:lnTo>
                    <a:lnTo>
                      <a:pt x="39173" y="59662"/>
                    </a:lnTo>
                    <a:lnTo>
                      <a:pt x="42693" y="56593"/>
                    </a:lnTo>
                    <a:lnTo>
                      <a:pt x="41068" y="52802"/>
                    </a:lnTo>
                    <a:lnTo>
                      <a:pt x="45672" y="51448"/>
                    </a:lnTo>
                    <a:lnTo>
                      <a:pt x="42242" y="43234"/>
                    </a:lnTo>
                    <a:lnTo>
                      <a:pt x="42874" y="36826"/>
                    </a:lnTo>
                    <a:lnTo>
                      <a:pt x="35292" y="37999"/>
                    </a:lnTo>
                    <a:lnTo>
                      <a:pt x="37638" y="30418"/>
                    </a:lnTo>
                    <a:lnTo>
                      <a:pt x="29515" y="24822"/>
                    </a:lnTo>
                    <a:lnTo>
                      <a:pt x="25273" y="17420"/>
                    </a:lnTo>
                    <a:lnTo>
                      <a:pt x="25363" y="5235"/>
                    </a:lnTo>
                    <a:lnTo>
                      <a:pt x="27981" y="0"/>
                    </a:lnTo>
                    <a:lnTo>
                      <a:pt x="33396" y="3971"/>
                    </a:lnTo>
                    <a:lnTo>
                      <a:pt x="36014" y="13810"/>
                    </a:lnTo>
                    <a:lnTo>
                      <a:pt x="45311" y="17600"/>
                    </a:lnTo>
                    <a:lnTo>
                      <a:pt x="51087" y="11283"/>
                    </a:lnTo>
                    <a:lnTo>
                      <a:pt x="51538" y="15344"/>
                    </a:lnTo>
                    <a:lnTo>
                      <a:pt x="54246" y="17420"/>
                    </a:lnTo>
                    <a:lnTo>
                      <a:pt x="53163" y="20760"/>
                    </a:lnTo>
                    <a:lnTo>
                      <a:pt x="61738" y="20850"/>
                    </a:lnTo>
                    <a:lnTo>
                      <a:pt x="64626" y="23107"/>
                    </a:lnTo>
                    <a:lnTo>
                      <a:pt x="64626" y="23107"/>
                    </a:lnTo>
                    <a:lnTo>
                      <a:pt x="64807" y="20037"/>
                    </a:lnTo>
                    <a:lnTo>
                      <a:pt x="64807" y="20037"/>
                    </a:lnTo>
                    <a:lnTo>
                      <a:pt x="66161" y="18864"/>
                    </a:lnTo>
                    <a:lnTo>
                      <a:pt x="66161" y="18864"/>
                    </a:lnTo>
                    <a:lnTo>
                      <a:pt x="69590" y="24099"/>
                    </a:lnTo>
                    <a:lnTo>
                      <a:pt x="73562" y="21933"/>
                    </a:lnTo>
                    <a:lnTo>
                      <a:pt x="76541" y="22836"/>
                    </a:lnTo>
                    <a:lnTo>
                      <a:pt x="78075" y="18142"/>
                    </a:lnTo>
                    <a:lnTo>
                      <a:pt x="83130" y="18413"/>
                    </a:lnTo>
                    <a:lnTo>
                      <a:pt x="85928" y="16337"/>
                    </a:lnTo>
                    <a:lnTo>
                      <a:pt x="86921" y="20760"/>
                    </a:lnTo>
                    <a:lnTo>
                      <a:pt x="91795" y="19677"/>
                    </a:lnTo>
                    <a:lnTo>
                      <a:pt x="92607" y="16968"/>
                    </a:lnTo>
                    <a:lnTo>
                      <a:pt x="97661" y="19677"/>
                    </a:lnTo>
                    <a:lnTo>
                      <a:pt x="100460" y="18774"/>
                    </a:lnTo>
                    <a:lnTo>
                      <a:pt x="102174" y="23467"/>
                    </a:lnTo>
                    <a:lnTo>
                      <a:pt x="105243" y="21843"/>
                    </a:lnTo>
                    <a:lnTo>
                      <a:pt x="107951" y="23467"/>
                    </a:lnTo>
                    <a:lnTo>
                      <a:pt x="111832" y="18683"/>
                    </a:lnTo>
                    <a:lnTo>
                      <a:pt x="115172" y="21933"/>
                    </a:lnTo>
                    <a:lnTo>
                      <a:pt x="114089" y="24550"/>
                    </a:lnTo>
                    <a:lnTo>
                      <a:pt x="120497" y="25724"/>
                    </a:lnTo>
                    <a:lnTo>
                      <a:pt x="122483" y="21572"/>
                    </a:lnTo>
                    <a:lnTo>
                      <a:pt x="127538" y="21392"/>
                    </a:lnTo>
                    <a:lnTo>
                      <a:pt x="127628" y="23738"/>
                    </a:lnTo>
                    <a:lnTo>
                      <a:pt x="131419" y="24731"/>
                    </a:lnTo>
                    <a:lnTo>
                      <a:pt x="132321" y="22204"/>
                    </a:lnTo>
                    <a:lnTo>
                      <a:pt x="135480" y="22475"/>
                    </a:lnTo>
                    <a:lnTo>
                      <a:pt x="135571" y="19767"/>
                    </a:lnTo>
                    <a:lnTo>
                      <a:pt x="141889" y="18594"/>
                    </a:lnTo>
                    <a:lnTo>
                      <a:pt x="147124" y="23828"/>
                    </a:lnTo>
                    <a:lnTo>
                      <a:pt x="147124" y="23828"/>
                    </a:lnTo>
                    <a:lnTo>
                      <a:pt x="151727" y="35923"/>
                    </a:lnTo>
                    <a:lnTo>
                      <a:pt x="146041" y="78526"/>
                    </a:lnTo>
                    <a:lnTo>
                      <a:pt x="146763" y="88004"/>
                    </a:lnTo>
                    <a:lnTo>
                      <a:pt x="163281" y="106687"/>
                    </a:lnTo>
                    <a:lnTo>
                      <a:pt x="167071" y="100098"/>
                    </a:lnTo>
                    <a:lnTo>
                      <a:pt x="171043" y="102355"/>
                    </a:lnTo>
                    <a:lnTo>
                      <a:pt x="172126" y="100549"/>
                    </a:lnTo>
                    <a:lnTo>
                      <a:pt x="179618" y="108763"/>
                    </a:lnTo>
                    <a:lnTo>
                      <a:pt x="181964" y="104882"/>
                    </a:lnTo>
                    <a:lnTo>
                      <a:pt x="190629" y="107500"/>
                    </a:lnTo>
                    <a:lnTo>
                      <a:pt x="191713" y="110749"/>
                    </a:lnTo>
                    <a:lnTo>
                      <a:pt x="189727" y="113547"/>
                    </a:lnTo>
                    <a:lnTo>
                      <a:pt x="194781" y="114088"/>
                    </a:lnTo>
                    <a:lnTo>
                      <a:pt x="195864" y="117699"/>
                    </a:lnTo>
                    <a:lnTo>
                      <a:pt x="198933" y="118782"/>
                    </a:lnTo>
                    <a:lnTo>
                      <a:pt x="206786" y="116255"/>
                    </a:lnTo>
                    <a:lnTo>
                      <a:pt x="212563" y="122122"/>
                    </a:lnTo>
                    <a:lnTo>
                      <a:pt x="222040" y="122212"/>
                    </a:lnTo>
                    <a:lnTo>
                      <a:pt x="223304" y="114450"/>
                    </a:lnTo>
                    <a:lnTo>
                      <a:pt x="230524" y="116435"/>
                    </a:lnTo>
                    <a:lnTo>
                      <a:pt x="232781" y="113908"/>
                    </a:lnTo>
                    <a:lnTo>
                      <a:pt x="237023" y="114179"/>
                    </a:lnTo>
                    <a:lnTo>
                      <a:pt x="236843" y="111110"/>
                    </a:lnTo>
                    <a:lnTo>
                      <a:pt x="239009" y="111742"/>
                    </a:lnTo>
                    <a:lnTo>
                      <a:pt x="240995" y="108944"/>
                    </a:lnTo>
                    <a:lnTo>
                      <a:pt x="243702" y="108763"/>
                    </a:lnTo>
                    <a:lnTo>
                      <a:pt x="243341" y="106777"/>
                    </a:lnTo>
                    <a:lnTo>
                      <a:pt x="246410" y="107409"/>
                    </a:lnTo>
                    <a:lnTo>
                      <a:pt x="248396" y="105424"/>
                    </a:lnTo>
                    <a:lnTo>
                      <a:pt x="250111" y="107229"/>
                    </a:lnTo>
                    <a:lnTo>
                      <a:pt x="253270" y="106417"/>
                    </a:lnTo>
                    <a:lnTo>
                      <a:pt x="256249" y="110749"/>
                    </a:lnTo>
                    <a:lnTo>
                      <a:pt x="259498" y="111561"/>
                    </a:lnTo>
                    <a:lnTo>
                      <a:pt x="255526" y="115082"/>
                    </a:lnTo>
                    <a:lnTo>
                      <a:pt x="255526" y="115082"/>
                    </a:lnTo>
                    <a:lnTo>
                      <a:pt x="256158" y="116345"/>
                    </a:lnTo>
                    <a:lnTo>
                      <a:pt x="256158" y="116345"/>
                    </a:lnTo>
                    <a:lnTo>
                      <a:pt x="259588" y="119956"/>
                    </a:lnTo>
                    <a:lnTo>
                      <a:pt x="259588" y="119956"/>
                    </a:lnTo>
                    <a:lnTo>
                      <a:pt x="259588" y="119956"/>
                    </a:lnTo>
                    <a:lnTo>
                      <a:pt x="259588" y="119956"/>
                    </a:lnTo>
                    <a:lnTo>
                      <a:pt x="261845" y="119324"/>
                    </a:lnTo>
                    <a:lnTo>
                      <a:pt x="263018" y="122483"/>
                    </a:lnTo>
                    <a:lnTo>
                      <a:pt x="268975" y="123205"/>
                    </a:lnTo>
                    <a:lnTo>
                      <a:pt x="268975" y="123205"/>
                    </a:lnTo>
                    <a:lnTo>
                      <a:pt x="273217" y="123837"/>
                    </a:lnTo>
                    <a:lnTo>
                      <a:pt x="273217" y="123837"/>
                    </a:lnTo>
                    <a:lnTo>
                      <a:pt x="276828" y="118692"/>
                    </a:lnTo>
                    <a:lnTo>
                      <a:pt x="276286" y="114811"/>
                    </a:lnTo>
                    <a:lnTo>
                      <a:pt x="281612" y="115803"/>
                    </a:lnTo>
                    <a:lnTo>
                      <a:pt x="282875" y="112373"/>
                    </a:lnTo>
                    <a:lnTo>
                      <a:pt x="281160" y="112373"/>
                    </a:lnTo>
                    <a:lnTo>
                      <a:pt x="281160" y="112373"/>
                    </a:lnTo>
                    <a:lnTo>
                      <a:pt x="281612" y="111110"/>
                    </a:lnTo>
                    <a:lnTo>
                      <a:pt x="281612" y="111110"/>
                    </a:lnTo>
                    <a:lnTo>
                      <a:pt x="283778" y="111381"/>
                    </a:lnTo>
                    <a:lnTo>
                      <a:pt x="283778" y="111381"/>
                    </a:lnTo>
                    <a:lnTo>
                      <a:pt x="286576" y="110027"/>
                    </a:lnTo>
                    <a:lnTo>
                      <a:pt x="289284" y="117067"/>
                    </a:lnTo>
                    <a:lnTo>
                      <a:pt x="289284" y="117067"/>
                    </a:lnTo>
                    <a:lnTo>
                      <a:pt x="293075" y="119595"/>
                    </a:lnTo>
                    <a:lnTo>
                      <a:pt x="291179" y="121399"/>
                    </a:lnTo>
                    <a:lnTo>
                      <a:pt x="293977" y="130967"/>
                    </a:lnTo>
                    <a:lnTo>
                      <a:pt x="272134" y="140535"/>
                    </a:lnTo>
                    <a:lnTo>
                      <a:pt x="278633" y="170140"/>
                    </a:lnTo>
                    <a:lnTo>
                      <a:pt x="275474" y="171945"/>
                    </a:lnTo>
                    <a:lnTo>
                      <a:pt x="279445" y="185665"/>
                    </a:lnTo>
                    <a:lnTo>
                      <a:pt x="279445" y="185665"/>
                    </a:lnTo>
                    <a:lnTo>
                      <a:pt x="261032" y="193788"/>
                    </a:lnTo>
                    <a:lnTo>
                      <a:pt x="238648" y="207147"/>
                    </a:lnTo>
                    <a:lnTo>
                      <a:pt x="231969" y="208410"/>
                    </a:lnTo>
                    <a:lnTo>
                      <a:pt x="141257" y="246771"/>
                    </a:lnTo>
                    <a:lnTo>
                      <a:pt x="116345" y="262296"/>
                    </a:lnTo>
                    <a:lnTo>
                      <a:pt x="105514" y="272224"/>
                    </a:lnTo>
                    <a:lnTo>
                      <a:pt x="90260" y="291359"/>
                    </a:lnTo>
                    <a:lnTo>
                      <a:pt x="88635" y="292172"/>
                    </a:lnTo>
                    <a:lnTo>
                      <a:pt x="86650" y="288471"/>
                    </a:lnTo>
                    <a:lnTo>
                      <a:pt x="86650" y="288471"/>
                    </a:lnTo>
                    <a:lnTo>
                      <a:pt x="87372" y="283056"/>
                    </a:lnTo>
                    <a:lnTo>
                      <a:pt x="83581" y="280167"/>
                    </a:lnTo>
                    <a:lnTo>
                      <a:pt x="83491" y="276557"/>
                    </a:lnTo>
                    <a:lnTo>
                      <a:pt x="76811" y="272224"/>
                    </a:lnTo>
                    <a:lnTo>
                      <a:pt x="75187" y="269065"/>
                    </a:lnTo>
                    <a:lnTo>
                      <a:pt x="68146" y="273668"/>
                    </a:lnTo>
                    <a:lnTo>
                      <a:pt x="58759" y="271141"/>
                    </a:lnTo>
                    <a:lnTo>
                      <a:pt x="58308" y="267260"/>
                    </a:lnTo>
                    <a:lnTo>
                      <a:pt x="50817" y="266628"/>
                    </a:lnTo>
                    <a:lnTo>
                      <a:pt x="47838" y="269426"/>
                    </a:lnTo>
                    <a:lnTo>
                      <a:pt x="40166" y="266899"/>
                    </a:lnTo>
                    <a:lnTo>
                      <a:pt x="30598" y="258505"/>
                    </a:lnTo>
                    <a:lnTo>
                      <a:pt x="19496" y="260761"/>
                    </a:lnTo>
                    <a:lnTo>
                      <a:pt x="14261" y="256158"/>
                    </a:lnTo>
                    <a:lnTo>
                      <a:pt x="9748" y="257693"/>
                    </a:lnTo>
                    <a:lnTo>
                      <a:pt x="5867" y="253360"/>
                    </a:lnTo>
                    <a:lnTo>
                      <a:pt x="8394" y="251465"/>
                    </a:lnTo>
                    <a:lnTo>
                      <a:pt x="6770" y="247674"/>
                    </a:lnTo>
                    <a:lnTo>
                      <a:pt x="9387" y="236933"/>
                    </a:lnTo>
                    <a:lnTo>
                      <a:pt x="13810" y="233954"/>
                    </a:lnTo>
                    <a:lnTo>
                      <a:pt x="15976" y="225470"/>
                    </a:lnTo>
                    <a:lnTo>
                      <a:pt x="22384" y="222672"/>
                    </a:lnTo>
                    <a:lnTo>
                      <a:pt x="19677" y="214548"/>
                    </a:lnTo>
                    <a:lnTo>
                      <a:pt x="13539" y="216624"/>
                    </a:lnTo>
                    <a:lnTo>
                      <a:pt x="9568" y="207057"/>
                    </a:lnTo>
                    <a:lnTo>
                      <a:pt x="3520" y="206064"/>
                    </a:lnTo>
                    <a:lnTo>
                      <a:pt x="3430" y="202092"/>
                    </a:lnTo>
                    <a:lnTo>
                      <a:pt x="0" y="199836"/>
                    </a:lnTo>
                    <a:lnTo>
                      <a:pt x="90" y="194871"/>
                    </a:lnTo>
                    <a:lnTo>
                      <a:pt x="3520" y="194149"/>
                    </a:lnTo>
                    <a:lnTo>
                      <a:pt x="12005" y="182055"/>
                    </a:lnTo>
                    <a:lnTo>
                      <a:pt x="28883" y="168696"/>
                    </a:lnTo>
                    <a:lnTo>
                      <a:pt x="11824" y="152359"/>
                    </a:lnTo>
                    <a:lnTo>
                      <a:pt x="7401" y="142701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1" name="Freeform: Shape 173">
                <a:extLst>
                  <a:ext uri="{FF2B5EF4-FFF2-40B4-BE49-F238E27FC236}">
                    <a16:creationId xmlns="" xmlns:a16="http://schemas.microsoft.com/office/drawing/2014/main" id="{9F7F7A86-CCF6-4042-883F-C246A5A5D2B5}"/>
                  </a:ext>
                </a:extLst>
              </p:cNvPr>
              <p:cNvSpPr/>
              <p:nvPr/>
            </p:nvSpPr>
            <p:spPr>
              <a:xfrm>
                <a:off x="2531928" y="1178680"/>
                <a:ext cx="189840" cy="134897"/>
              </a:xfrm>
              <a:custGeom>
                <a:avLst/>
                <a:gdLst>
                  <a:gd name="connsiteX0" fmla="*/ 15886 w 191441"/>
                  <a:gd name="connsiteY0" fmla="*/ 10380 h 147575"/>
                  <a:gd name="connsiteX1" fmla="*/ 14893 w 191441"/>
                  <a:gd name="connsiteY1" fmla="*/ 12907 h 147575"/>
                  <a:gd name="connsiteX2" fmla="*/ 17330 w 191441"/>
                  <a:gd name="connsiteY2" fmla="*/ 15344 h 147575"/>
                  <a:gd name="connsiteX3" fmla="*/ 22565 w 191441"/>
                  <a:gd name="connsiteY3" fmla="*/ 14532 h 147575"/>
                  <a:gd name="connsiteX4" fmla="*/ 25002 w 191441"/>
                  <a:gd name="connsiteY4" fmla="*/ 18413 h 147575"/>
                  <a:gd name="connsiteX5" fmla="*/ 28432 w 191441"/>
                  <a:gd name="connsiteY5" fmla="*/ 16879 h 147575"/>
                  <a:gd name="connsiteX6" fmla="*/ 34028 w 191441"/>
                  <a:gd name="connsiteY6" fmla="*/ 20489 h 147575"/>
                  <a:gd name="connsiteX7" fmla="*/ 36194 w 191441"/>
                  <a:gd name="connsiteY7" fmla="*/ 16247 h 147575"/>
                  <a:gd name="connsiteX8" fmla="*/ 41068 w 191441"/>
                  <a:gd name="connsiteY8" fmla="*/ 13539 h 147575"/>
                  <a:gd name="connsiteX9" fmla="*/ 38902 w 191441"/>
                  <a:gd name="connsiteY9" fmla="*/ 4964 h 147575"/>
                  <a:gd name="connsiteX10" fmla="*/ 41881 w 191441"/>
                  <a:gd name="connsiteY10" fmla="*/ 0 h 147575"/>
                  <a:gd name="connsiteX11" fmla="*/ 44859 w 191441"/>
                  <a:gd name="connsiteY11" fmla="*/ 2618 h 147575"/>
                  <a:gd name="connsiteX12" fmla="*/ 50275 w 191441"/>
                  <a:gd name="connsiteY12" fmla="*/ 2437 h 147575"/>
                  <a:gd name="connsiteX13" fmla="*/ 61918 w 191441"/>
                  <a:gd name="connsiteY13" fmla="*/ 9297 h 147575"/>
                  <a:gd name="connsiteX14" fmla="*/ 61196 w 191441"/>
                  <a:gd name="connsiteY14" fmla="*/ 24190 h 147575"/>
                  <a:gd name="connsiteX15" fmla="*/ 64355 w 191441"/>
                  <a:gd name="connsiteY15" fmla="*/ 31049 h 147575"/>
                  <a:gd name="connsiteX16" fmla="*/ 67153 w 191441"/>
                  <a:gd name="connsiteY16" fmla="*/ 29966 h 147575"/>
                  <a:gd name="connsiteX17" fmla="*/ 64987 w 191441"/>
                  <a:gd name="connsiteY17" fmla="*/ 24551 h 147575"/>
                  <a:gd name="connsiteX18" fmla="*/ 70854 w 191441"/>
                  <a:gd name="connsiteY18" fmla="*/ 18233 h 147575"/>
                  <a:gd name="connsiteX19" fmla="*/ 79790 w 191441"/>
                  <a:gd name="connsiteY19" fmla="*/ 23377 h 147575"/>
                  <a:gd name="connsiteX20" fmla="*/ 84574 w 191441"/>
                  <a:gd name="connsiteY20" fmla="*/ 22655 h 147575"/>
                  <a:gd name="connsiteX21" fmla="*/ 85205 w 191441"/>
                  <a:gd name="connsiteY21" fmla="*/ 27529 h 147575"/>
                  <a:gd name="connsiteX22" fmla="*/ 87372 w 191441"/>
                  <a:gd name="connsiteY22" fmla="*/ 29335 h 147575"/>
                  <a:gd name="connsiteX23" fmla="*/ 101994 w 191441"/>
                  <a:gd name="connsiteY23" fmla="*/ 33216 h 147575"/>
                  <a:gd name="connsiteX24" fmla="*/ 105334 w 191441"/>
                  <a:gd name="connsiteY24" fmla="*/ 24822 h 147575"/>
                  <a:gd name="connsiteX25" fmla="*/ 111110 w 191441"/>
                  <a:gd name="connsiteY25" fmla="*/ 24731 h 147575"/>
                  <a:gd name="connsiteX26" fmla="*/ 116616 w 191441"/>
                  <a:gd name="connsiteY26" fmla="*/ 27800 h 147575"/>
                  <a:gd name="connsiteX27" fmla="*/ 125101 w 191441"/>
                  <a:gd name="connsiteY27" fmla="*/ 41339 h 147575"/>
                  <a:gd name="connsiteX28" fmla="*/ 128982 w 191441"/>
                  <a:gd name="connsiteY28" fmla="*/ 43776 h 147575"/>
                  <a:gd name="connsiteX29" fmla="*/ 137105 w 191441"/>
                  <a:gd name="connsiteY29" fmla="*/ 41159 h 147575"/>
                  <a:gd name="connsiteX30" fmla="*/ 148658 w 191441"/>
                  <a:gd name="connsiteY30" fmla="*/ 44498 h 147575"/>
                  <a:gd name="connsiteX31" fmla="*/ 145860 w 191441"/>
                  <a:gd name="connsiteY31" fmla="*/ 52712 h 147575"/>
                  <a:gd name="connsiteX32" fmla="*/ 152269 w 191441"/>
                  <a:gd name="connsiteY32" fmla="*/ 52531 h 147575"/>
                  <a:gd name="connsiteX33" fmla="*/ 158677 w 191441"/>
                  <a:gd name="connsiteY33" fmla="*/ 47838 h 147575"/>
                  <a:gd name="connsiteX34" fmla="*/ 164454 w 191441"/>
                  <a:gd name="connsiteY34" fmla="*/ 46845 h 147575"/>
                  <a:gd name="connsiteX35" fmla="*/ 166169 w 191441"/>
                  <a:gd name="connsiteY35" fmla="*/ 49733 h 147575"/>
                  <a:gd name="connsiteX36" fmla="*/ 165537 w 191441"/>
                  <a:gd name="connsiteY36" fmla="*/ 56322 h 147575"/>
                  <a:gd name="connsiteX37" fmla="*/ 169870 w 191441"/>
                  <a:gd name="connsiteY37" fmla="*/ 59301 h 147575"/>
                  <a:gd name="connsiteX38" fmla="*/ 172848 w 191441"/>
                  <a:gd name="connsiteY38" fmla="*/ 65619 h 147575"/>
                  <a:gd name="connsiteX39" fmla="*/ 181152 w 191441"/>
                  <a:gd name="connsiteY39" fmla="*/ 67063 h 147575"/>
                  <a:gd name="connsiteX40" fmla="*/ 185484 w 191441"/>
                  <a:gd name="connsiteY40" fmla="*/ 71125 h 147575"/>
                  <a:gd name="connsiteX41" fmla="*/ 185484 w 191441"/>
                  <a:gd name="connsiteY41" fmla="*/ 71125 h 147575"/>
                  <a:gd name="connsiteX42" fmla="*/ 183770 w 191441"/>
                  <a:gd name="connsiteY42" fmla="*/ 78797 h 147575"/>
                  <a:gd name="connsiteX43" fmla="*/ 187651 w 191441"/>
                  <a:gd name="connsiteY43" fmla="*/ 96127 h 147575"/>
                  <a:gd name="connsiteX44" fmla="*/ 191442 w 191441"/>
                  <a:gd name="connsiteY44" fmla="*/ 102897 h 147575"/>
                  <a:gd name="connsiteX45" fmla="*/ 182867 w 191441"/>
                  <a:gd name="connsiteY45" fmla="*/ 112915 h 147575"/>
                  <a:gd name="connsiteX46" fmla="*/ 183589 w 191441"/>
                  <a:gd name="connsiteY46" fmla="*/ 120949 h 147575"/>
                  <a:gd name="connsiteX47" fmla="*/ 174202 w 191441"/>
                  <a:gd name="connsiteY47" fmla="*/ 129162 h 147575"/>
                  <a:gd name="connsiteX48" fmla="*/ 173119 w 191441"/>
                  <a:gd name="connsiteY48" fmla="*/ 136203 h 147575"/>
                  <a:gd name="connsiteX49" fmla="*/ 170321 w 191441"/>
                  <a:gd name="connsiteY49" fmla="*/ 138188 h 147575"/>
                  <a:gd name="connsiteX50" fmla="*/ 160844 w 191441"/>
                  <a:gd name="connsiteY50" fmla="*/ 133314 h 147575"/>
                  <a:gd name="connsiteX51" fmla="*/ 159941 w 191441"/>
                  <a:gd name="connsiteY51" fmla="*/ 136744 h 147575"/>
                  <a:gd name="connsiteX52" fmla="*/ 148839 w 191441"/>
                  <a:gd name="connsiteY52" fmla="*/ 134217 h 147575"/>
                  <a:gd name="connsiteX53" fmla="*/ 148658 w 191441"/>
                  <a:gd name="connsiteY53" fmla="*/ 137195 h 147575"/>
                  <a:gd name="connsiteX54" fmla="*/ 135119 w 191441"/>
                  <a:gd name="connsiteY54" fmla="*/ 142611 h 147575"/>
                  <a:gd name="connsiteX55" fmla="*/ 133043 w 191441"/>
                  <a:gd name="connsiteY55" fmla="*/ 141708 h 147575"/>
                  <a:gd name="connsiteX56" fmla="*/ 123656 w 191441"/>
                  <a:gd name="connsiteY56" fmla="*/ 147575 h 147575"/>
                  <a:gd name="connsiteX57" fmla="*/ 121671 w 191441"/>
                  <a:gd name="connsiteY57" fmla="*/ 144326 h 147575"/>
                  <a:gd name="connsiteX58" fmla="*/ 124198 w 191441"/>
                  <a:gd name="connsiteY58" fmla="*/ 138730 h 147575"/>
                  <a:gd name="connsiteX59" fmla="*/ 115713 w 191441"/>
                  <a:gd name="connsiteY59" fmla="*/ 137737 h 147575"/>
                  <a:gd name="connsiteX60" fmla="*/ 109756 w 191441"/>
                  <a:gd name="connsiteY60" fmla="*/ 131509 h 147575"/>
                  <a:gd name="connsiteX61" fmla="*/ 106958 w 191441"/>
                  <a:gd name="connsiteY61" fmla="*/ 132592 h 147575"/>
                  <a:gd name="connsiteX62" fmla="*/ 104792 w 191441"/>
                  <a:gd name="connsiteY62" fmla="*/ 140264 h 147575"/>
                  <a:gd name="connsiteX63" fmla="*/ 104792 w 191441"/>
                  <a:gd name="connsiteY63" fmla="*/ 140264 h 147575"/>
                  <a:gd name="connsiteX64" fmla="*/ 99106 w 191441"/>
                  <a:gd name="connsiteY64" fmla="*/ 140445 h 147575"/>
                  <a:gd name="connsiteX65" fmla="*/ 99376 w 191441"/>
                  <a:gd name="connsiteY65" fmla="*/ 134127 h 147575"/>
                  <a:gd name="connsiteX66" fmla="*/ 96308 w 191441"/>
                  <a:gd name="connsiteY66" fmla="*/ 132231 h 147575"/>
                  <a:gd name="connsiteX67" fmla="*/ 93148 w 191441"/>
                  <a:gd name="connsiteY67" fmla="*/ 133495 h 147575"/>
                  <a:gd name="connsiteX68" fmla="*/ 87372 w 191441"/>
                  <a:gd name="connsiteY68" fmla="*/ 128621 h 147575"/>
                  <a:gd name="connsiteX69" fmla="*/ 81144 w 191441"/>
                  <a:gd name="connsiteY69" fmla="*/ 134397 h 147575"/>
                  <a:gd name="connsiteX70" fmla="*/ 76450 w 191441"/>
                  <a:gd name="connsiteY70" fmla="*/ 131690 h 147575"/>
                  <a:gd name="connsiteX71" fmla="*/ 72208 w 191441"/>
                  <a:gd name="connsiteY71" fmla="*/ 131960 h 147575"/>
                  <a:gd name="connsiteX72" fmla="*/ 68959 w 191441"/>
                  <a:gd name="connsiteY72" fmla="*/ 128530 h 147575"/>
                  <a:gd name="connsiteX73" fmla="*/ 58940 w 191441"/>
                  <a:gd name="connsiteY73" fmla="*/ 135571 h 147575"/>
                  <a:gd name="connsiteX74" fmla="*/ 54878 w 191441"/>
                  <a:gd name="connsiteY74" fmla="*/ 134668 h 147575"/>
                  <a:gd name="connsiteX75" fmla="*/ 53073 w 191441"/>
                  <a:gd name="connsiteY75" fmla="*/ 130877 h 147575"/>
                  <a:gd name="connsiteX76" fmla="*/ 50365 w 191441"/>
                  <a:gd name="connsiteY76" fmla="*/ 132863 h 147575"/>
                  <a:gd name="connsiteX77" fmla="*/ 45581 w 191441"/>
                  <a:gd name="connsiteY77" fmla="*/ 132141 h 147575"/>
                  <a:gd name="connsiteX78" fmla="*/ 45581 w 191441"/>
                  <a:gd name="connsiteY78" fmla="*/ 132141 h 147575"/>
                  <a:gd name="connsiteX79" fmla="*/ 44408 w 191441"/>
                  <a:gd name="connsiteY79" fmla="*/ 128891 h 147575"/>
                  <a:gd name="connsiteX80" fmla="*/ 49824 w 191441"/>
                  <a:gd name="connsiteY80" fmla="*/ 126545 h 147575"/>
                  <a:gd name="connsiteX81" fmla="*/ 47296 w 191441"/>
                  <a:gd name="connsiteY81" fmla="*/ 126364 h 147575"/>
                  <a:gd name="connsiteX82" fmla="*/ 47025 w 191441"/>
                  <a:gd name="connsiteY82" fmla="*/ 121400 h 147575"/>
                  <a:gd name="connsiteX83" fmla="*/ 49463 w 191441"/>
                  <a:gd name="connsiteY83" fmla="*/ 119865 h 147575"/>
                  <a:gd name="connsiteX84" fmla="*/ 48289 w 191441"/>
                  <a:gd name="connsiteY84" fmla="*/ 117880 h 147575"/>
                  <a:gd name="connsiteX85" fmla="*/ 50726 w 191441"/>
                  <a:gd name="connsiteY85" fmla="*/ 117248 h 147575"/>
                  <a:gd name="connsiteX86" fmla="*/ 54427 w 191441"/>
                  <a:gd name="connsiteY86" fmla="*/ 111561 h 147575"/>
                  <a:gd name="connsiteX87" fmla="*/ 51448 w 191441"/>
                  <a:gd name="connsiteY87" fmla="*/ 104250 h 147575"/>
                  <a:gd name="connsiteX88" fmla="*/ 48289 w 191441"/>
                  <a:gd name="connsiteY88" fmla="*/ 103258 h 147575"/>
                  <a:gd name="connsiteX89" fmla="*/ 48921 w 191441"/>
                  <a:gd name="connsiteY89" fmla="*/ 99828 h 147575"/>
                  <a:gd name="connsiteX90" fmla="*/ 47928 w 191441"/>
                  <a:gd name="connsiteY90" fmla="*/ 100640 h 147575"/>
                  <a:gd name="connsiteX91" fmla="*/ 44588 w 191441"/>
                  <a:gd name="connsiteY91" fmla="*/ 94954 h 147575"/>
                  <a:gd name="connsiteX92" fmla="*/ 41881 w 191441"/>
                  <a:gd name="connsiteY92" fmla="*/ 97661 h 147575"/>
                  <a:gd name="connsiteX93" fmla="*/ 29966 w 191441"/>
                  <a:gd name="connsiteY93" fmla="*/ 96037 h 147575"/>
                  <a:gd name="connsiteX94" fmla="*/ 27168 w 191441"/>
                  <a:gd name="connsiteY94" fmla="*/ 93239 h 147575"/>
                  <a:gd name="connsiteX95" fmla="*/ 25183 w 191441"/>
                  <a:gd name="connsiteY95" fmla="*/ 86560 h 147575"/>
                  <a:gd name="connsiteX96" fmla="*/ 16969 w 191441"/>
                  <a:gd name="connsiteY96" fmla="*/ 90260 h 147575"/>
                  <a:gd name="connsiteX97" fmla="*/ 14261 w 191441"/>
                  <a:gd name="connsiteY97" fmla="*/ 79248 h 147575"/>
                  <a:gd name="connsiteX98" fmla="*/ 8123 w 191441"/>
                  <a:gd name="connsiteY98" fmla="*/ 73743 h 147575"/>
                  <a:gd name="connsiteX99" fmla="*/ 9297 w 191441"/>
                  <a:gd name="connsiteY99" fmla="*/ 71847 h 147575"/>
                  <a:gd name="connsiteX100" fmla="*/ 5506 w 191441"/>
                  <a:gd name="connsiteY100" fmla="*/ 72750 h 147575"/>
                  <a:gd name="connsiteX101" fmla="*/ 4152 w 191441"/>
                  <a:gd name="connsiteY101" fmla="*/ 69320 h 147575"/>
                  <a:gd name="connsiteX102" fmla="*/ 8304 w 191441"/>
                  <a:gd name="connsiteY102" fmla="*/ 64536 h 147575"/>
                  <a:gd name="connsiteX103" fmla="*/ 9568 w 191441"/>
                  <a:gd name="connsiteY103" fmla="*/ 65529 h 147575"/>
                  <a:gd name="connsiteX104" fmla="*/ 10470 w 191441"/>
                  <a:gd name="connsiteY104" fmla="*/ 61828 h 147575"/>
                  <a:gd name="connsiteX105" fmla="*/ 7311 w 191441"/>
                  <a:gd name="connsiteY105" fmla="*/ 54607 h 147575"/>
                  <a:gd name="connsiteX106" fmla="*/ 8936 w 191441"/>
                  <a:gd name="connsiteY106" fmla="*/ 51268 h 147575"/>
                  <a:gd name="connsiteX107" fmla="*/ 6047 w 191441"/>
                  <a:gd name="connsiteY107" fmla="*/ 47928 h 147575"/>
                  <a:gd name="connsiteX108" fmla="*/ 9206 w 191441"/>
                  <a:gd name="connsiteY108" fmla="*/ 40707 h 147575"/>
                  <a:gd name="connsiteX109" fmla="*/ 4423 w 191441"/>
                  <a:gd name="connsiteY109" fmla="*/ 36285 h 147575"/>
                  <a:gd name="connsiteX110" fmla="*/ 1444 w 191441"/>
                  <a:gd name="connsiteY110" fmla="*/ 36014 h 147575"/>
                  <a:gd name="connsiteX111" fmla="*/ 5416 w 191441"/>
                  <a:gd name="connsiteY111" fmla="*/ 24190 h 147575"/>
                  <a:gd name="connsiteX112" fmla="*/ 3159 w 191441"/>
                  <a:gd name="connsiteY112" fmla="*/ 19857 h 147575"/>
                  <a:gd name="connsiteX113" fmla="*/ 632 w 191441"/>
                  <a:gd name="connsiteY113" fmla="*/ 20940 h 147575"/>
                  <a:gd name="connsiteX114" fmla="*/ 0 w 191441"/>
                  <a:gd name="connsiteY114" fmla="*/ 19496 h 147575"/>
                  <a:gd name="connsiteX115" fmla="*/ 1173 w 191441"/>
                  <a:gd name="connsiteY115" fmla="*/ 16066 h 147575"/>
                  <a:gd name="connsiteX116" fmla="*/ 7221 w 191441"/>
                  <a:gd name="connsiteY116" fmla="*/ 16518 h 147575"/>
                  <a:gd name="connsiteX117" fmla="*/ 13810 w 191441"/>
                  <a:gd name="connsiteY117" fmla="*/ 9477 h 147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191441" h="147575">
                    <a:moveTo>
                      <a:pt x="15886" y="10380"/>
                    </a:moveTo>
                    <a:lnTo>
                      <a:pt x="14893" y="12907"/>
                    </a:lnTo>
                    <a:lnTo>
                      <a:pt x="17330" y="15344"/>
                    </a:lnTo>
                    <a:lnTo>
                      <a:pt x="22565" y="14532"/>
                    </a:lnTo>
                    <a:lnTo>
                      <a:pt x="25002" y="18413"/>
                    </a:lnTo>
                    <a:lnTo>
                      <a:pt x="28432" y="16879"/>
                    </a:lnTo>
                    <a:lnTo>
                      <a:pt x="34028" y="20489"/>
                    </a:lnTo>
                    <a:lnTo>
                      <a:pt x="36194" y="16247"/>
                    </a:lnTo>
                    <a:lnTo>
                      <a:pt x="41068" y="13539"/>
                    </a:lnTo>
                    <a:lnTo>
                      <a:pt x="38902" y="4964"/>
                    </a:lnTo>
                    <a:lnTo>
                      <a:pt x="41881" y="0"/>
                    </a:lnTo>
                    <a:lnTo>
                      <a:pt x="44859" y="2618"/>
                    </a:lnTo>
                    <a:lnTo>
                      <a:pt x="50275" y="2437"/>
                    </a:lnTo>
                    <a:lnTo>
                      <a:pt x="61918" y="9297"/>
                    </a:lnTo>
                    <a:lnTo>
                      <a:pt x="61196" y="24190"/>
                    </a:lnTo>
                    <a:lnTo>
                      <a:pt x="64355" y="31049"/>
                    </a:lnTo>
                    <a:lnTo>
                      <a:pt x="67153" y="29966"/>
                    </a:lnTo>
                    <a:lnTo>
                      <a:pt x="64987" y="24551"/>
                    </a:lnTo>
                    <a:lnTo>
                      <a:pt x="70854" y="18233"/>
                    </a:lnTo>
                    <a:lnTo>
                      <a:pt x="79790" y="23377"/>
                    </a:lnTo>
                    <a:lnTo>
                      <a:pt x="84574" y="22655"/>
                    </a:lnTo>
                    <a:lnTo>
                      <a:pt x="85205" y="27529"/>
                    </a:lnTo>
                    <a:lnTo>
                      <a:pt x="87372" y="29335"/>
                    </a:lnTo>
                    <a:lnTo>
                      <a:pt x="101994" y="33216"/>
                    </a:lnTo>
                    <a:lnTo>
                      <a:pt x="105334" y="24822"/>
                    </a:lnTo>
                    <a:lnTo>
                      <a:pt x="111110" y="24731"/>
                    </a:lnTo>
                    <a:lnTo>
                      <a:pt x="116616" y="27800"/>
                    </a:lnTo>
                    <a:lnTo>
                      <a:pt x="125101" y="41339"/>
                    </a:lnTo>
                    <a:lnTo>
                      <a:pt x="128982" y="43776"/>
                    </a:lnTo>
                    <a:lnTo>
                      <a:pt x="137105" y="41159"/>
                    </a:lnTo>
                    <a:lnTo>
                      <a:pt x="148658" y="44498"/>
                    </a:lnTo>
                    <a:lnTo>
                      <a:pt x="145860" y="52712"/>
                    </a:lnTo>
                    <a:lnTo>
                      <a:pt x="152269" y="52531"/>
                    </a:lnTo>
                    <a:lnTo>
                      <a:pt x="158677" y="47838"/>
                    </a:lnTo>
                    <a:lnTo>
                      <a:pt x="164454" y="46845"/>
                    </a:lnTo>
                    <a:lnTo>
                      <a:pt x="166169" y="49733"/>
                    </a:lnTo>
                    <a:lnTo>
                      <a:pt x="165537" y="56322"/>
                    </a:lnTo>
                    <a:lnTo>
                      <a:pt x="169870" y="59301"/>
                    </a:lnTo>
                    <a:lnTo>
                      <a:pt x="172848" y="65619"/>
                    </a:lnTo>
                    <a:lnTo>
                      <a:pt x="181152" y="67063"/>
                    </a:lnTo>
                    <a:lnTo>
                      <a:pt x="185484" y="71125"/>
                    </a:lnTo>
                    <a:lnTo>
                      <a:pt x="185484" y="71125"/>
                    </a:lnTo>
                    <a:lnTo>
                      <a:pt x="183770" y="78797"/>
                    </a:lnTo>
                    <a:lnTo>
                      <a:pt x="187651" y="96127"/>
                    </a:lnTo>
                    <a:lnTo>
                      <a:pt x="191442" y="102897"/>
                    </a:lnTo>
                    <a:lnTo>
                      <a:pt x="182867" y="112915"/>
                    </a:lnTo>
                    <a:lnTo>
                      <a:pt x="183589" y="120949"/>
                    </a:lnTo>
                    <a:lnTo>
                      <a:pt x="174202" y="129162"/>
                    </a:lnTo>
                    <a:lnTo>
                      <a:pt x="173119" y="136203"/>
                    </a:lnTo>
                    <a:lnTo>
                      <a:pt x="170321" y="138188"/>
                    </a:lnTo>
                    <a:lnTo>
                      <a:pt x="160844" y="133314"/>
                    </a:lnTo>
                    <a:lnTo>
                      <a:pt x="159941" y="136744"/>
                    </a:lnTo>
                    <a:lnTo>
                      <a:pt x="148839" y="134217"/>
                    </a:lnTo>
                    <a:lnTo>
                      <a:pt x="148658" y="137195"/>
                    </a:lnTo>
                    <a:lnTo>
                      <a:pt x="135119" y="142611"/>
                    </a:lnTo>
                    <a:lnTo>
                      <a:pt x="133043" y="141708"/>
                    </a:lnTo>
                    <a:lnTo>
                      <a:pt x="123656" y="147575"/>
                    </a:lnTo>
                    <a:lnTo>
                      <a:pt x="121671" y="144326"/>
                    </a:lnTo>
                    <a:lnTo>
                      <a:pt x="124198" y="138730"/>
                    </a:lnTo>
                    <a:lnTo>
                      <a:pt x="115713" y="137737"/>
                    </a:lnTo>
                    <a:lnTo>
                      <a:pt x="109756" y="131509"/>
                    </a:lnTo>
                    <a:lnTo>
                      <a:pt x="106958" y="132592"/>
                    </a:lnTo>
                    <a:lnTo>
                      <a:pt x="104792" y="140264"/>
                    </a:lnTo>
                    <a:lnTo>
                      <a:pt x="104792" y="140264"/>
                    </a:lnTo>
                    <a:lnTo>
                      <a:pt x="99106" y="140445"/>
                    </a:lnTo>
                    <a:lnTo>
                      <a:pt x="99376" y="134127"/>
                    </a:lnTo>
                    <a:lnTo>
                      <a:pt x="96308" y="132231"/>
                    </a:lnTo>
                    <a:lnTo>
                      <a:pt x="93148" y="133495"/>
                    </a:lnTo>
                    <a:lnTo>
                      <a:pt x="87372" y="128621"/>
                    </a:lnTo>
                    <a:lnTo>
                      <a:pt x="81144" y="134397"/>
                    </a:lnTo>
                    <a:lnTo>
                      <a:pt x="76450" y="131690"/>
                    </a:lnTo>
                    <a:lnTo>
                      <a:pt x="72208" y="131960"/>
                    </a:lnTo>
                    <a:lnTo>
                      <a:pt x="68959" y="128530"/>
                    </a:lnTo>
                    <a:lnTo>
                      <a:pt x="58940" y="135571"/>
                    </a:lnTo>
                    <a:lnTo>
                      <a:pt x="54878" y="134668"/>
                    </a:lnTo>
                    <a:lnTo>
                      <a:pt x="53073" y="130877"/>
                    </a:lnTo>
                    <a:lnTo>
                      <a:pt x="50365" y="132863"/>
                    </a:lnTo>
                    <a:lnTo>
                      <a:pt x="45581" y="132141"/>
                    </a:lnTo>
                    <a:lnTo>
                      <a:pt x="45581" y="132141"/>
                    </a:lnTo>
                    <a:lnTo>
                      <a:pt x="44408" y="128891"/>
                    </a:lnTo>
                    <a:lnTo>
                      <a:pt x="49824" y="126545"/>
                    </a:lnTo>
                    <a:lnTo>
                      <a:pt x="47296" y="126364"/>
                    </a:lnTo>
                    <a:lnTo>
                      <a:pt x="47025" y="121400"/>
                    </a:lnTo>
                    <a:lnTo>
                      <a:pt x="49463" y="119865"/>
                    </a:lnTo>
                    <a:lnTo>
                      <a:pt x="48289" y="117880"/>
                    </a:lnTo>
                    <a:lnTo>
                      <a:pt x="50726" y="117248"/>
                    </a:lnTo>
                    <a:lnTo>
                      <a:pt x="54427" y="111561"/>
                    </a:lnTo>
                    <a:lnTo>
                      <a:pt x="51448" y="104250"/>
                    </a:lnTo>
                    <a:lnTo>
                      <a:pt x="48289" y="103258"/>
                    </a:lnTo>
                    <a:lnTo>
                      <a:pt x="48921" y="99828"/>
                    </a:lnTo>
                    <a:lnTo>
                      <a:pt x="47928" y="100640"/>
                    </a:lnTo>
                    <a:lnTo>
                      <a:pt x="44588" y="94954"/>
                    </a:lnTo>
                    <a:lnTo>
                      <a:pt x="41881" y="97661"/>
                    </a:lnTo>
                    <a:lnTo>
                      <a:pt x="29966" y="96037"/>
                    </a:lnTo>
                    <a:lnTo>
                      <a:pt x="27168" y="93239"/>
                    </a:lnTo>
                    <a:lnTo>
                      <a:pt x="25183" y="86560"/>
                    </a:lnTo>
                    <a:lnTo>
                      <a:pt x="16969" y="90260"/>
                    </a:lnTo>
                    <a:lnTo>
                      <a:pt x="14261" y="79248"/>
                    </a:lnTo>
                    <a:lnTo>
                      <a:pt x="8123" y="73743"/>
                    </a:lnTo>
                    <a:lnTo>
                      <a:pt x="9297" y="71847"/>
                    </a:lnTo>
                    <a:lnTo>
                      <a:pt x="5506" y="72750"/>
                    </a:lnTo>
                    <a:lnTo>
                      <a:pt x="4152" y="69320"/>
                    </a:lnTo>
                    <a:lnTo>
                      <a:pt x="8304" y="64536"/>
                    </a:lnTo>
                    <a:lnTo>
                      <a:pt x="9568" y="65529"/>
                    </a:lnTo>
                    <a:lnTo>
                      <a:pt x="10470" y="61828"/>
                    </a:lnTo>
                    <a:lnTo>
                      <a:pt x="7311" y="54607"/>
                    </a:lnTo>
                    <a:lnTo>
                      <a:pt x="8936" y="51268"/>
                    </a:lnTo>
                    <a:lnTo>
                      <a:pt x="6047" y="47928"/>
                    </a:lnTo>
                    <a:lnTo>
                      <a:pt x="9206" y="40707"/>
                    </a:lnTo>
                    <a:lnTo>
                      <a:pt x="4423" y="36285"/>
                    </a:lnTo>
                    <a:lnTo>
                      <a:pt x="1444" y="36014"/>
                    </a:lnTo>
                    <a:lnTo>
                      <a:pt x="5416" y="24190"/>
                    </a:lnTo>
                    <a:lnTo>
                      <a:pt x="3159" y="19857"/>
                    </a:lnTo>
                    <a:lnTo>
                      <a:pt x="632" y="20940"/>
                    </a:lnTo>
                    <a:lnTo>
                      <a:pt x="0" y="19496"/>
                    </a:lnTo>
                    <a:lnTo>
                      <a:pt x="1173" y="16066"/>
                    </a:lnTo>
                    <a:lnTo>
                      <a:pt x="7221" y="16518"/>
                    </a:lnTo>
                    <a:lnTo>
                      <a:pt x="13810" y="9477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74">
                <a:extLst>
                  <a:ext uri="{FF2B5EF4-FFF2-40B4-BE49-F238E27FC236}">
                    <a16:creationId xmlns="" xmlns:a16="http://schemas.microsoft.com/office/drawing/2014/main" id="{D11AF7CD-3B82-48DC-A4CC-9DC332611332}"/>
                  </a:ext>
                </a:extLst>
              </p:cNvPr>
              <p:cNvSpPr/>
              <p:nvPr/>
            </p:nvSpPr>
            <p:spPr>
              <a:xfrm>
                <a:off x="2728830" y="5488060"/>
                <a:ext cx="315090" cy="312358"/>
              </a:xfrm>
              <a:custGeom>
                <a:avLst/>
                <a:gdLst>
                  <a:gd name="connsiteX0" fmla="*/ 185936 w 300385"/>
                  <a:gd name="connsiteY0" fmla="*/ 38000 h 303003"/>
                  <a:gd name="connsiteX1" fmla="*/ 187741 w 300385"/>
                  <a:gd name="connsiteY1" fmla="*/ 37638 h 303003"/>
                  <a:gd name="connsiteX2" fmla="*/ 187741 w 300385"/>
                  <a:gd name="connsiteY2" fmla="*/ 37638 h 303003"/>
                  <a:gd name="connsiteX3" fmla="*/ 188102 w 300385"/>
                  <a:gd name="connsiteY3" fmla="*/ 33667 h 303003"/>
                  <a:gd name="connsiteX4" fmla="*/ 194601 w 300385"/>
                  <a:gd name="connsiteY4" fmla="*/ 33396 h 303003"/>
                  <a:gd name="connsiteX5" fmla="*/ 195323 w 300385"/>
                  <a:gd name="connsiteY5" fmla="*/ 29786 h 303003"/>
                  <a:gd name="connsiteX6" fmla="*/ 202273 w 300385"/>
                  <a:gd name="connsiteY6" fmla="*/ 25002 h 303003"/>
                  <a:gd name="connsiteX7" fmla="*/ 199385 w 300385"/>
                  <a:gd name="connsiteY7" fmla="*/ 16788 h 303003"/>
                  <a:gd name="connsiteX8" fmla="*/ 201009 w 300385"/>
                  <a:gd name="connsiteY8" fmla="*/ 12817 h 303003"/>
                  <a:gd name="connsiteX9" fmla="*/ 218249 w 300385"/>
                  <a:gd name="connsiteY9" fmla="*/ 5506 h 303003"/>
                  <a:gd name="connsiteX10" fmla="*/ 221047 w 300385"/>
                  <a:gd name="connsiteY10" fmla="*/ 6047 h 303003"/>
                  <a:gd name="connsiteX11" fmla="*/ 223755 w 300385"/>
                  <a:gd name="connsiteY11" fmla="*/ 9297 h 303003"/>
                  <a:gd name="connsiteX12" fmla="*/ 225380 w 300385"/>
                  <a:gd name="connsiteY12" fmla="*/ 24280 h 303003"/>
                  <a:gd name="connsiteX13" fmla="*/ 216805 w 300385"/>
                  <a:gd name="connsiteY13" fmla="*/ 33667 h 303003"/>
                  <a:gd name="connsiteX14" fmla="*/ 209404 w 300385"/>
                  <a:gd name="connsiteY14" fmla="*/ 36285 h 303003"/>
                  <a:gd name="connsiteX15" fmla="*/ 208320 w 300385"/>
                  <a:gd name="connsiteY15" fmla="*/ 40346 h 303003"/>
                  <a:gd name="connsiteX16" fmla="*/ 208320 w 300385"/>
                  <a:gd name="connsiteY16" fmla="*/ 46664 h 303003"/>
                  <a:gd name="connsiteX17" fmla="*/ 210487 w 300385"/>
                  <a:gd name="connsiteY17" fmla="*/ 49011 h 303003"/>
                  <a:gd name="connsiteX18" fmla="*/ 215631 w 300385"/>
                  <a:gd name="connsiteY18" fmla="*/ 49733 h 303003"/>
                  <a:gd name="connsiteX19" fmla="*/ 215631 w 300385"/>
                  <a:gd name="connsiteY19" fmla="*/ 58218 h 303003"/>
                  <a:gd name="connsiteX20" fmla="*/ 222040 w 300385"/>
                  <a:gd name="connsiteY20" fmla="*/ 57766 h 303003"/>
                  <a:gd name="connsiteX21" fmla="*/ 227456 w 300385"/>
                  <a:gd name="connsiteY21" fmla="*/ 60565 h 303003"/>
                  <a:gd name="connsiteX22" fmla="*/ 234135 w 300385"/>
                  <a:gd name="connsiteY22" fmla="*/ 56864 h 303003"/>
                  <a:gd name="connsiteX23" fmla="*/ 241356 w 300385"/>
                  <a:gd name="connsiteY23" fmla="*/ 60926 h 303003"/>
                  <a:gd name="connsiteX24" fmla="*/ 248396 w 300385"/>
                  <a:gd name="connsiteY24" fmla="*/ 60384 h 303003"/>
                  <a:gd name="connsiteX25" fmla="*/ 249750 w 300385"/>
                  <a:gd name="connsiteY25" fmla="*/ 67244 h 303003"/>
                  <a:gd name="connsiteX26" fmla="*/ 247945 w 300385"/>
                  <a:gd name="connsiteY26" fmla="*/ 67695 h 303003"/>
                  <a:gd name="connsiteX27" fmla="*/ 248486 w 300385"/>
                  <a:gd name="connsiteY27" fmla="*/ 70944 h 303003"/>
                  <a:gd name="connsiteX28" fmla="*/ 250652 w 300385"/>
                  <a:gd name="connsiteY28" fmla="*/ 72840 h 303003"/>
                  <a:gd name="connsiteX29" fmla="*/ 248847 w 300385"/>
                  <a:gd name="connsiteY29" fmla="*/ 73923 h 303003"/>
                  <a:gd name="connsiteX30" fmla="*/ 252006 w 300385"/>
                  <a:gd name="connsiteY30" fmla="*/ 76902 h 303003"/>
                  <a:gd name="connsiteX31" fmla="*/ 248667 w 300385"/>
                  <a:gd name="connsiteY31" fmla="*/ 82137 h 303003"/>
                  <a:gd name="connsiteX32" fmla="*/ 249028 w 300385"/>
                  <a:gd name="connsiteY32" fmla="*/ 89719 h 303003"/>
                  <a:gd name="connsiteX33" fmla="*/ 253450 w 300385"/>
                  <a:gd name="connsiteY33" fmla="*/ 89267 h 303003"/>
                  <a:gd name="connsiteX34" fmla="*/ 252909 w 300385"/>
                  <a:gd name="connsiteY34" fmla="*/ 91072 h 303003"/>
                  <a:gd name="connsiteX35" fmla="*/ 257602 w 300385"/>
                  <a:gd name="connsiteY35" fmla="*/ 91975 h 303003"/>
                  <a:gd name="connsiteX36" fmla="*/ 254985 w 300385"/>
                  <a:gd name="connsiteY36" fmla="*/ 86469 h 303003"/>
                  <a:gd name="connsiteX37" fmla="*/ 256158 w 300385"/>
                  <a:gd name="connsiteY37" fmla="*/ 83581 h 303003"/>
                  <a:gd name="connsiteX38" fmla="*/ 262657 w 300385"/>
                  <a:gd name="connsiteY38" fmla="*/ 76721 h 303003"/>
                  <a:gd name="connsiteX39" fmla="*/ 270690 w 300385"/>
                  <a:gd name="connsiteY39" fmla="*/ 76721 h 303003"/>
                  <a:gd name="connsiteX40" fmla="*/ 272676 w 300385"/>
                  <a:gd name="connsiteY40" fmla="*/ 70944 h 303003"/>
                  <a:gd name="connsiteX41" fmla="*/ 277189 w 300385"/>
                  <a:gd name="connsiteY41" fmla="*/ 69500 h 303003"/>
                  <a:gd name="connsiteX42" fmla="*/ 278182 w 300385"/>
                  <a:gd name="connsiteY42" fmla="*/ 71215 h 303003"/>
                  <a:gd name="connsiteX43" fmla="*/ 280438 w 300385"/>
                  <a:gd name="connsiteY43" fmla="*/ 70132 h 303003"/>
                  <a:gd name="connsiteX44" fmla="*/ 287749 w 300385"/>
                  <a:gd name="connsiteY44" fmla="*/ 71847 h 303003"/>
                  <a:gd name="connsiteX45" fmla="*/ 294158 w 300385"/>
                  <a:gd name="connsiteY45" fmla="*/ 82768 h 303003"/>
                  <a:gd name="connsiteX46" fmla="*/ 287298 w 300385"/>
                  <a:gd name="connsiteY46" fmla="*/ 92065 h 303003"/>
                  <a:gd name="connsiteX47" fmla="*/ 287298 w 300385"/>
                  <a:gd name="connsiteY47" fmla="*/ 92065 h 303003"/>
                  <a:gd name="connsiteX48" fmla="*/ 288201 w 300385"/>
                  <a:gd name="connsiteY48" fmla="*/ 97120 h 303003"/>
                  <a:gd name="connsiteX49" fmla="*/ 286937 w 300385"/>
                  <a:gd name="connsiteY49" fmla="*/ 97300 h 303003"/>
                  <a:gd name="connsiteX50" fmla="*/ 288923 w 300385"/>
                  <a:gd name="connsiteY50" fmla="*/ 98835 h 303003"/>
                  <a:gd name="connsiteX51" fmla="*/ 284951 w 300385"/>
                  <a:gd name="connsiteY51" fmla="*/ 101633 h 303003"/>
                  <a:gd name="connsiteX52" fmla="*/ 283778 w 300385"/>
                  <a:gd name="connsiteY52" fmla="*/ 108493 h 303003"/>
                  <a:gd name="connsiteX53" fmla="*/ 280980 w 300385"/>
                  <a:gd name="connsiteY53" fmla="*/ 109305 h 303003"/>
                  <a:gd name="connsiteX54" fmla="*/ 282514 w 300385"/>
                  <a:gd name="connsiteY54" fmla="*/ 112284 h 303003"/>
                  <a:gd name="connsiteX55" fmla="*/ 280619 w 300385"/>
                  <a:gd name="connsiteY55" fmla="*/ 112554 h 303003"/>
                  <a:gd name="connsiteX56" fmla="*/ 282153 w 300385"/>
                  <a:gd name="connsiteY56" fmla="*/ 114179 h 303003"/>
                  <a:gd name="connsiteX57" fmla="*/ 281792 w 300385"/>
                  <a:gd name="connsiteY57" fmla="*/ 120587 h 303003"/>
                  <a:gd name="connsiteX58" fmla="*/ 284139 w 300385"/>
                  <a:gd name="connsiteY58" fmla="*/ 121851 h 303003"/>
                  <a:gd name="connsiteX59" fmla="*/ 274391 w 300385"/>
                  <a:gd name="connsiteY59" fmla="*/ 123385 h 303003"/>
                  <a:gd name="connsiteX60" fmla="*/ 274842 w 300385"/>
                  <a:gd name="connsiteY60" fmla="*/ 125913 h 303003"/>
                  <a:gd name="connsiteX61" fmla="*/ 278001 w 300385"/>
                  <a:gd name="connsiteY61" fmla="*/ 126093 h 303003"/>
                  <a:gd name="connsiteX62" fmla="*/ 275564 w 300385"/>
                  <a:gd name="connsiteY62" fmla="*/ 127898 h 303003"/>
                  <a:gd name="connsiteX63" fmla="*/ 277731 w 300385"/>
                  <a:gd name="connsiteY63" fmla="*/ 133495 h 303003"/>
                  <a:gd name="connsiteX64" fmla="*/ 276377 w 300385"/>
                  <a:gd name="connsiteY64" fmla="*/ 136112 h 303003"/>
                  <a:gd name="connsiteX65" fmla="*/ 269878 w 300385"/>
                  <a:gd name="connsiteY65" fmla="*/ 138730 h 303003"/>
                  <a:gd name="connsiteX66" fmla="*/ 272495 w 300385"/>
                  <a:gd name="connsiteY66" fmla="*/ 141257 h 303003"/>
                  <a:gd name="connsiteX67" fmla="*/ 272495 w 300385"/>
                  <a:gd name="connsiteY67" fmla="*/ 146492 h 303003"/>
                  <a:gd name="connsiteX68" fmla="*/ 278543 w 300385"/>
                  <a:gd name="connsiteY68" fmla="*/ 146131 h 303003"/>
                  <a:gd name="connsiteX69" fmla="*/ 280258 w 300385"/>
                  <a:gd name="connsiteY69" fmla="*/ 149110 h 303003"/>
                  <a:gd name="connsiteX70" fmla="*/ 284951 w 300385"/>
                  <a:gd name="connsiteY70" fmla="*/ 148026 h 303003"/>
                  <a:gd name="connsiteX71" fmla="*/ 287749 w 300385"/>
                  <a:gd name="connsiteY71" fmla="*/ 152991 h 303003"/>
                  <a:gd name="connsiteX72" fmla="*/ 290818 w 300385"/>
                  <a:gd name="connsiteY72" fmla="*/ 154254 h 303003"/>
                  <a:gd name="connsiteX73" fmla="*/ 288742 w 300385"/>
                  <a:gd name="connsiteY73" fmla="*/ 158497 h 303003"/>
                  <a:gd name="connsiteX74" fmla="*/ 294429 w 300385"/>
                  <a:gd name="connsiteY74" fmla="*/ 160212 h 303003"/>
                  <a:gd name="connsiteX75" fmla="*/ 295692 w 300385"/>
                  <a:gd name="connsiteY75" fmla="*/ 165627 h 303003"/>
                  <a:gd name="connsiteX76" fmla="*/ 300386 w 300385"/>
                  <a:gd name="connsiteY76" fmla="*/ 167884 h 303003"/>
                  <a:gd name="connsiteX77" fmla="*/ 300205 w 300385"/>
                  <a:gd name="connsiteY77" fmla="*/ 170230 h 303003"/>
                  <a:gd name="connsiteX78" fmla="*/ 294790 w 300385"/>
                  <a:gd name="connsiteY78" fmla="*/ 171133 h 303003"/>
                  <a:gd name="connsiteX79" fmla="*/ 296144 w 300385"/>
                  <a:gd name="connsiteY79" fmla="*/ 174292 h 303003"/>
                  <a:gd name="connsiteX80" fmla="*/ 294429 w 300385"/>
                  <a:gd name="connsiteY80" fmla="*/ 176819 h 303003"/>
                  <a:gd name="connsiteX81" fmla="*/ 299754 w 300385"/>
                  <a:gd name="connsiteY81" fmla="*/ 186839 h 303003"/>
                  <a:gd name="connsiteX82" fmla="*/ 299754 w 300385"/>
                  <a:gd name="connsiteY82" fmla="*/ 186839 h 303003"/>
                  <a:gd name="connsiteX83" fmla="*/ 296324 w 300385"/>
                  <a:gd name="connsiteY83" fmla="*/ 187380 h 303003"/>
                  <a:gd name="connsiteX84" fmla="*/ 296324 w 300385"/>
                  <a:gd name="connsiteY84" fmla="*/ 187380 h 303003"/>
                  <a:gd name="connsiteX85" fmla="*/ 297136 w 300385"/>
                  <a:gd name="connsiteY85" fmla="*/ 190358 h 303003"/>
                  <a:gd name="connsiteX86" fmla="*/ 291270 w 300385"/>
                  <a:gd name="connsiteY86" fmla="*/ 195955 h 303003"/>
                  <a:gd name="connsiteX87" fmla="*/ 290367 w 300385"/>
                  <a:gd name="connsiteY87" fmla="*/ 201010 h 303003"/>
                  <a:gd name="connsiteX88" fmla="*/ 293887 w 300385"/>
                  <a:gd name="connsiteY88" fmla="*/ 203988 h 303003"/>
                  <a:gd name="connsiteX89" fmla="*/ 291811 w 300385"/>
                  <a:gd name="connsiteY89" fmla="*/ 209855 h 303003"/>
                  <a:gd name="connsiteX90" fmla="*/ 288652 w 300385"/>
                  <a:gd name="connsiteY90" fmla="*/ 211028 h 303003"/>
                  <a:gd name="connsiteX91" fmla="*/ 284319 w 300385"/>
                  <a:gd name="connsiteY91" fmla="*/ 207418 h 303003"/>
                  <a:gd name="connsiteX92" fmla="*/ 279897 w 300385"/>
                  <a:gd name="connsiteY92" fmla="*/ 211479 h 303003"/>
                  <a:gd name="connsiteX93" fmla="*/ 280258 w 300385"/>
                  <a:gd name="connsiteY93" fmla="*/ 215361 h 303003"/>
                  <a:gd name="connsiteX94" fmla="*/ 275203 w 300385"/>
                  <a:gd name="connsiteY94" fmla="*/ 218790 h 303003"/>
                  <a:gd name="connsiteX95" fmla="*/ 273217 w 300385"/>
                  <a:gd name="connsiteY95" fmla="*/ 227456 h 303003"/>
                  <a:gd name="connsiteX96" fmla="*/ 266809 w 300385"/>
                  <a:gd name="connsiteY96" fmla="*/ 225018 h 303003"/>
                  <a:gd name="connsiteX97" fmla="*/ 256971 w 300385"/>
                  <a:gd name="connsiteY97" fmla="*/ 228719 h 303003"/>
                  <a:gd name="connsiteX98" fmla="*/ 254624 w 300385"/>
                  <a:gd name="connsiteY98" fmla="*/ 227907 h 303003"/>
                  <a:gd name="connsiteX99" fmla="*/ 249840 w 300385"/>
                  <a:gd name="connsiteY99" fmla="*/ 222762 h 303003"/>
                  <a:gd name="connsiteX100" fmla="*/ 241085 w 300385"/>
                  <a:gd name="connsiteY100" fmla="*/ 219332 h 303003"/>
                  <a:gd name="connsiteX101" fmla="*/ 235128 w 300385"/>
                  <a:gd name="connsiteY101" fmla="*/ 207327 h 303003"/>
                  <a:gd name="connsiteX102" fmla="*/ 221950 w 300385"/>
                  <a:gd name="connsiteY102" fmla="*/ 211208 h 303003"/>
                  <a:gd name="connsiteX103" fmla="*/ 226553 w 300385"/>
                  <a:gd name="connsiteY103" fmla="*/ 216805 h 303003"/>
                  <a:gd name="connsiteX104" fmla="*/ 228448 w 300385"/>
                  <a:gd name="connsiteY104" fmla="*/ 223123 h 303003"/>
                  <a:gd name="connsiteX105" fmla="*/ 226282 w 300385"/>
                  <a:gd name="connsiteY105" fmla="*/ 225741 h 303003"/>
                  <a:gd name="connsiteX106" fmla="*/ 215451 w 300385"/>
                  <a:gd name="connsiteY106" fmla="*/ 229531 h 303003"/>
                  <a:gd name="connsiteX107" fmla="*/ 210487 w 300385"/>
                  <a:gd name="connsiteY107" fmla="*/ 235399 h 303003"/>
                  <a:gd name="connsiteX108" fmla="*/ 214097 w 300385"/>
                  <a:gd name="connsiteY108" fmla="*/ 244334 h 303003"/>
                  <a:gd name="connsiteX109" fmla="*/ 220596 w 300385"/>
                  <a:gd name="connsiteY109" fmla="*/ 251465 h 303003"/>
                  <a:gd name="connsiteX110" fmla="*/ 210848 w 300385"/>
                  <a:gd name="connsiteY110" fmla="*/ 257422 h 303003"/>
                  <a:gd name="connsiteX111" fmla="*/ 208952 w 300385"/>
                  <a:gd name="connsiteY111" fmla="*/ 254534 h 303003"/>
                  <a:gd name="connsiteX112" fmla="*/ 205252 w 300385"/>
                  <a:gd name="connsiteY112" fmla="*/ 254804 h 303003"/>
                  <a:gd name="connsiteX113" fmla="*/ 204981 w 300385"/>
                  <a:gd name="connsiteY113" fmla="*/ 260400 h 303003"/>
                  <a:gd name="connsiteX114" fmla="*/ 208772 w 300385"/>
                  <a:gd name="connsiteY114" fmla="*/ 261032 h 303003"/>
                  <a:gd name="connsiteX115" fmla="*/ 208772 w 300385"/>
                  <a:gd name="connsiteY115" fmla="*/ 265275 h 303003"/>
                  <a:gd name="connsiteX116" fmla="*/ 218610 w 300385"/>
                  <a:gd name="connsiteY116" fmla="*/ 271592 h 303003"/>
                  <a:gd name="connsiteX117" fmla="*/ 216895 w 300385"/>
                  <a:gd name="connsiteY117" fmla="*/ 275203 h 303003"/>
                  <a:gd name="connsiteX118" fmla="*/ 226914 w 300385"/>
                  <a:gd name="connsiteY118" fmla="*/ 276377 h 303003"/>
                  <a:gd name="connsiteX119" fmla="*/ 230163 w 300385"/>
                  <a:gd name="connsiteY119" fmla="*/ 284139 h 303003"/>
                  <a:gd name="connsiteX120" fmla="*/ 237294 w 300385"/>
                  <a:gd name="connsiteY120" fmla="*/ 282424 h 303003"/>
                  <a:gd name="connsiteX121" fmla="*/ 241175 w 300385"/>
                  <a:gd name="connsiteY121" fmla="*/ 286395 h 303003"/>
                  <a:gd name="connsiteX122" fmla="*/ 241175 w 300385"/>
                  <a:gd name="connsiteY122" fmla="*/ 286395 h 303003"/>
                  <a:gd name="connsiteX123" fmla="*/ 234586 w 300385"/>
                  <a:gd name="connsiteY123" fmla="*/ 287840 h 303003"/>
                  <a:gd name="connsiteX124" fmla="*/ 233232 w 300385"/>
                  <a:gd name="connsiteY124" fmla="*/ 291631 h 303003"/>
                  <a:gd name="connsiteX125" fmla="*/ 226372 w 300385"/>
                  <a:gd name="connsiteY125" fmla="*/ 297678 h 303003"/>
                  <a:gd name="connsiteX126" fmla="*/ 216985 w 300385"/>
                  <a:gd name="connsiteY126" fmla="*/ 299032 h 303003"/>
                  <a:gd name="connsiteX127" fmla="*/ 216805 w 300385"/>
                  <a:gd name="connsiteY127" fmla="*/ 301288 h 303003"/>
                  <a:gd name="connsiteX128" fmla="*/ 213104 w 300385"/>
                  <a:gd name="connsiteY128" fmla="*/ 300837 h 303003"/>
                  <a:gd name="connsiteX129" fmla="*/ 213285 w 300385"/>
                  <a:gd name="connsiteY129" fmla="*/ 294699 h 303003"/>
                  <a:gd name="connsiteX130" fmla="*/ 207328 w 300385"/>
                  <a:gd name="connsiteY130" fmla="*/ 288561 h 303003"/>
                  <a:gd name="connsiteX131" fmla="*/ 203446 w 300385"/>
                  <a:gd name="connsiteY131" fmla="*/ 294429 h 303003"/>
                  <a:gd name="connsiteX132" fmla="*/ 204259 w 300385"/>
                  <a:gd name="connsiteY132" fmla="*/ 301469 h 303003"/>
                  <a:gd name="connsiteX133" fmla="*/ 199836 w 300385"/>
                  <a:gd name="connsiteY133" fmla="*/ 303003 h 303003"/>
                  <a:gd name="connsiteX134" fmla="*/ 197128 w 300385"/>
                  <a:gd name="connsiteY134" fmla="*/ 299122 h 303003"/>
                  <a:gd name="connsiteX135" fmla="*/ 200017 w 300385"/>
                  <a:gd name="connsiteY135" fmla="*/ 297587 h 303003"/>
                  <a:gd name="connsiteX136" fmla="*/ 199204 w 300385"/>
                  <a:gd name="connsiteY136" fmla="*/ 296144 h 303003"/>
                  <a:gd name="connsiteX137" fmla="*/ 191713 w 300385"/>
                  <a:gd name="connsiteY137" fmla="*/ 294970 h 303003"/>
                  <a:gd name="connsiteX138" fmla="*/ 193518 w 300385"/>
                  <a:gd name="connsiteY138" fmla="*/ 292172 h 303003"/>
                  <a:gd name="connsiteX139" fmla="*/ 190359 w 300385"/>
                  <a:gd name="connsiteY139" fmla="*/ 292533 h 303003"/>
                  <a:gd name="connsiteX140" fmla="*/ 191081 w 300385"/>
                  <a:gd name="connsiteY140" fmla="*/ 289916 h 303003"/>
                  <a:gd name="connsiteX141" fmla="*/ 188102 w 300385"/>
                  <a:gd name="connsiteY141" fmla="*/ 290276 h 303003"/>
                  <a:gd name="connsiteX142" fmla="*/ 183770 w 300385"/>
                  <a:gd name="connsiteY142" fmla="*/ 287478 h 303003"/>
                  <a:gd name="connsiteX143" fmla="*/ 181513 w 300385"/>
                  <a:gd name="connsiteY143" fmla="*/ 290638 h 303003"/>
                  <a:gd name="connsiteX144" fmla="*/ 183589 w 300385"/>
                  <a:gd name="connsiteY144" fmla="*/ 291450 h 303003"/>
                  <a:gd name="connsiteX145" fmla="*/ 183770 w 300385"/>
                  <a:gd name="connsiteY145" fmla="*/ 294609 h 303003"/>
                  <a:gd name="connsiteX146" fmla="*/ 181152 w 300385"/>
                  <a:gd name="connsiteY146" fmla="*/ 296324 h 303003"/>
                  <a:gd name="connsiteX147" fmla="*/ 185394 w 300385"/>
                  <a:gd name="connsiteY147" fmla="*/ 296956 h 303003"/>
                  <a:gd name="connsiteX148" fmla="*/ 186477 w 300385"/>
                  <a:gd name="connsiteY148" fmla="*/ 299032 h 303003"/>
                  <a:gd name="connsiteX149" fmla="*/ 182687 w 300385"/>
                  <a:gd name="connsiteY149" fmla="*/ 298671 h 303003"/>
                  <a:gd name="connsiteX150" fmla="*/ 181603 w 300385"/>
                  <a:gd name="connsiteY150" fmla="*/ 302011 h 303003"/>
                  <a:gd name="connsiteX151" fmla="*/ 175827 w 300385"/>
                  <a:gd name="connsiteY151" fmla="*/ 300927 h 303003"/>
                  <a:gd name="connsiteX152" fmla="*/ 170592 w 300385"/>
                  <a:gd name="connsiteY152" fmla="*/ 294970 h 303003"/>
                  <a:gd name="connsiteX153" fmla="*/ 172848 w 300385"/>
                  <a:gd name="connsiteY153" fmla="*/ 286937 h 303003"/>
                  <a:gd name="connsiteX154" fmla="*/ 168877 w 300385"/>
                  <a:gd name="connsiteY154" fmla="*/ 276467 h 303003"/>
                  <a:gd name="connsiteX155" fmla="*/ 166349 w 300385"/>
                  <a:gd name="connsiteY155" fmla="*/ 274391 h 303003"/>
                  <a:gd name="connsiteX156" fmla="*/ 159760 w 300385"/>
                  <a:gd name="connsiteY156" fmla="*/ 275564 h 303003"/>
                  <a:gd name="connsiteX157" fmla="*/ 152359 w 300385"/>
                  <a:gd name="connsiteY157" fmla="*/ 270058 h 303003"/>
                  <a:gd name="connsiteX158" fmla="*/ 151005 w 300385"/>
                  <a:gd name="connsiteY158" fmla="*/ 247493 h 303003"/>
                  <a:gd name="connsiteX159" fmla="*/ 146041 w 300385"/>
                  <a:gd name="connsiteY159" fmla="*/ 248938 h 303003"/>
                  <a:gd name="connsiteX160" fmla="*/ 140264 w 300385"/>
                  <a:gd name="connsiteY160" fmla="*/ 247223 h 303003"/>
                  <a:gd name="connsiteX161" fmla="*/ 136112 w 300385"/>
                  <a:gd name="connsiteY161" fmla="*/ 243070 h 303003"/>
                  <a:gd name="connsiteX162" fmla="*/ 137737 w 300385"/>
                  <a:gd name="connsiteY162" fmla="*/ 234044 h 303003"/>
                  <a:gd name="connsiteX163" fmla="*/ 127447 w 300385"/>
                  <a:gd name="connsiteY163" fmla="*/ 230615 h 303003"/>
                  <a:gd name="connsiteX164" fmla="*/ 126364 w 300385"/>
                  <a:gd name="connsiteY164" fmla="*/ 224387 h 303003"/>
                  <a:gd name="connsiteX165" fmla="*/ 130065 w 300385"/>
                  <a:gd name="connsiteY165" fmla="*/ 219422 h 303003"/>
                  <a:gd name="connsiteX166" fmla="*/ 128169 w 300385"/>
                  <a:gd name="connsiteY166" fmla="*/ 216715 h 303003"/>
                  <a:gd name="connsiteX167" fmla="*/ 122303 w 300385"/>
                  <a:gd name="connsiteY167" fmla="*/ 220957 h 303003"/>
                  <a:gd name="connsiteX168" fmla="*/ 115623 w 300385"/>
                  <a:gd name="connsiteY168" fmla="*/ 212292 h 303003"/>
                  <a:gd name="connsiteX169" fmla="*/ 112915 w 300385"/>
                  <a:gd name="connsiteY169" fmla="*/ 216895 h 303003"/>
                  <a:gd name="connsiteX170" fmla="*/ 105604 w 300385"/>
                  <a:gd name="connsiteY170" fmla="*/ 216444 h 303003"/>
                  <a:gd name="connsiteX171" fmla="*/ 97030 w 300385"/>
                  <a:gd name="connsiteY171" fmla="*/ 210125 h 303003"/>
                  <a:gd name="connsiteX172" fmla="*/ 92697 w 300385"/>
                  <a:gd name="connsiteY172" fmla="*/ 203176 h 303003"/>
                  <a:gd name="connsiteX173" fmla="*/ 97391 w 300385"/>
                  <a:gd name="connsiteY173" fmla="*/ 195233 h 303003"/>
                  <a:gd name="connsiteX174" fmla="*/ 92065 w 300385"/>
                  <a:gd name="connsiteY174" fmla="*/ 195413 h 303003"/>
                  <a:gd name="connsiteX175" fmla="*/ 89177 w 300385"/>
                  <a:gd name="connsiteY175" fmla="*/ 190629 h 303003"/>
                  <a:gd name="connsiteX176" fmla="*/ 93870 w 300385"/>
                  <a:gd name="connsiteY176" fmla="*/ 187922 h 303003"/>
                  <a:gd name="connsiteX177" fmla="*/ 94141 w 300385"/>
                  <a:gd name="connsiteY177" fmla="*/ 180881 h 303003"/>
                  <a:gd name="connsiteX178" fmla="*/ 88997 w 300385"/>
                  <a:gd name="connsiteY178" fmla="*/ 178625 h 303003"/>
                  <a:gd name="connsiteX179" fmla="*/ 85025 w 300385"/>
                  <a:gd name="connsiteY179" fmla="*/ 170682 h 303003"/>
                  <a:gd name="connsiteX180" fmla="*/ 68327 w 300385"/>
                  <a:gd name="connsiteY180" fmla="*/ 170502 h 303003"/>
                  <a:gd name="connsiteX181" fmla="*/ 65980 w 300385"/>
                  <a:gd name="connsiteY181" fmla="*/ 168335 h 303003"/>
                  <a:gd name="connsiteX182" fmla="*/ 67876 w 300385"/>
                  <a:gd name="connsiteY182" fmla="*/ 164905 h 303003"/>
                  <a:gd name="connsiteX183" fmla="*/ 64356 w 300385"/>
                  <a:gd name="connsiteY183" fmla="*/ 162468 h 303003"/>
                  <a:gd name="connsiteX184" fmla="*/ 58940 w 300385"/>
                  <a:gd name="connsiteY184" fmla="*/ 163642 h 303003"/>
                  <a:gd name="connsiteX185" fmla="*/ 58850 w 300385"/>
                  <a:gd name="connsiteY185" fmla="*/ 166530 h 303003"/>
                  <a:gd name="connsiteX186" fmla="*/ 61557 w 300385"/>
                  <a:gd name="connsiteY186" fmla="*/ 166078 h 303003"/>
                  <a:gd name="connsiteX187" fmla="*/ 61377 w 300385"/>
                  <a:gd name="connsiteY187" fmla="*/ 170411 h 303003"/>
                  <a:gd name="connsiteX188" fmla="*/ 61377 w 300385"/>
                  <a:gd name="connsiteY188" fmla="*/ 170411 h 303003"/>
                  <a:gd name="connsiteX189" fmla="*/ 58669 w 300385"/>
                  <a:gd name="connsiteY189" fmla="*/ 173751 h 303003"/>
                  <a:gd name="connsiteX190" fmla="*/ 58669 w 300385"/>
                  <a:gd name="connsiteY190" fmla="*/ 173751 h 303003"/>
                  <a:gd name="connsiteX191" fmla="*/ 56864 w 300385"/>
                  <a:gd name="connsiteY191" fmla="*/ 174112 h 303003"/>
                  <a:gd name="connsiteX192" fmla="*/ 56864 w 300385"/>
                  <a:gd name="connsiteY192" fmla="*/ 174112 h 303003"/>
                  <a:gd name="connsiteX193" fmla="*/ 48470 w 300385"/>
                  <a:gd name="connsiteY193" fmla="*/ 167523 h 303003"/>
                  <a:gd name="connsiteX194" fmla="*/ 51990 w 300385"/>
                  <a:gd name="connsiteY194" fmla="*/ 163010 h 303003"/>
                  <a:gd name="connsiteX195" fmla="*/ 49733 w 300385"/>
                  <a:gd name="connsiteY195" fmla="*/ 156240 h 303003"/>
                  <a:gd name="connsiteX196" fmla="*/ 39444 w 300385"/>
                  <a:gd name="connsiteY196" fmla="*/ 156421 h 303003"/>
                  <a:gd name="connsiteX197" fmla="*/ 39624 w 300385"/>
                  <a:gd name="connsiteY197" fmla="*/ 151095 h 303003"/>
                  <a:gd name="connsiteX198" fmla="*/ 36916 w 300385"/>
                  <a:gd name="connsiteY198" fmla="*/ 148839 h 303003"/>
                  <a:gd name="connsiteX199" fmla="*/ 34750 w 300385"/>
                  <a:gd name="connsiteY199" fmla="*/ 151908 h 303003"/>
                  <a:gd name="connsiteX200" fmla="*/ 28973 w 300385"/>
                  <a:gd name="connsiteY200" fmla="*/ 150012 h 303003"/>
                  <a:gd name="connsiteX201" fmla="*/ 26988 w 300385"/>
                  <a:gd name="connsiteY201" fmla="*/ 146041 h 303003"/>
                  <a:gd name="connsiteX202" fmla="*/ 29515 w 300385"/>
                  <a:gd name="connsiteY202" fmla="*/ 137286 h 303003"/>
                  <a:gd name="connsiteX203" fmla="*/ 25092 w 300385"/>
                  <a:gd name="connsiteY203" fmla="*/ 134487 h 303003"/>
                  <a:gd name="connsiteX204" fmla="*/ 26897 w 300385"/>
                  <a:gd name="connsiteY204" fmla="*/ 129704 h 303003"/>
                  <a:gd name="connsiteX205" fmla="*/ 24641 w 300385"/>
                  <a:gd name="connsiteY205" fmla="*/ 129523 h 303003"/>
                  <a:gd name="connsiteX206" fmla="*/ 20940 w 300385"/>
                  <a:gd name="connsiteY206" fmla="*/ 121942 h 303003"/>
                  <a:gd name="connsiteX207" fmla="*/ 16427 w 300385"/>
                  <a:gd name="connsiteY207" fmla="*/ 125010 h 303003"/>
                  <a:gd name="connsiteX208" fmla="*/ 11643 w 300385"/>
                  <a:gd name="connsiteY208" fmla="*/ 120136 h 303003"/>
                  <a:gd name="connsiteX209" fmla="*/ 17781 w 300385"/>
                  <a:gd name="connsiteY209" fmla="*/ 114359 h 303003"/>
                  <a:gd name="connsiteX210" fmla="*/ 11283 w 300385"/>
                  <a:gd name="connsiteY210" fmla="*/ 113186 h 303003"/>
                  <a:gd name="connsiteX211" fmla="*/ 13358 w 300385"/>
                  <a:gd name="connsiteY211" fmla="*/ 101182 h 303003"/>
                  <a:gd name="connsiteX212" fmla="*/ 12185 w 300385"/>
                  <a:gd name="connsiteY212" fmla="*/ 102535 h 303003"/>
                  <a:gd name="connsiteX213" fmla="*/ 9568 w 300385"/>
                  <a:gd name="connsiteY213" fmla="*/ 100550 h 303003"/>
                  <a:gd name="connsiteX214" fmla="*/ 7943 w 300385"/>
                  <a:gd name="connsiteY214" fmla="*/ 103709 h 303003"/>
                  <a:gd name="connsiteX215" fmla="*/ 6589 w 300385"/>
                  <a:gd name="connsiteY215" fmla="*/ 101904 h 303003"/>
                  <a:gd name="connsiteX216" fmla="*/ 8214 w 300385"/>
                  <a:gd name="connsiteY216" fmla="*/ 97752 h 303003"/>
                  <a:gd name="connsiteX217" fmla="*/ 5867 w 300385"/>
                  <a:gd name="connsiteY217" fmla="*/ 96759 h 303003"/>
                  <a:gd name="connsiteX218" fmla="*/ 6228 w 300385"/>
                  <a:gd name="connsiteY218" fmla="*/ 99467 h 303003"/>
                  <a:gd name="connsiteX219" fmla="*/ 4152 w 300385"/>
                  <a:gd name="connsiteY219" fmla="*/ 97752 h 303003"/>
                  <a:gd name="connsiteX220" fmla="*/ 8665 w 300385"/>
                  <a:gd name="connsiteY220" fmla="*/ 84213 h 303003"/>
                  <a:gd name="connsiteX221" fmla="*/ 0 w 300385"/>
                  <a:gd name="connsiteY221" fmla="*/ 75006 h 303003"/>
                  <a:gd name="connsiteX222" fmla="*/ 4062 w 300385"/>
                  <a:gd name="connsiteY222" fmla="*/ 64987 h 303003"/>
                  <a:gd name="connsiteX223" fmla="*/ 8936 w 300385"/>
                  <a:gd name="connsiteY223" fmla="*/ 65258 h 303003"/>
                  <a:gd name="connsiteX224" fmla="*/ 8575 w 300385"/>
                  <a:gd name="connsiteY224" fmla="*/ 59301 h 303003"/>
                  <a:gd name="connsiteX225" fmla="*/ 9477 w 300385"/>
                  <a:gd name="connsiteY225" fmla="*/ 57586 h 303003"/>
                  <a:gd name="connsiteX226" fmla="*/ 11012 w 300385"/>
                  <a:gd name="connsiteY226" fmla="*/ 58940 h 303003"/>
                  <a:gd name="connsiteX227" fmla="*/ 10290 w 300385"/>
                  <a:gd name="connsiteY227" fmla="*/ 53615 h 303003"/>
                  <a:gd name="connsiteX228" fmla="*/ 15164 w 300385"/>
                  <a:gd name="connsiteY228" fmla="*/ 48560 h 303003"/>
                  <a:gd name="connsiteX229" fmla="*/ 15073 w 300385"/>
                  <a:gd name="connsiteY229" fmla="*/ 38090 h 303003"/>
                  <a:gd name="connsiteX230" fmla="*/ 19316 w 300385"/>
                  <a:gd name="connsiteY230" fmla="*/ 31410 h 303003"/>
                  <a:gd name="connsiteX231" fmla="*/ 17781 w 300385"/>
                  <a:gd name="connsiteY231" fmla="*/ 27980 h 303003"/>
                  <a:gd name="connsiteX232" fmla="*/ 20850 w 300385"/>
                  <a:gd name="connsiteY232" fmla="*/ 25182 h 303003"/>
                  <a:gd name="connsiteX233" fmla="*/ 20038 w 300385"/>
                  <a:gd name="connsiteY233" fmla="*/ 23829 h 303003"/>
                  <a:gd name="connsiteX234" fmla="*/ 21572 w 300385"/>
                  <a:gd name="connsiteY234" fmla="*/ 21662 h 303003"/>
                  <a:gd name="connsiteX235" fmla="*/ 22475 w 300385"/>
                  <a:gd name="connsiteY235" fmla="*/ 23377 h 303003"/>
                  <a:gd name="connsiteX236" fmla="*/ 26266 w 300385"/>
                  <a:gd name="connsiteY236" fmla="*/ 22746 h 303003"/>
                  <a:gd name="connsiteX237" fmla="*/ 28973 w 300385"/>
                  <a:gd name="connsiteY237" fmla="*/ 19857 h 303003"/>
                  <a:gd name="connsiteX238" fmla="*/ 30147 w 300385"/>
                  <a:gd name="connsiteY238" fmla="*/ 20940 h 303003"/>
                  <a:gd name="connsiteX239" fmla="*/ 36826 w 300385"/>
                  <a:gd name="connsiteY239" fmla="*/ 18142 h 303003"/>
                  <a:gd name="connsiteX240" fmla="*/ 35743 w 300385"/>
                  <a:gd name="connsiteY240" fmla="*/ 16247 h 303003"/>
                  <a:gd name="connsiteX241" fmla="*/ 40256 w 300385"/>
                  <a:gd name="connsiteY241" fmla="*/ 14893 h 303003"/>
                  <a:gd name="connsiteX242" fmla="*/ 39895 w 300385"/>
                  <a:gd name="connsiteY242" fmla="*/ 12456 h 303003"/>
                  <a:gd name="connsiteX243" fmla="*/ 42874 w 300385"/>
                  <a:gd name="connsiteY243" fmla="*/ 11553 h 303003"/>
                  <a:gd name="connsiteX244" fmla="*/ 41339 w 300385"/>
                  <a:gd name="connsiteY244" fmla="*/ 10741 h 303003"/>
                  <a:gd name="connsiteX245" fmla="*/ 46213 w 300385"/>
                  <a:gd name="connsiteY245" fmla="*/ 3069 h 303003"/>
                  <a:gd name="connsiteX246" fmla="*/ 46213 w 300385"/>
                  <a:gd name="connsiteY246" fmla="*/ 3069 h 303003"/>
                  <a:gd name="connsiteX247" fmla="*/ 50997 w 300385"/>
                  <a:gd name="connsiteY247" fmla="*/ 0 h 303003"/>
                  <a:gd name="connsiteX248" fmla="*/ 70042 w 300385"/>
                  <a:gd name="connsiteY248" fmla="*/ 2347 h 303003"/>
                  <a:gd name="connsiteX249" fmla="*/ 76811 w 300385"/>
                  <a:gd name="connsiteY249" fmla="*/ 270 h 303003"/>
                  <a:gd name="connsiteX250" fmla="*/ 88455 w 300385"/>
                  <a:gd name="connsiteY250" fmla="*/ 10199 h 303003"/>
                  <a:gd name="connsiteX251" fmla="*/ 93690 w 300385"/>
                  <a:gd name="connsiteY251" fmla="*/ 11463 h 303003"/>
                  <a:gd name="connsiteX252" fmla="*/ 100640 w 300385"/>
                  <a:gd name="connsiteY252" fmla="*/ 16788 h 303003"/>
                  <a:gd name="connsiteX253" fmla="*/ 103528 w 300385"/>
                  <a:gd name="connsiteY253" fmla="*/ 16337 h 303003"/>
                  <a:gd name="connsiteX254" fmla="*/ 107771 w 300385"/>
                  <a:gd name="connsiteY254" fmla="*/ 11192 h 303003"/>
                  <a:gd name="connsiteX255" fmla="*/ 115262 w 300385"/>
                  <a:gd name="connsiteY255" fmla="*/ 21031 h 303003"/>
                  <a:gd name="connsiteX256" fmla="*/ 115262 w 300385"/>
                  <a:gd name="connsiteY256" fmla="*/ 21031 h 303003"/>
                  <a:gd name="connsiteX257" fmla="*/ 115172 w 300385"/>
                  <a:gd name="connsiteY257" fmla="*/ 23919 h 303003"/>
                  <a:gd name="connsiteX258" fmla="*/ 109215 w 300385"/>
                  <a:gd name="connsiteY258" fmla="*/ 29605 h 303003"/>
                  <a:gd name="connsiteX259" fmla="*/ 109215 w 300385"/>
                  <a:gd name="connsiteY259" fmla="*/ 29605 h 303003"/>
                  <a:gd name="connsiteX260" fmla="*/ 104882 w 300385"/>
                  <a:gd name="connsiteY260" fmla="*/ 30778 h 303003"/>
                  <a:gd name="connsiteX261" fmla="*/ 101001 w 300385"/>
                  <a:gd name="connsiteY261" fmla="*/ 36736 h 303003"/>
                  <a:gd name="connsiteX262" fmla="*/ 104431 w 300385"/>
                  <a:gd name="connsiteY262" fmla="*/ 45581 h 303003"/>
                  <a:gd name="connsiteX263" fmla="*/ 102445 w 300385"/>
                  <a:gd name="connsiteY263" fmla="*/ 52170 h 303003"/>
                  <a:gd name="connsiteX264" fmla="*/ 102445 w 300385"/>
                  <a:gd name="connsiteY264" fmla="*/ 52170 h 303003"/>
                  <a:gd name="connsiteX265" fmla="*/ 100821 w 300385"/>
                  <a:gd name="connsiteY265" fmla="*/ 55149 h 303003"/>
                  <a:gd name="connsiteX266" fmla="*/ 100821 w 300385"/>
                  <a:gd name="connsiteY266" fmla="*/ 55149 h 303003"/>
                  <a:gd name="connsiteX267" fmla="*/ 107049 w 300385"/>
                  <a:gd name="connsiteY267" fmla="*/ 61557 h 303003"/>
                  <a:gd name="connsiteX268" fmla="*/ 107049 w 300385"/>
                  <a:gd name="connsiteY268" fmla="*/ 61557 h 303003"/>
                  <a:gd name="connsiteX269" fmla="*/ 113277 w 300385"/>
                  <a:gd name="connsiteY269" fmla="*/ 62460 h 303003"/>
                  <a:gd name="connsiteX270" fmla="*/ 115984 w 300385"/>
                  <a:gd name="connsiteY270" fmla="*/ 59843 h 303003"/>
                  <a:gd name="connsiteX271" fmla="*/ 115984 w 300385"/>
                  <a:gd name="connsiteY271" fmla="*/ 59843 h 303003"/>
                  <a:gd name="connsiteX272" fmla="*/ 129704 w 300385"/>
                  <a:gd name="connsiteY272" fmla="*/ 54878 h 303003"/>
                  <a:gd name="connsiteX273" fmla="*/ 134578 w 300385"/>
                  <a:gd name="connsiteY273" fmla="*/ 54878 h 303003"/>
                  <a:gd name="connsiteX274" fmla="*/ 136293 w 300385"/>
                  <a:gd name="connsiteY274" fmla="*/ 66070 h 303003"/>
                  <a:gd name="connsiteX275" fmla="*/ 154435 w 300385"/>
                  <a:gd name="connsiteY275" fmla="*/ 68778 h 303003"/>
                  <a:gd name="connsiteX276" fmla="*/ 154435 w 300385"/>
                  <a:gd name="connsiteY276" fmla="*/ 68778 h 303003"/>
                  <a:gd name="connsiteX277" fmla="*/ 157414 w 300385"/>
                  <a:gd name="connsiteY277" fmla="*/ 69320 h 303003"/>
                  <a:gd name="connsiteX278" fmla="*/ 157414 w 300385"/>
                  <a:gd name="connsiteY278" fmla="*/ 69320 h 303003"/>
                  <a:gd name="connsiteX279" fmla="*/ 163371 w 300385"/>
                  <a:gd name="connsiteY279" fmla="*/ 69410 h 303003"/>
                  <a:gd name="connsiteX280" fmla="*/ 163371 w 300385"/>
                  <a:gd name="connsiteY280" fmla="*/ 69410 h 303003"/>
                  <a:gd name="connsiteX281" fmla="*/ 164815 w 300385"/>
                  <a:gd name="connsiteY281" fmla="*/ 65348 h 303003"/>
                  <a:gd name="connsiteX282" fmla="*/ 164815 w 300385"/>
                  <a:gd name="connsiteY282" fmla="*/ 65348 h 303003"/>
                  <a:gd name="connsiteX283" fmla="*/ 165718 w 300385"/>
                  <a:gd name="connsiteY283" fmla="*/ 59120 h 303003"/>
                  <a:gd name="connsiteX284" fmla="*/ 164273 w 300385"/>
                  <a:gd name="connsiteY284" fmla="*/ 57405 h 303003"/>
                  <a:gd name="connsiteX285" fmla="*/ 165808 w 300385"/>
                  <a:gd name="connsiteY285" fmla="*/ 55961 h 303003"/>
                  <a:gd name="connsiteX286" fmla="*/ 163010 w 300385"/>
                  <a:gd name="connsiteY286" fmla="*/ 48109 h 303003"/>
                  <a:gd name="connsiteX287" fmla="*/ 169689 w 300385"/>
                  <a:gd name="connsiteY287" fmla="*/ 50817 h 303003"/>
                  <a:gd name="connsiteX288" fmla="*/ 174473 w 300385"/>
                  <a:gd name="connsiteY288" fmla="*/ 48650 h 303003"/>
                  <a:gd name="connsiteX289" fmla="*/ 177903 w 300385"/>
                  <a:gd name="connsiteY289" fmla="*/ 50997 h 303003"/>
                  <a:gd name="connsiteX290" fmla="*/ 184492 w 300385"/>
                  <a:gd name="connsiteY290" fmla="*/ 41881 h 303003"/>
                  <a:gd name="connsiteX291" fmla="*/ 184221 w 300385"/>
                  <a:gd name="connsiteY291" fmla="*/ 38451 h 303003"/>
                  <a:gd name="connsiteX292" fmla="*/ 184221 w 300385"/>
                  <a:gd name="connsiteY292" fmla="*/ 38451 h 303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</a:cxnLst>
                <a:rect l="l" t="t" r="r" b="b"/>
                <a:pathLst>
                  <a:path w="300385" h="303003">
                    <a:moveTo>
                      <a:pt x="185936" y="38000"/>
                    </a:moveTo>
                    <a:lnTo>
                      <a:pt x="187741" y="37638"/>
                    </a:lnTo>
                    <a:lnTo>
                      <a:pt x="187741" y="37638"/>
                    </a:lnTo>
                    <a:lnTo>
                      <a:pt x="188102" y="33667"/>
                    </a:lnTo>
                    <a:lnTo>
                      <a:pt x="194601" y="33396"/>
                    </a:lnTo>
                    <a:lnTo>
                      <a:pt x="195323" y="29786"/>
                    </a:lnTo>
                    <a:lnTo>
                      <a:pt x="202273" y="25002"/>
                    </a:lnTo>
                    <a:lnTo>
                      <a:pt x="199385" y="16788"/>
                    </a:lnTo>
                    <a:lnTo>
                      <a:pt x="201009" y="12817"/>
                    </a:lnTo>
                    <a:lnTo>
                      <a:pt x="218249" y="5506"/>
                    </a:lnTo>
                    <a:lnTo>
                      <a:pt x="221047" y="6047"/>
                    </a:lnTo>
                    <a:lnTo>
                      <a:pt x="223755" y="9297"/>
                    </a:lnTo>
                    <a:lnTo>
                      <a:pt x="225380" y="24280"/>
                    </a:lnTo>
                    <a:lnTo>
                      <a:pt x="216805" y="33667"/>
                    </a:lnTo>
                    <a:lnTo>
                      <a:pt x="209404" y="36285"/>
                    </a:lnTo>
                    <a:lnTo>
                      <a:pt x="208320" y="40346"/>
                    </a:lnTo>
                    <a:lnTo>
                      <a:pt x="208320" y="46664"/>
                    </a:lnTo>
                    <a:lnTo>
                      <a:pt x="210487" y="49011"/>
                    </a:lnTo>
                    <a:lnTo>
                      <a:pt x="215631" y="49733"/>
                    </a:lnTo>
                    <a:lnTo>
                      <a:pt x="215631" y="58218"/>
                    </a:lnTo>
                    <a:lnTo>
                      <a:pt x="222040" y="57766"/>
                    </a:lnTo>
                    <a:lnTo>
                      <a:pt x="227456" y="60565"/>
                    </a:lnTo>
                    <a:lnTo>
                      <a:pt x="234135" y="56864"/>
                    </a:lnTo>
                    <a:lnTo>
                      <a:pt x="241356" y="60926"/>
                    </a:lnTo>
                    <a:lnTo>
                      <a:pt x="248396" y="60384"/>
                    </a:lnTo>
                    <a:lnTo>
                      <a:pt x="249750" y="67244"/>
                    </a:lnTo>
                    <a:lnTo>
                      <a:pt x="247945" y="67695"/>
                    </a:lnTo>
                    <a:lnTo>
                      <a:pt x="248486" y="70944"/>
                    </a:lnTo>
                    <a:lnTo>
                      <a:pt x="250652" y="72840"/>
                    </a:lnTo>
                    <a:lnTo>
                      <a:pt x="248847" y="73923"/>
                    </a:lnTo>
                    <a:lnTo>
                      <a:pt x="252006" y="76902"/>
                    </a:lnTo>
                    <a:lnTo>
                      <a:pt x="248667" y="82137"/>
                    </a:lnTo>
                    <a:lnTo>
                      <a:pt x="249028" y="89719"/>
                    </a:lnTo>
                    <a:lnTo>
                      <a:pt x="253450" y="89267"/>
                    </a:lnTo>
                    <a:lnTo>
                      <a:pt x="252909" y="91072"/>
                    </a:lnTo>
                    <a:lnTo>
                      <a:pt x="257602" y="91975"/>
                    </a:lnTo>
                    <a:lnTo>
                      <a:pt x="254985" y="86469"/>
                    </a:lnTo>
                    <a:lnTo>
                      <a:pt x="256158" y="83581"/>
                    </a:lnTo>
                    <a:lnTo>
                      <a:pt x="262657" y="76721"/>
                    </a:lnTo>
                    <a:lnTo>
                      <a:pt x="270690" y="76721"/>
                    </a:lnTo>
                    <a:lnTo>
                      <a:pt x="272676" y="70944"/>
                    </a:lnTo>
                    <a:lnTo>
                      <a:pt x="277189" y="69500"/>
                    </a:lnTo>
                    <a:lnTo>
                      <a:pt x="278182" y="71215"/>
                    </a:lnTo>
                    <a:lnTo>
                      <a:pt x="280438" y="70132"/>
                    </a:lnTo>
                    <a:lnTo>
                      <a:pt x="287749" y="71847"/>
                    </a:lnTo>
                    <a:lnTo>
                      <a:pt x="294158" y="82768"/>
                    </a:lnTo>
                    <a:lnTo>
                      <a:pt x="287298" y="92065"/>
                    </a:lnTo>
                    <a:lnTo>
                      <a:pt x="287298" y="92065"/>
                    </a:lnTo>
                    <a:lnTo>
                      <a:pt x="288201" y="97120"/>
                    </a:lnTo>
                    <a:lnTo>
                      <a:pt x="286937" y="97300"/>
                    </a:lnTo>
                    <a:lnTo>
                      <a:pt x="288923" y="98835"/>
                    </a:lnTo>
                    <a:lnTo>
                      <a:pt x="284951" y="101633"/>
                    </a:lnTo>
                    <a:lnTo>
                      <a:pt x="283778" y="108493"/>
                    </a:lnTo>
                    <a:lnTo>
                      <a:pt x="280980" y="109305"/>
                    </a:lnTo>
                    <a:lnTo>
                      <a:pt x="282514" y="112284"/>
                    </a:lnTo>
                    <a:lnTo>
                      <a:pt x="280619" y="112554"/>
                    </a:lnTo>
                    <a:lnTo>
                      <a:pt x="282153" y="114179"/>
                    </a:lnTo>
                    <a:lnTo>
                      <a:pt x="281792" y="120587"/>
                    </a:lnTo>
                    <a:lnTo>
                      <a:pt x="284139" y="121851"/>
                    </a:lnTo>
                    <a:lnTo>
                      <a:pt x="274391" y="123385"/>
                    </a:lnTo>
                    <a:lnTo>
                      <a:pt x="274842" y="125913"/>
                    </a:lnTo>
                    <a:lnTo>
                      <a:pt x="278001" y="126093"/>
                    </a:lnTo>
                    <a:lnTo>
                      <a:pt x="275564" y="127898"/>
                    </a:lnTo>
                    <a:lnTo>
                      <a:pt x="277731" y="133495"/>
                    </a:lnTo>
                    <a:lnTo>
                      <a:pt x="276377" y="136112"/>
                    </a:lnTo>
                    <a:lnTo>
                      <a:pt x="269878" y="138730"/>
                    </a:lnTo>
                    <a:lnTo>
                      <a:pt x="272495" y="141257"/>
                    </a:lnTo>
                    <a:lnTo>
                      <a:pt x="272495" y="146492"/>
                    </a:lnTo>
                    <a:lnTo>
                      <a:pt x="278543" y="146131"/>
                    </a:lnTo>
                    <a:lnTo>
                      <a:pt x="280258" y="149110"/>
                    </a:lnTo>
                    <a:lnTo>
                      <a:pt x="284951" y="148026"/>
                    </a:lnTo>
                    <a:lnTo>
                      <a:pt x="287749" y="152991"/>
                    </a:lnTo>
                    <a:lnTo>
                      <a:pt x="290818" y="154254"/>
                    </a:lnTo>
                    <a:lnTo>
                      <a:pt x="288742" y="158497"/>
                    </a:lnTo>
                    <a:lnTo>
                      <a:pt x="294429" y="160212"/>
                    </a:lnTo>
                    <a:lnTo>
                      <a:pt x="295692" y="165627"/>
                    </a:lnTo>
                    <a:lnTo>
                      <a:pt x="300386" y="167884"/>
                    </a:lnTo>
                    <a:lnTo>
                      <a:pt x="300205" y="170230"/>
                    </a:lnTo>
                    <a:lnTo>
                      <a:pt x="294790" y="171133"/>
                    </a:lnTo>
                    <a:lnTo>
                      <a:pt x="296144" y="174292"/>
                    </a:lnTo>
                    <a:lnTo>
                      <a:pt x="294429" y="176819"/>
                    </a:lnTo>
                    <a:lnTo>
                      <a:pt x="299754" y="186839"/>
                    </a:lnTo>
                    <a:lnTo>
                      <a:pt x="299754" y="186839"/>
                    </a:lnTo>
                    <a:lnTo>
                      <a:pt x="296324" y="187380"/>
                    </a:lnTo>
                    <a:lnTo>
                      <a:pt x="296324" y="187380"/>
                    </a:lnTo>
                    <a:lnTo>
                      <a:pt x="297136" y="190358"/>
                    </a:lnTo>
                    <a:lnTo>
                      <a:pt x="291270" y="195955"/>
                    </a:lnTo>
                    <a:lnTo>
                      <a:pt x="290367" y="201010"/>
                    </a:lnTo>
                    <a:lnTo>
                      <a:pt x="293887" y="203988"/>
                    </a:lnTo>
                    <a:lnTo>
                      <a:pt x="291811" y="209855"/>
                    </a:lnTo>
                    <a:lnTo>
                      <a:pt x="288652" y="211028"/>
                    </a:lnTo>
                    <a:lnTo>
                      <a:pt x="284319" y="207418"/>
                    </a:lnTo>
                    <a:lnTo>
                      <a:pt x="279897" y="211479"/>
                    </a:lnTo>
                    <a:lnTo>
                      <a:pt x="280258" y="215361"/>
                    </a:lnTo>
                    <a:lnTo>
                      <a:pt x="275203" y="218790"/>
                    </a:lnTo>
                    <a:lnTo>
                      <a:pt x="273217" y="227456"/>
                    </a:lnTo>
                    <a:lnTo>
                      <a:pt x="266809" y="225018"/>
                    </a:lnTo>
                    <a:lnTo>
                      <a:pt x="256971" y="228719"/>
                    </a:lnTo>
                    <a:lnTo>
                      <a:pt x="254624" y="227907"/>
                    </a:lnTo>
                    <a:lnTo>
                      <a:pt x="249840" y="222762"/>
                    </a:lnTo>
                    <a:lnTo>
                      <a:pt x="241085" y="219332"/>
                    </a:lnTo>
                    <a:lnTo>
                      <a:pt x="235128" y="207327"/>
                    </a:lnTo>
                    <a:lnTo>
                      <a:pt x="221950" y="211208"/>
                    </a:lnTo>
                    <a:lnTo>
                      <a:pt x="226553" y="216805"/>
                    </a:lnTo>
                    <a:lnTo>
                      <a:pt x="228448" y="223123"/>
                    </a:lnTo>
                    <a:lnTo>
                      <a:pt x="226282" y="225741"/>
                    </a:lnTo>
                    <a:lnTo>
                      <a:pt x="215451" y="229531"/>
                    </a:lnTo>
                    <a:lnTo>
                      <a:pt x="210487" y="235399"/>
                    </a:lnTo>
                    <a:lnTo>
                      <a:pt x="214097" y="244334"/>
                    </a:lnTo>
                    <a:lnTo>
                      <a:pt x="220596" y="251465"/>
                    </a:lnTo>
                    <a:lnTo>
                      <a:pt x="210848" y="257422"/>
                    </a:lnTo>
                    <a:lnTo>
                      <a:pt x="208952" y="254534"/>
                    </a:lnTo>
                    <a:lnTo>
                      <a:pt x="205252" y="254804"/>
                    </a:lnTo>
                    <a:lnTo>
                      <a:pt x="204981" y="260400"/>
                    </a:lnTo>
                    <a:lnTo>
                      <a:pt x="208772" y="261032"/>
                    </a:lnTo>
                    <a:lnTo>
                      <a:pt x="208772" y="265275"/>
                    </a:lnTo>
                    <a:lnTo>
                      <a:pt x="218610" y="271592"/>
                    </a:lnTo>
                    <a:lnTo>
                      <a:pt x="216895" y="275203"/>
                    </a:lnTo>
                    <a:lnTo>
                      <a:pt x="226914" y="276377"/>
                    </a:lnTo>
                    <a:lnTo>
                      <a:pt x="230163" y="284139"/>
                    </a:lnTo>
                    <a:lnTo>
                      <a:pt x="237294" y="282424"/>
                    </a:lnTo>
                    <a:lnTo>
                      <a:pt x="241175" y="286395"/>
                    </a:lnTo>
                    <a:lnTo>
                      <a:pt x="241175" y="286395"/>
                    </a:lnTo>
                    <a:lnTo>
                      <a:pt x="234586" y="287840"/>
                    </a:lnTo>
                    <a:lnTo>
                      <a:pt x="233232" y="291631"/>
                    </a:lnTo>
                    <a:lnTo>
                      <a:pt x="226372" y="297678"/>
                    </a:lnTo>
                    <a:lnTo>
                      <a:pt x="216985" y="299032"/>
                    </a:lnTo>
                    <a:lnTo>
                      <a:pt x="216805" y="301288"/>
                    </a:lnTo>
                    <a:lnTo>
                      <a:pt x="213104" y="300837"/>
                    </a:lnTo>
                    <a:lnTo>
                      <a:pt x="213285" y="294699"/>
                    </a:lnTo>
                    <a:lnTo>
                      <a:pt x="207328" y="288561"/>
                    </a:lnTo>
                    <a:lnTo>
                      <a:pt x="203446" y="294429"/>
                    </a:lnTo>
                    <a:lnTo>
                      <a:pt x="204259" y="301469"/>
                    </a:lnTo>
                    <a:lnTo>
                      <a:pt x="199836" y="303003"/>
                    </a:lnTo>
                    <a:lnTo>
                      <a:pt x="197128" y="299122"/>
                    </a:lnTo>
                    <a:lnTo>
                      <a:pt x="200017" y="297587"/>
                    </a:lnTo>
                    <a:lnTo>
                      <a:pt x="199204" y="296144"/>
                    </a:lnTo>
                    <a:lnTo>
                      <a:pt x="191713" y="294970"/>
                    </a:lnTo>
                    <a:lnTo>
                      <a:pt x="193518" y="292172"/>
                    </a:lnTo>
                    <a:lnTo>
                      <a:pt x="190359" y="292533"/>
                    </a:lnTo>
                    <a:lnTo>
                      <a:pt x="191081" y="289916"/>
                    </a:lnTo>
                    <a:lnTo>
                      <a:pt x="188102" y="290276"/>
                    </a:lnTo>
                    <a:lnTo>
                      <a:pt x="183770" y="287478"/>
                    </a:lnTo>
                    <a:lnTo>
                      <a:pt x="181513" y="290638"/>
                    </a:lnTo>
                    <a:lnTo>
                      <a:pt x="183589" y="291450"/>
                    </a:lnTo>
                    <a:lnTo>
                      <a:pt x="183770" y="294609"/>
                    </a:lnTo>
                    <a:lnTo>
                      <a:pt x="181152" y="296324"/>
                    </a:lnTo>
                    <a:lnTo>
                      <a:pt x="185394" y="296956"/>
                    </a:lnTo>
                    <a:lnTo>
                      <a:pt x="186477" y="299032"/>
                    </a:lnTo>
                    <a:lnTo>
                      <a:pt x="182687" y="298671"/>
                    </a:lnTo>
                    <a:lnTo>
                      <a:pt x="181603" y="302011"/>
                    </a:lnTo>
                    <a:lnTo>
                      <a:pt x="175827" y="300927"/>
                    </a:lnTo>
                    <a:lnTo>
                      <a:pt x="170592" y="294970"/>
                    </a:lnTo>
                    <a:lnTo>
                      <a:pt x="172848" y="286937"/>
                    </a:lnTo>
                    <a:lnTo>
                      <a:pt x="168877" y="276467"/>
                    </a:lnTo>
                    <a:lnTo>
                      <a:pt x="166349" y="274391"/>
                    </a:lnTo>
                    <a:lnTo>
                      <a:pt x="159760" y="275564"/>
                    </a:lnTo>
                    <a:lnTo>
                      <a:pt x="152359" y="270058"/>
                    </a:lnTo>
                    <a:lnTo>
                      <a:pt x="151005" y="247493"/>
                    </a:lnTo>
                    <a:lnTo>
                      <a:pt x="146041" y="248938"/>
                    </a:lnTo>
                    <a:lnTo>
                      <a:pt x="140264" y="247223"/>
                    </a:lnTo>
                    <a:lnTo>
                      <a:pt x="136112" y="243070"/>
                    </a:lnTo>
                    <a:lnTo>
                      <a:pt x="137737" y="234044"/>
                    </a:lnTo>
                    <a:lnTo>
                      <a:pt x="127447" y="230615"/>
                    </a:lnTo>
                    <a:lnTo>
                      <a:pt x="126364" y="224387"/>
                    </a:lnTo>
                    <a:lnTo>
                      <a:pt x="130065" y="219422"/>
                    </a:lnTo>
                    <a:lnTo>
                      <a:pt x="128169" y="216715"/>
                    </a:lnTo>
                    <a:lnTo>
                      <a:pt x="122303" y="220957"/>
                    </a:lnTo>
                    <a:lnTo>
                      <a:pt x="115623" y="212292"/>
                    </a:lnTo>
                    <a:lnTo>
                      <a:pt x="112915" y="216895"/>
                    </a:lnTo>
                    <a:lnTo>
                      <a:pt x="105604" y="216444"/>
                    </a:lnTo>
                    <a:lnTo>
                      <a:pt x="97030" y="210125"/>
                    </a:lnTo>
                    <a:lnTo>
                      <a:pt x="92697" y="203176"/>
                    </a:lnTo>
                    <a:lnTo>
                      <a:pt x="97391" y="195233"/>
                    </a:lnTo>
                    <a:lnTo>
                      <a:pt x="92065" y="195413"/>
                    </a:lnTo>
                    <a:lnTo>
                      <a:pt x="89177" y="190629"/>
                    </a:lnTo>
                    <a:lnTo>
                      <a:pt x="93870" y="187922"/>
                    </a:lnTo>
                    <a:lnTo>
                      <a:pt x="94141" y="180881"/>
                    </a:lnTo>
                    <a:lnTo>
                      <a:pt x="88997" y="178625"/>
                    </a:lnTo>
                    <a:lnTo>
                      <a:pt x="85025" y="170682"/>
                    </a:lnTo>
                    <a:lnTo>
                      <a:pt x="68327" y="170502"/>
                    </a:lnTo>
                    <a:lnTo>
                      <a:pt x="65980" y="168335"/>
                    </a:lnTo>
                    <a:lnTo>
                      <a:pt x="67876" y="164905"/>
                    </a:lnTo>
                    <a:lnTo>
                      <a:pt x="64356" y="162468"/>
                    </a:lnTo>
                    <a:lnTo>
                      <a:pt x="58940" y="163642"/>
                    </a:lnTo>
                    <a:lnTo>
                      <a:pt x="58850" y="166530"/>
                    </a:lnTo>
                    <a:lnTo>
                      <a:pt x="61557" y="166078"/>
                    </a:lnTo>
                    <a:lnTo>
                      <a:pt x="61377" y="170411"/>
                    </a:lnTo>
                    <a:lnTo>
                      <a:pt x="61377" y="170411"/>
                    </a:lnTo>
                    <a:lnTo>
                      <a:pt x="58669" y="173751"/>
                    </a:lnTo>
                    <a:lnTo>
                      <a:pt x="58669" y="173751"/>
                    </a:lnTo>
                    <a:lnTo>
                      <a:pt x="56864" y="174112"/>
                    </a:lnTo>
                    <a:lnTo>
                      <a:pt x="56864" y="174112"/>
                    </a:lnTo>
                    <a:lnTo>
                      <a:pt x="48470" y="167523"/>
                    </a:lnTo>
                    <a:lnTo>
                      <a:pt x="51990" y="163010"/>
                    </a:lnTo>
                    <a:lnTo>
                      <a:pt x="49733" y="156240"/>
                    </a:lnTo>
                    <a:lnTo>
                      <a:pt x="39444" y="156421"/>
                    </a:lnTo>
                    <a:lnTo>
                      <a:pt x="39624" y="151095"/>
                    </a:lnTo>
                    <a:lnTo>
                      <a:pt x="36916" y="148839"/>
                    </a:lnTo>
                    <a:lnTo>
                      <a:pt x="34750" y="151908"/>
                    </a:lnTo>
                    <a:lnTo>
                      <a:pt x="28973" y="150012"/>
                    </a:lnTo>
                    <a:lnTo>
                      <a:pt x="26988" y="146041"/>
                    </a:lnTo>
                    <a:lnTo>
                      <a:pt x="29515" y="137286"/>
                    </a:lnTo>
                    <a:lnTo>
                      <a:pt x="25092" y="134487"/>
                    </a:lnTo>
                    <a:lnTo>
                      <a:pt x="26897" y="129704"/>
                    </a:lnTo>
                    <a:lnTo>
                      <a:pt x="24641" y="129523"/>
                    </a:lnTo>
                    <a:lnTo>
                      <a:pt x="20940" y="121942"/>
                    </a:lnTo>
                    <a:lnTo>
                      <a:pt x="16427" y="125010"/>
                    </a:lnTo>
                    <a:lnTo>
                      <a:pt x="11643" y="120136"/>
                    </a:lnTo>
                    <a:lnTo>
                      <a:pt x="17781" y="114359"/>
                    </a:lnTo>
                    <a:lnTo>
                      <a:pt x="11283" y="113186"/>
                    </a:lnTo>
                    <a:lnTo>
                      <a:pt x="13358" y="101182"/>
                    </a:lnTo>
                    <a:lnTo>
                      <a:pt x="12185" y="102535"/>
                    </a:lnTo>
                    <a:lnTo>
                      <a:pt x="9568" y="100550"/>
                    </a:lnTo>
                    <a:lnTo>
                      <a:pt x="7943" y="103709"/>
                    </a:lnTo>
                    <a:lnTo>
                      <a:pt x="6589" y="101904"/>
                    </a:lnTo>
                    <a:lnTo>
                      <a:pt x="8214" y="97752"/>
                    </a:lnTo>
                    <a:lnTo>
                      <a:pt x="5867" y="96759"/>
                    </a:lnTo>
                    <a:lnTo>
                      <a:pt x="6228" y="99467"/>
                    </a:lnTo>
                    <a:lnTo>
                      <a:pt x="4152" y="97752"/>
                    </a:lnTo>
                    <a:lnTo>
                      <a:pt x="8665" y="84213"/>
                    </a:lnTo>
                    <a:lnTo>
                      <a:pt x="0" y="75006"/>
                    </a:lnTo>
                    <a:lnTo>
                      <a:pt x="4062" y="64987"/>
                    </a:lnTo>
                    <a:lnTo>
                      <a:pt x="8936" y="65258"/>
                    </a:lnTo>
                    <a:lnTo>
                      <a:pt x="8575" y="59301"/>
                    </a:lnTo>
                    <a:lnTo>
                      <a:pt x="9477" y="57586"/>
                    </a:lnTo>
                    <a:lnTo>
                      <a:pt x="11012" y="58940"/>
                    </a:lnTo>
                    <a:lnTo>
                      <a:pt x="10290" y="53615"/>
                    </a:lnTo>
                    <a:lnTo>
                      <a:pt x="15164" y="48560"/>
                    </a:lnTo>
                    <a:lnTo>
                      <a:pt x="15073" y="38090"/>
                    </a:lnTo>
                    <a:lnTo>
                      <a:pt x="19316" y="31410"/>
                    </a:lnTo>
                    <a:lnTo>
                      <a:pt x="17781" y="27980"/>
                    </a:lnTo>
                    <a:lnTo>
                      <a:pt x="20850" y="25182"/>
                    </a:lnTo>
                    <a:lnTo>
                      <a:pt x="20038" y="23829"/>
                    </a:lnTo>
                    <a:lnTo>
                      <a:pt x="21572" y="21662"/>
                    </a:lnTo>
                    <a:lnTo>
                      <a:pt x="22475" y="23377"/>
                    </a:lnTo>
                    <a:lnTo>
                      <a:pt x="26266" y="22746"/>
                    </a:lnTo>
                    <a:lnTo>
                      <a:pt x="28973" y="19857"/>
                    </a:lnTo>
                    <a:lnTo>
                      <a:pt x="30147" y="20940"/>
                    </a:lnTo>
                    <a:lnTo>
                      <a:pt x="36826" y="18142"/>
                    </a:lnTo>
                    <a:lnTo>
                      <a:pt x="35743" y="16247"/>
                    </a:lnTo>
                    <a:lnTo>
                      <a:pt x="40256" y="14893"/>
                    </a:lnTo>
                    <a:lnTo>
                      <a:pt x="39895" y="12456"/>
                    </a:lnTo>
                    <a:lnTo>
                      <a:pt x="42874" y="11553"/>
                    </a:lnTo>
                    <a:lnTo>
                      <a:pt x="41339" y="10741"/>
                    </a:lnTo>
                    <a:lnTo>
                      <a:pt x="46213" y="3069"/>
                    </a:lnTo>
                    <a:lnTo>
                      <a:pt x="46213" y="3069"/>
                    </a:lnTo>
                    <a:lnTo>
                      <a:pt x="50997" y="0"/>
                    </a:lnTo>
                    <a:lnTo>
                      <a:pt x="70042" y="2347"/>
                    </a:lnTo>
                    <a:lnTo>
                      <a:pt x="76811" y="270"/>
                    </a:lnTo>
                    <a:lnTo>
                      <a:pt x="88455" y="10199"/>
                    </a:lnTo>
                    <a:lnTo>
                      <a:pt x="93690" y="11463"/>
                    </a:lnTo>
                    <a:lnTo>
                      <a:pt x="100640" y="16788"/>
                    </a:lnTo>
                    <a:lnTo>
                      <a:pt x="103528" y="16337"/>
                    </a:lnTo>
                    <a:lnTo>
                      <a:pt x="107771" y="11192"/>
                    </a:lnTo>
                    <a:lnTo>
                      <a:pt x="115262" y="21031"/>
                    </a:lnTo>
                    <a:lnTo>
                      <a:pt x="115262" y="21031"/>
                    </a:lnTo>
                    <a:lnTo>
                      <a:pt x="115172" y="23919"/>
                    </a:lnTo>
                    <a:lnTo>
                      <a:pt x="109215" y="29605"/>
                    </a:lnTo>
                    <a:lnTo>
                      <a:pt x="109215" y="29605"/>
                    </a:lnTo>
                    <a:lnTo>
                      <a:pt x="104882" y="30778"/>
                    </a:lnTo>
                    <a:lnTo>
                      <a:pt x="101001" y="36736"/>
                    </a:lnTo>
                    <a:lnTo>
                      <a:pt x="104431" y="45581"/>
                    </a:lnTo>
                    <a:lnTo>
                      <a:pt x="102445" y="52170"/>
                    </a:lnTo>
                    <a:lnTo>
                      <a:pt x="102445" y="52170"/>
                    </a:lnTo>
                    <a:lnTo>
                      <a:pt x="100821" y="55149"/>
                    </a:lnTo>
                    <a:lnTo>
                      <a:pt x="100821" y="55149"/>
                    </a:lnTo>
                    <a:lnTo>
                      <a:pt x="107049" y="61557"/>
                    </a:lnTo>
                    <a:lnTo>
                      <a:pt x="107049" y="61557"/>
                    </a:lnTo>
                    <a:lnTo>
                      <a:pt x="113277" y="62460"/>
                    </a:lnTo>
                    <a:lnTo>
                      <a:pt x="115984" y="59843"/>
                    </a:lnTo>
                    <a:lnTo>
                      <a:pt x="115984" y="59843"/>
                    </a:lnTo>
                    <a:lnTo>
                      <a:pt x="129704" y="54878"/>
                    </a:lnTo>
                    <a:lnTo>
                      <a:pt x="134578" y="54878"/>
                    </a:lnTo>
                    <a:lnTo>
                      <a:pt x="136293" y="66070"/>
                    </a:lnTo>
                    <a:lnTo>
                      <a:pt x="154435" y="68778"/>
                    </a:lnTo>
                    <a:lnTo>
                      <a:pt x="154435" y="68778"/>
                    </a:lnTo>
                    <a:lnTo>
                      <a:pt x="157414" y="69320"/>
                    </a:lnTo>
                    <a:lnTo>
                      <a:pt x="157414" y="69320"/>
                    </a:lnTo>
                    <a:lnTo>
                      <a:pt x="163371" y="69410"/>
                    </a:lnTo>
                    <a:lnTo>
                      <a:pt x="163371" y="69410"/>
                    </a:lnTo>
                    <a:lnTo>
                      <a:pt x="164815" y="65348"/>
                    </a:lnTo>
                    <a:lnTo>
                      <a:pt x="164815" y="65348"/>
                    </a:lnTo>
                    <a:lnTo>
                      <a:pt x="165718" y="59120"/>
                    </a:lnTo>
                    <a:lnTo>
                      <a:pt x="164273" y="57405"/>
                    </a:lnTo>
                    <a:lnTo>
                      <a:pt x="165808" y="55961"/>
                    </a:lnTo>
                    <a:lnTo>
                      <a:pt x="163010" y="48109"/>
                    </a:lnTo>
                    <a:lnTo>
                      <a:pt x="169689" y="50817"/>
                    </a:lnTo>
                    <a:lnTo>
                      <a:pt x="174473" y="48650"/>
                    </a:lnTo>
                    <a:lnTo>
                      <a:pt x="177903" y="50997"/>
                    </a:lnTo>
                    <a:lnTo>
                      <a:pt x="184492" y="41881"/>
                    </a:lnTo>
                    <a:lnTo>
                      <a:pt x="184221" y="38451"/>
                    </a:lnTo>
                    <a:lnTo>
                      <a:pt x="184221" y="38451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3" name="Freeform: Shape 175">
                <a:extLst>
                  <a:ext uri="{FF2B5EF4-FFF2-40B4-BE49-F238E27FC236}">
                    <a16:creationId xmlns="" xmlns:a16="http://schemas.microsoft.com/office/drawing/2014/main" id="{25E5CD11-E554-40BA-88B9-B14C1279AAD9}"/>
                  </a:ext>
                </a:extLst>
              </p:cNvPr>
              <p:cNvSpPr/>
              <p:nvPr/>
            </p:nvSpPr>
            <p:spPr>
              <a:xfrm>
                <a:off x="2776906" y="5147312"/>
                <a:ext cx="473930" cy="434060"/>
              </a:xfrm>
              <a:custGeom>
                <a:avLst/>
                <a:gdLst>
                  <a:gd name="connsiteX0" fmla="*/ 246230 w 477927"/>
                  <a:gd name="connsiteY0" fmla="*/ 470256 h 474859"/>
                  <a:gd name="connsiteX1" fmla="*/ 253180 w 477927"/>
                  <a:gd name="connsiteY1" fmla="*/ 460959 h 474859"/>
                  <a:gd name="connsiteX2" fmla="*/ 246681 w 477927"/>
                  <a:gd name="connsiteY2" fmla="*/ 450037 h 474859"/>
                  <a:gd name="connsiteX3" fmla="*/ 239370 w 477927"/>
                  <a:gd name="connsiteY3" fmla="*/ 448323 h 474859"/>
                  <a:gd name="connsiteX4" fmla="*/ 237113 w 477927"/>
                  <a:gd name="connsiteY4" fmla="*/ 449495 h 474859"/>
                  <a:gd name="connsiteX5" fmla="*/ 236120 w 477927"/>
                  <a:gd name="connsiteY5" fmla="*/ 447691 h 474859"/>
                  <a:gd name="connsiteX6" fmla="*/ 231607 w 477927"/>
                  <a:gd name="connsiteY6" fmla="*/ 449225 h 474859"/>
                  <a:gd name="connsiteX7" fmla="*/ 229622 w 477927"/>
                  <a:gd name="connsiteY7" fmla="*/ 455002 h 474859"/>
                  <a:gd name="connsiteX8" fmla="*/ 221589 w 477927"/>
                  <a:gd name="connsiteY8" fmla="*/ 455002 h 474859"/>
                  <a:gd name="connsiteX9" fmla="*/ 215090 w 477927"/>
                  <a:gd name="connsiteY9" fmla="*/ 461862 h 474859"/>
                  <a:gd name="connsiteX10" fmla="*/ 213917 w 477927"/>
                  <a:gd name="connsiteY10" fmla="*/ 464749 h 474859"/>
                  <a:gd name="connsiteX11" fmla="*/ 216534 w 477927"/>
                  <a:gd name="connsiteY11" fmla="*/ 470256 h 474859"/>
                  <a:gd name="connsiteX12" fmla="*/ 211841 w 477927"/>
                  <a:gd name="connsiteY12" fmla="*/ 469443 h 474859"/>
                  <a:gd name="connsiteX13" fmla="*/ 212382 w 477927"/>
                  <a:gd name="connsiteY13" fmla="*/ 467547 h 474859"/>
                  <a:gd name="connsiteX14" fmla="*/ 207959 w 477927"/>
                  <a:gd name="connsiteY14" fmla="*/ 467999 h 474859"/>
                  <a:gd name="connsiteX15" fmla="*/ 207598 w 477927"/>
                  <a:gd name="connsiteY15" fmla="*/ 460507 h 474859"/>
                  <a:gd name="connsiteX16" fmla="*/ 210938 w 477927"/>
                  <a:gd name="connsiteY16" fmla="*/ 455272 h 474859"/>
                  <a:gd name="connsiteX17" fmla="*/ 207779 w 477927"/>
                  <a:gd name="connsiteY17" fmla="*/ 452204 h 474859"/>
                  <a:gd name="connsiteX18" fmla="*/ 209674 w 477927"/>
                  <a:gd name="connsiteY18" fmla="*/ 451121 h 474859"/>
                  <a:gd name="connsiteX19" fmla="*/ 207508 w 477927"/>
                  <a:gd name="connsiteY19" fmla="*/ 449315 h 474859"/>
                  <a:gd name="connsiteX20" fmla="*/ 206966 w 477927"/>
                  <a:gd name="connsiteY20" fmla="*/ 446066 h 474859"/>
                  <a:gd name="connsiteX21" fmla="*/ 208862 w 477927"/>
                  <a:gd name="connsiteY21" fmla="*/ 445524 h 474859"/>
                  <a:gd name="connsiteX22" fmla="*/ 207418 w 477927"/>
                  <a:gd name="connsiteY22" fmla="*/ 438665 h 474859"/>
                  <a:gd name="connsiteX23" fmla="*/ 200377 w 477927"/>
                  <a:gd name="connsiteY23" fmla="*/ 439206 h 474859"/>
                  <a:gd name="connsiteX24" fmla="*/ 193157 w 477927"/>
                  <a:gd name="connsiteY24" fmla="*/ 435235 h 474859"/>
                  <a:gd name="connsiteX25" fmla="*/ 186477 w 477927"/>
                  <a:gd name="connsiteY25" fmla="*/ 438845 h 474859"/>
                  <a:gd name="connsiteX26" fmla="*/ 181062 w 477927"/>
                  <a:gd name="connsiteY26" fmla="*/ 436047 h 474859"/>
                  <a:gd name="connsiteX27" fmla="*/ 174653 w 477927"/>
                  <a:gd name="connsiteY27" fmla="*/ 436498 h 474859"/>
                  <a:gd name="connsiteX28" fmla="*/ 174653 w 477927"/>
                  <a:gd name="connsiteY28" fmla="*/ 428014 h 474859"/>
                  <a:gd name="connsiteX29" fmla="*/ 169509 w 477927"/>
                  <a:gd name="connsiteY29" fmla="*/ 427382 h 474859"/>
                  <a:gd name="connsiteX30" fmla="*/ 167342 w 477927"/>
                  <a:gd name="connsiteY30" fmla="*/ 425035 h 474859"/>
                  <a:gd name="connsiteX31" fmla="*/ 167342 w 477927"/>
                  <a:gd name="connsiteY31" fmla="*/ 418627 h 474859"/>
                  <a:gd name="connsiteX32" fmla="*/ 168425 w 477927"/>
                  <a:gd name="connsiteY32" fmla="*/ 414565 h 474859"/>
                  <a:gd name="connsiteX33" fmla="*/ 175827 w 477927"/>
                  <a:gd name="connsiteY33" fmla="*/ 412038 h 474859"/>
                  <a:gd name="connsiteX34" fmla="*/ 184401 w 477927"/>
                  <a:gd name="connsiteY34" fmla="*/ 402651 h 474859"/>
                  <a:gd name="connsiteX35" fmla="*/ 182867 w 477927"/>
                  <a:gd name="connsiteY35" fmla="*/ 387667 h 474859"/>
                  <a:gd name="connsiteX36" fmla="*/ 180159 w 477927"/>
                  <a:gd name="connsiteY36" fmla="*/ 384418 h 474859"/>
                  <a:gd name="connsiteX37" fmla="*/ 177361 w 477927"/>
                  <a:gd name="connsiteY37" fmla="*/ 383877 h 474859"/>
                  <a:gd name="connsiteX38" fmla="*/ 160121 w 477927"/>
                  <a:gd name="connsiteY38" fmla="*/ 391097 h 474859"/>
                  <a:gd name="connsiteX39" fmla="*/ 158497 w 477927"/>
                  <a:gd name="connsiteY39" fmla="*/ 395069 h 474859"/>
                  <a:gd name="connsiteX40" fmla="*/ 161475 w 477927"/>
                  <a:gd name="connsiteY40" fmla="*/ 403282 h 474859"/>
                  <a:gd name="connsiteX41" fmla="*/ 154525 w 477927"/>
                  <a:gd name="connsiteY41" fmla="*/ 408066 h 474859"/>
                  <a:gd name="connsiteX42" fmla="*/ 153894 w 477927"/>
                  <a:gd name="connsiteY42" fmla="*/ 411677 h 474859"/>
                  <a:gd name="connsiteX43" fmla="*/ 147395 w 477927"/>
                  <a:gd name="connsiteY43" fmla="*/ 411947 h 474859"/>
                  <a:gd name="connsiteX44" fmla="*/ 147034 w 477927"/>
                  <a:gd name="connsiteY44" fmla="*/ 415919 h 474859"/>
                  <a:gd name="connsiteX45" fmla="*/ 147034 w 477927"/>
                  <a:gd name="connsiteY45" fmla="*/ 415919 h 474859"/>
                  <a:gd name="connsiteX46" fmla="*/ 143423 w 477927"/>
                  <a:gd name="connsiteY46" fmla="*/ 416731 h 474859"/>
                  <a:gd name="connsiteX47" fmla="*/ 143423 w 477927"/>
                  <a:gd name="connsiteY47" fmla="*/ 416731 h 474859"/>
                  <a:gd name="connsiteX48" fmla="*/ 143784 w 477927"/>
                  <a:gd name="connsiteY48" fmla="*/ 420161 h 474859"/>
                  <a:gd name="connsiteX49" fmla="*/ 137105 w 477927"/>
                  <a:gd name="connsiteY49" fmla="*/ 429277 h 474859"/>
                  <a:gd name="connsiteX50" fmla="*/ 133675 w 477927"/>
                  <a:gd name="connsiteY50" fmla="*/ 426930 h 474859"/>
                  <a:gd name="connsiteX51" fmla="*/ 128891 w 477927"/>
                  <a:gd name="connsiteY51" fmla="*/ 429097 h 474859"/>
                  <a:gd name="connsiteX52" fmla="*/ 122303 w 477927"/>
                  <a:gd name="connsiteY52" fmla="*/ 426389 h 474859"/>
                  <a:gd name="connsiteX53" fmla="*/ 125010 w 477927"/>
                  <a:gd name="connsiteY53" fmla="*/ 434242 h 474859"/>
                  <a:gd name="connsiteX54" fmla="*/ 123476 w 477927"/>
                  <a:gd name="connsiteY54" fmla="*/ 435596 h 474859"/>
                  <a:gd name="connsiteX55" fmla="*/ 125010 w 477927"/>
                  <a:gd name="connsiteY55" fmla="*/ 437311 h 474859"/>
                  <a:gd name="connsiteX56" fmla="*/ 124108 w 477927"/>
                  <a:gd name="connsiteY56" fmla="*/ 443538 h 474859"/>
                  <a:gd name="connsiteX57" fmla="*/ 124108 w 477927"/>
                  <a:gd name="connsiteY57" fmla="*/ 443538 h 474859"/>
                  <a:gd name="connsiteX58" fmla="*/ 122664 w 477927"/>
                  <a:gd name="connsiteY58" fmla="*/ 447600 h 474859"/>
                  <a:gd name="connsiteX59" fmla="*/ 122664 w 477927"/>
                  <a:gd name="connsiteY59" fmla="*/ 447600 h 474859"/>
                  <a:gd name="connsiteX60" fmla="*/ 116616 w 477927"/>
                  <a:gd name="connsiteY60" fmla="*/ 447600 h 474859"/>
                  <a:gd name="connsiteX61" fmla="*/ 116616 w 477927"/>
                  <a:gd name="connsiteY61" fmla="*/ 447600 h 474859"/>
                  <a:gd name="connsiteX62" fmla="*/ 113728 w 477927"/>
                  <a:gd name="connsiteY62" fmla="*/ 446968 h 474859"/>
                  <a:gd name="connsiteX63" fmla="*/ 113728 w 477927"/>
                  <a:gd name="connsiteY63" fmla="*/ 446968 h 474859"/>
                  <a:gd name="connsiteX64" fmla="*/ 95585 w 477927"/>
                  <a:gd name="connsiteY64" fmla="*/ 444351 h 474859"/>
                  <a:gd name="connsiteX65" fmla="*/ 93870 w 477927"/>
                  <a:gd name="connsiteY65" fmla="*/ 433158 h 474859"/>
                  <a:gd name="connsiteX66" fmla="*/ 88906 w 477927"/>
                  <a:gd name="connsiteY66" fmla="*/ 433069 h 474859"/>
                  <a:gd name="connsiteX67" fmla="*/ 75187 w 477927"/>
                  <a:gd name="connsiteY67" fmla="*/ 438033 h 474859"/>
                  <a:gd name="connsiteX68" fmla="*/ 75187 w 477927"/>
                  <a:gd name="connsiteY68" fmla="*/ 438033 h 474859"/>
                  <a:gd name="connsiteX69" fmla="*/ 70764 w 477927"/>
                  <a:gd name="connsiteY69" fmla="*/ 440921 h 474859"/>
                  <a:gd name="connsiteX70" fmla="*/ 66251 w 477927"/>
                  <a:gd name="connsiteY70" fmla="*/ 439748 h 474859"/>
                  <a:gd name="connsiteX71" fmla="*/ 66251 w 477927"/>
                  <a:gd name="connsiteY71" fmla="*/ 439748 h 474859"/>
                  <a:gd name="connsiteX72" fmla="*/ 60113 w 477927"/>
                  <a:gd name="connsiteY72" fmla="*/ 433339 h 474859"/>
                  <a:gd name="connsiteX73" fmla="*/ 60113 w 477927"/>
                  <a:gd name="connsiteY73" fmla="*/ 433339 h 474859"/>
                  <a:gd name="connsiteX74" fmla="*/ 61738 w 477927"/>
                  <a:gd name="connsiteY74" fmla="*/ 430360 h 474859"/>
                  <a:gd name="connsiteX75" fmla="*/ 61738 w 477927"/>
                  <a:gd name="connsiteY75" fmla="*/ 430360 h 474859"/>
                  <a:gd name="connsiteX76" fmla="*/ 63724 w 477927"/>
                  <a:gd name="connsiteY76" fmla="*/ 423771 h 474859"/>
                  <a:gd name="connsiteX77" fmla="*/ 60294 w 477927"/>
                  <a:gd name="connsiteY77" fmla="*/ 414926 h 474859"/>
                  <a:gd name="connsiteX78" fmla="*/ 64175 w 477927"/>
                  <a:gd name="connsiteY78" fmla="*/ 408969 h 474859"/>
                  <a:gd name="connsiteX79" fmla="*/ 68507 w 477927"/>
                  <a:gd name="connsiteY79" fmla="*/ 407795 h 474859"/>
                  <a:gd name="connsiteX80" fmla="*/ 68507 w 477927"/>
                  <a:gd name="connsiteY80" fmla="*/ 407795 h 474859"/>
                  <a:gd name="connsiteX81" fmla="*/ 73923 w 477927"/>
                  <a:gd name="connsiteY81" fmla="*/ 403102 h 474859"/>
                  <a:gd name="connsiteX82" fmla="*/ 74645 w 477927"/>
                  <a:gd name="connsiteY82" fmla="*/ 399221 h 474859"/>
                  <a:gd name="connsiteX83" fmla="*/ 74645 w 477927"/>
                  <a:gd name="connsiteY83" fmla="*/ 399221 h 474859"/>
                  <a:gd name="connsiteX84" fmla="*/ 67154 w 477927"/>
                  <a:gd name="connsiteY84" fmla="*/ 389292 h 474859"/>
                  <a:gd name="connsiteX85" fmla="*/ 62911 w 477927"/>
                  <a:gd name="connsiteY85" fmla="*/ 394527 h 474859"/>
                  <a:gd name="connsiteX86" fmla="*/ 60023 w 477927"/>
                  <a:gd name="connsiteY86" fmla="*/ 394978 h 474859"/>
                  <a:gd name="connsiteX87" fmla="*/ 53073 w 477927"/>
                  <a:gd name="connsiteY87" fmla="*/ 389653 h 474859"/>
                  <a:gd name="connsiteX88" fmla="*/ 47838 w 477927"/>
                  <a:gd name="connsiteY88" fmla="*/ 388390 h 474859"/>
                  <a:gd name="connsiteX89" fmla="*/ 36194 w 477927"/>
                  <a:gd name="connsiteY89" fmla="*/ 378461 h 474859"/>
                  <a:gd name="connsiteX90" fmla="*/ 29425 w 477927"/>
                  <a:gd name="connsiteY90" fmla="*/ 380537 h 474859"/>
                  <a:gd name="connsiteX91" fmla="*/ 10380 w 477927"/>
                  <a:gd name="connsiteY91" fmla="*/ 378190 h 474859"/>
                  <a:gd name="connsiteX92" fmla="*/ 5596 w 477927"/>
                  <a:gd name="connsiteY92" fmla="*/ 381259 h 474859"/>
                  <a:gd name="connsiteX93" fmla="*/ 5596 w 477927"/>
                  <a:gd name="connsiteY93" fmla="*/ 381259 h 474859"/>
                  <a:gd name="connsiteX94" fmla="*/ 4423 w 477927"/>
                  <a:gd name="connsiteY94" fmla="*/ 375302 h 474859"/>
                  <a:gd name="connsiteX95" fmla="*/ 7762 w 477927"/>
                  <a:gd name="connsiteY95" fmla="*/ 373858 h 474859"/>
                  <a:gd name="connsiteX96" fmla="*/ 9297 w 477927"/>
                  <a:gd name="connsiteY96" fmla="*/ 359687 h 474859"/>
                  <a:gd name="connsiteX97" fmla="*/ 14532 w 477927"/>
                  <a:gd name="connsiteY97" fmla="*/ 356528 h 474859"/>
                  <a:gd name="connsiteX98" fmla="*/ 19496 w 477927"/>
                  <a:gd name="connsiteY98" fmla="*/ 359235 h 474859"/>
                  <a:gd name="connsiteX99" fmla="*/ 28432 w 477927"/>
                  <a:gd name="connsiteY99" fmla="*/ 356799 h 474859"/>
                  <a:gd name="connsiteX100" fmla="*/ 37458 w 477927"/>
                  <a:gd name="connsiteY100" fmla="*/ 345696 h 474859"/>
                  <a:gd name="connsiteX101" fmla="*/ 34389 w 477927"/>
                  <a:gd name="connsiteY101" fmla="*/ 341545 h 474859"/>
                  <a:gd name="connsiteX102" fmla="*/ 36646 w 477927"/>
                  <a:gd name="connsiteY102" fmla="*/ 340732 h 474859"/>
                  <a:gd name="connsiteX103" fmla="*/ 33035 w 477927"/>
                  <a:gd name="connsiteY103" fmla="*/ 333331 h 474859"/>
                  <a:gd name="connsiteX104" fmla="*/ 34840 w 477927"/>
                  <a:gd name="connsiteY104" fmla="*/ 329269 h 474859"/>
                  <a:gd name="connsiteX105" fmla="*/ 29876 w 477927"/>
                  <a:gd name="connsiteY105" fmla="*/ 326020 h 474859"/>
                  <a:gd name="connsiteX106" fmla="*/ 30327 w 477927"/>
                  <a:gd name="connsiteY106" fmla="*/ 324576 h 474859"/>
                  <a:gd name="connsiteX107" fmla="*/ 26717 w 477927"/>
                  <a:gd name="connsiteY107" fmla="*/ 324485 h 474859"/>
                  <a:gd name="connsiteX108" fmla="*/ 24099 w 477927"/>
                  <a:gd name="connsiteY108" fmla="*/ 319972 h 474859"/>
                  <a:gd name="connsiteX109" fmla="*/ 24551 w 477927"/>
                  <a:gd name="connsiteY109" fmla="*/ 312391 h 474859"/>
                  <a:gd name="connsiteX110" fmla="*/ 21662 w 477927"/>
                  <a:gd name="connsiteY110" fmla="*/ 309683 h 474859"/>
                  <a:gd name="connsiteX111" fmla="*/ 22023 w 477927"/>
                  <a:gd name="connsiteY111" fmla="*/ 306884 h 474859"/>
                  <a:gd name="connsiteX112" fmla="*/ 19316 w 477927"/>
                  <a:gd name="connsiteY112" fmla="*/ 305531 h 474859"/>
                  <a:gd name="connsiteX113" fmla="*/ 20309 w 477927"/>
                  <a:gd name="connsiteY113" fmla="*/ 303635 h 474859"/>
                  <a:gd name="connsiteX114" fmla="*/ 18232 w 477927"/>
                  <a:gd name="connsiteY114" fmla="*/ 302371 h 474859"/>
                  <a:gd name="connsiteX115" fmla="*/ 17691 w 477927"/>
                  <a:gd name="connsiteY115" fmla="*/ 297768 h 474859"/>
                  <a:gd name="connsiteX116" fmla="*/ 17691 w 477927"/>
                  <a:gd name="connsiteY116" fmla="*/ 297768 h 474859"/>
                  <a:gd name="connsiteX117" fmla="*/ 19316 w 477927"/>
                  <a:gd name="connsiteY117" fmla="*/ 288111 h 474859"/>
                  <a:gd name="connsiteX118" fmla="*/ 12005 w 477927"/>
                  <a:gd name="connsiteY118" fmla="*/ 280890 h 474859"/>
                  <a:gd name="connsiteX119" fmla="*/ 993 w 477927"/>
                  <a:gd name="connsiteY119" fmla="*/ 252187 h 474859"/>
                  <a:gd name="connsiteX120" fmla="*/ 10380 w 477927"/>
                  <a:gd name="connsiteY120" fmla="*/ 232059 h 474859"/>
                  <a:gd name="connsiteX121" fmla="*/ 16698 w 477927"/>
                  <a:gd name="connsiteY121" fmla="*/ 224477 h 474859"/>
                  <a:gd name="connsiteX122" fmla="*/ 12185 w 477927"/>
                  <a:gd name="connsiteY122" fmla="*/ 216895 h 474859"/>
                  <a:gd name="connsiteX123" fmla="*/ 13178 w 477927"/>
                  <a:gd name="connsiteY123" fmla="*/ 208592 h 474859"/>
                  <a:gd name="connsiteX124" fmla="*/ 17149 w 477927"/>
                  <a:gd name="connsiteY124" fmla="*/ 204349 h 474859"/>
                  <a:gd name="connsiteX125" fmla="*/ 25814 w 477927"/>
                  <a:gd name="connsiteY125" fmla="*/ 203808 h 474859"/>
                  <a:gd name="connsiteX126" fmla="*/ 0 w 477927"/>
                  <a:gd name="connsiteY126" fmla="*/ 153172 h 474859"/>
                  <a:gd name="connsiteX127" fmla="*/ 9477 w 477927"/>
                  <a:gd name="connsiteY127" fmla="*/ 153713 h 474859"/>
                  <a:gd name="connsiteX128" fmla="*/ 13900 w 477927"/>
                  <a:gd name="connsiteY128" fmla="*/ 147214 h 474859"/>
                  <a:gd name="connsiteX129" fmla="*/ 20309 w 477927"/>
                  <a:gd name="connsiteY129" fmla="*/ 146041 h 474859"/>
                  <a:gd name="connsiteX130" fmla="*/ 24822 w 477927"/>
                  <a:gd name="connsiteY130" fmla="*/ 149110 h 474859"/>
                  <a:gd name="connsiteX131" fmla="*/ 26627 w 477927"/>
                  <a:gd name="connsiteY131" fmla="*/ 153352 h 474859"/>
                  <a:gd name="connsiteX132" fmla="*/ 36465 w 477927"/>
                  <a:gd name="connsiteY132" fmla="*/ 155428 h 474859"/>
                  <a:gd name="connsiteX133" fmla="*/ 49463 w 477927"/>
                  <a:gd name="connsiteY133" fmla="*/ 150283 h 474859"/>
                  <a:gd name="connsiteX134" fmla="*/ 58308 w 477927"/>
                  <a:gd name="connsiteY134" fmla="*/ 152721 h 474859"/>
                  <a:gd name="connsiteX135" fmla="*/ 55149 w 477927"/>
                  <a:gd name="connsiteY135" fmla="*/ 156060 h 474859"/>
                  <a:gd name="connsiteX136" fmla="*/ 101182 w 477927"/>
                  <a:gd name="connsiteY136" fmla="*/ 153262 h 474859"/>
                  <a:gd name="connsiteX137" fmla="*/ 106507 w 477927"/>
                  <a:gd name="connsiteY137" fmla="*/ 153172 h 474859"/>
                  <a:gd name="connsiteX138" fmla="*/ 109666 w 477927"/>
                  <a:gd name="connsiteY138" fmla="*/ 157234 h 474859"/>
                  <a:gd name="connsiteX139" fmla="*/ 116436 w 477927"/>
                  <a:gd name="connsiteY139" fmla="*/ 157234 h 474859"/>
                  <a:gd name="connsiteX140" fmla="*/ 111562 w 477927"/>
                  <a:gd name="connsiteY140" fmla="*/ 149742 h 474859"/>
                  <a:gd name="connsiteX141" fmla="*/ 114991 w 477927"/>
                  <a:gd name="connsiteY141" fmla="*/ 146041 h 474859"/>
                  <a:gd name="connsiteX142" fmla="*/ 124378 w 477927"/>
                  <a:gd name="connsiteY142" fmla="*/ 151457 h 474859"/>
                  <a:gd name="connsiteX143" fmla="*/ 127989 w 477927"/>
                  <a:gd name="connsiteY143" fmla="*/ 157594 h 474859"/>
                  <a:gd name="connsiteX144" fmla="*/ 144687 w 477927"/>
                  <a:gd name="connsiteY144" fmla="*/ 155248 h 474859"/>
                  <a:gd name="connsiteX145" fmla="*/ 157955 w 477927"/>
                  <a:gd name="connsiteY145" fmla="*/ 136564 h 474859"/>
                  <a:gd name="connsiteX146" fmla="*/ 157594 w 477927"/>
                  <a:gd name="connsiteY146" fmla="*/ 131419 h 474859"/>
                  <a:gd name="connsiteX147" fmla="*/ 161836 w 477927"/>
                  <a:gd name="connsiteY147" fmla="*/ 128982 h 474859"/>
                  <a:gd name="connsiteX148" fmla="*/ 163912 w 477927"/>
                  <a:gd name="connsiteY148" fmla="*/ 123025 h 474859"/>
                  <a:gd name="connsiteX149" fmla="*/ 167884 w 477927"/>
                  <a:gd name="connsiteY149" fmla="*/ 117429 h 474859"/>
                  <a:gd name="connsiteX150" fmla="*/ 174202 w 477927"/>
                  <a:gd name="connsiteY150" fmla="*/ 109666 h 474859"/>
                  <a:gd name="connsiteX151" fmla="*/ 174022 w 477927"/>
                  <a:gd name="connsiteY151" fmla="*/ 106507 h 474859"/>
                  <a:gd name="connsiteX152" fmla="*/ 179618 w 477927"/>
                  <a:gd name="connsiteY152" fmla="*/ 101814 h 474859"/>
                  <a:gd name="connsiteX153" fmla="*/ 188914 w 477927"/>
                  <a:gd name="connsiteY153" fmla="*/ 103348 h 474859"/>
                  <a:gd name="connsiteX154" fmla="*/ 193427 w 477927"/>
                  <a:gd name="connsiteY154" fmla="*/ 101452 h 474859"/>
                  <a:gd name="connsiteX155" fmla="*/ 198933 w 477927"/>
                  <a:gd name="connsiteY155" fmla="*/ 106868 h 474859"/>
                  <a:gd name="connsiteX156" fmla="*/ 203988 w 477927"/>
                  <a:gd name="connsiteY156" fmla="*/ 105695 h 474859"/>
                  <a:gd name="connsiteX157" fmla="*/ 206876 w 477927"/>
                  <a:gd name="connsiteY157" fmla="*/ 108944 h 474859"/>
                  <a:gd name="connsiteX158" fmla="*/ 222220 w 477927"/>
                  <a:gd name="connsiteY158" fmla="*/ 106236 h 474859"/>
                  <a:gd name="connsiteX159" fmla="*/ 228719 w 477927"/>
                  <a:gd name="connsiteY159" fmla="*/ 109666 h 474859"/>
                  <a:gd name="connsiteX160" fmla="*/ 235037 w 477927"/>
                  <a:gd name="connsiteY160" fmla="*/ 109305 h 474859"/>
                  <a:gd name="connsiteX161" fmla="*/ 237204 w 477927"/>
                  <a:gd name="connsiteY161" fmla="*/ 111562 h 474859"/>
                  <a:gd name="connsiteX162" fmla="*/ 250562 w 477927"/>
                  <a:gd name="connsiteY162" fmla="*/ 109125 h 474859"/>
                  <a:gd name="connsiteX163" fmla="*/ 253360 w 477927"/>
                  <a:gd name="connsiteY163" fmla="*/ 105785 h 474859"/>
                  <a:gd name="connsiteX164" fmla="*/ 273398 w 477927"/>
                  <a:gd name="connsiteY164" fmla="*/ 99557 h 474859"/>
                  <a:gd name="connsiteX165" fmla="*/ 276647 w 477927"/>
                  <a:gd name="connsiteY165" fmla="*/ 96127 h 474859"/>
                  <a:gd name="connsiteX166" fmla="*/ 280799 w 477927"/>
                  <a:gd name="connsiteY166" fmla="*/ 92337 h 474859"/>
                  <a:gd name="connsiteX167" fmla="*/ 277911 w 477927"/>
                  <a:gd name="connsiteY167" fmla="*/ 89448 h 474859"/>
                  <a:gd name="connsiteX168" fmla="*/ 278994 w 477927"/>
                  <a:gd name="connsiteY168" fmla="*/ 86109 h 474859"/>
                  <a:gd name="connsiteX169" fmla="*/ 283417 w 477927"/>
                  <a:gd name="connsiteY169" fmla="*/ 83491 h 474859"/>
                  <a:gd name="connsiteX170" fmla="*/ 289735 w 477927"/>
                  <a:gd name="connsiteY170" fmla="*/ 83400 h 474859"/>
                  <a:gd name="connsiteX171" fmla="*/ 294609 w 477927"/>
                  <a:gd name="connsiteY171" fmla="*/ 78346 h 474859"/>
                  <a:gd name="connsiteX172" fmla="*/ 299393 w 477927"/>
                  <a:gd name="connsiteY172" fmla="*/ 75187 h 474859"/>
                  <a:gd name="connsiteX173" fmla="*/ 302732 w 477927"/>
                  <a:gd name="connsiteY173" fmla="*/ 72659 h 474859"/>
                  <a:gd name="connsiteX174" fmla="*/ 301649 w 477927"/>
                  <a:gd name="connsiteY174" fmla="*/ 69952 h 474859"/>
                  <a:gd name="connsiteX175" fmla="*/ 304718 w 477927"/>
                  <a:gd name="connsiteY175" fmla="*/ 64175 h 474859"/>
                  <a:gd name="connsiteX176" fmla="*/ 306704 w 477927"/>
                  <a:gd name="connsiteY176" fmla="*/ 65890 h 474859"/>
                  <a:gd name="connsiteX177" fmla="*/ 314105 w 477927"/>
                  <a:gd name="connsiteY177" fmla="*/ 63272 h 474859"/>
                  <a:gd name="connsiteX178" fmla="*/ 314376 w 477927"/>
                  <a:gd name="connsiteY178" fmla="*/ 60114 h 474859"/>
                  <a:gd name="connsiteX179" fmla="*/ 310044 w 477927"/>
                  <a:gd name="connsiteY179" fmla="*/ 56774 h 474859"/>
                  <a:gd name="connsiteX180" fmla="*/ 312120 w 477927"/>
                  <a:gd name="connsiteY180" fmla="*/ 52441 h 474859"/>
                  <a:gd name="connsiteX181" fmla="*/ 320423 w 477927"/>
                  <a:gd name="connsiteY181" fmla="*/ 54878 h 474859"/>
                  <a:gd name="connsiteX182" fmla="*/ 322590 w 477927"/>
                  <a:gd name="connsiteY182" fmla="*/ 46484 h 474859"/>
                  <a:gd name="connsiteX183" fmla="*/ 327283 w 477927"/>
                  <a:gd name="connsiteY183" fmla="*/ 39624 h 474859"/>
                  <a:gd name="connsiteX184" fmla="*/ 333150 w 477927"/>
                  <a:gd name="connsiteY184" fmla="*/ 34479 h 474859"/>
                  <a:gd name="connsiteX185" fmla="*/ 341815 w 477927"/>
                  <a:gd name="connsiteY185" fmla="*/ 31772 h 474859"/>
                  <a:gd name="connsiteX186" fmla="*/ 340822 w 477927"/>
                  <a:gd name="connsiteY186" fmla="*/ 24641 h 474859"/>
                  <a:gd name="connsiteX187" fmla="*/ 344523 w 477927"/>
                  <a:gd name="connsiteY187" fmla="*/ 15435 h 474859"/>
                  <a:gd name="connsiteX188" fmla="*/ 347592 w 477927"/>
                  <a:gd name="connsiteY188" fmla="*/ 9568 h 474859"/>
                  <a:gd name="connsiteX189" fmla="*/ 354993 w 477927"/>
                  <a:gd name="connsiteY189" fmla="*/ 8484 h 474859"/>
                  <a:gd name="connsiteX190" fmla="*/ 363387 w 477927"/>
                  <a:gd name="connsiteY190" fmla="*/ 4243 h 474859"/>
                  <a:gd name="connsiteX191" fmla="*/ 365824 w 477927"/>
                  <a:gd name="connsiteY191" fmla="*/ 451 h 474859"/>
                  <a:gd name="connsiteX192" fmla="*/ 373045 w 477927"/>
                  <a:gd name="connsiteY192" fmla="*/ 0 h 474859"/>
                  <a:gd name="connsiteX193" fmla="*/ 373045 w 477927"/>
                  <a:gd name="connsiteY193" fmla="*/ 0 h 474859"/>
                  <a:gd name="connsiteX194" fmla="*/ 383154 w 477927"/>
                  <a:gd name="connsiteY194" fmla="*/ 69861 h 474859"/>
                  <a:gd name="connsiteX195" fmla="*/ 383245 w 477927"/>
                  <a:gd name="connsiteY195" fmla="*/ 76902 h 474859"/>
                  <a:gd name="connsiteX196" fmla="*/ 380537 w 477927"/>
                  <a:gd name="connsiteY196" fmla="*/ 80873 h 474859"/>
                  <a:gd name="connsiteX197" fmla="*/ 383245 w 477927"/>
                  <a:gd name="connsiteY197" fmla="*/ 86109 h 474859"/>
                  <a:gd name="connsiteX198" fmla="*/ 389021 w 477927"/>
                  <a:gd name="connsiteY198" fmla="*/ 87011 h 474859"/>
                  <a:gd name="connsiteX199" fmla="*/ 384418 w 477927"/>
                  <a:gd name="connsiteY199" fmla="*/ 100821 h 474859"/>
                  <a:gd name="connsiteX200" fmla="*/ 385230 w 477927"/>
                  <a:gd name="connsiteY200" fmla="*/ 128350 h 474859"/>
                  <a:gd name="connsiteX201" fmla="*/ 390195 w 477927"/>
                  <a:gd name="connsiteY201" fmla="*/ 122664 h 474859"/>
                  <a:gd name="connsiteX202" fmla="*/ 391729 w 477927"/>
                  <a:gd name="connsiteY202" fmla="*/ 125101 h 474859"/>
                  <a:gd name="connsiteX203" fmla="*/ 390285 w 477927"/>
                  <a:gd name="connsiteY203" fmla="*/ 129072 h 474859"/>
                  <a:gd name="connsiteX204" fmla="*/ 393354 w 477927"/>
                  <a:gd name="connsiteY204" fmla="*/ 128621 h 474859"/>
                  <a:gd name="connsiteX205" fmla="*/ 394978 w 477927"/>
                  <a:gd name="connsiteY205" fmla="*/ 131690 h 474859"/>
                  <a:gd name="connsiteX206" fmla="*/ 399311 w 477927"/>
                  <a:gd name="connsiteY206" fmla="*/ 131960 h 474859"/>
                  <a:gd name="connsiteX207" fmla="*/ 402470 w 477927"/>
                  <a:gd name="connsiteY207" fmla="*/ 134939 h 474859"/>
                  <a:gd name="connsiteX208" fmla="*/ 403372 w 477927"/>
                  <a:gd name="connsiteY208" fmla="*/ 133314 h 474859"/>
                  <a:gd name="connsiteX209" fmla="*/ 406080 w 477927"/>
                  <a:gd name="connsiteY209" fmla="*/ 135029 h 474859"/>
                  <a:gd name="connsiteX210" fmla="*/ 407073 w 477927"/>
                  <a:gd name="connsiteY210" fmla="*/ 132863 h 474859"/>
                  <a:gd name="connsiteX211" fmla="*/ 408156 w 477927"/>
                  <a:gd name="connsiteY211" fmla="*/ 135390 h 474859"/>
                  <a:gd name="connsiteX212" fmla="*/ 409781 w 477927"/>
                  <a:gd name="connsiteY212" fmla="*/ 132773 h 474859"/>
                  <a:gd name="connsiteX213" fmla="*/ 412850 w 477927"/>
                  <a:gd name="connsiteY213" fmla="*/ 133675 h 474859"/>
                  <a:gd name="connsiteX214" fmla="*/ 413572 w 477927"/>
                  <a:gd name="connsiteY214" fmla="*/ 131328 h 474859"/>
                  <a:gd name="connsiteX215" fmla="*/ 415558 w 477927"/>
                  <a:gd name="connsiteY215" fmla="*/ 134127 h 474859"/>
                  <a:gd name="connsiteX216" fmla="*/ 414836 w 477927"/>
                  <a:gd name="connsiteY216" fmla="*/ 136925 h 474859"/>
                  <a:gd name="connsiteX217" fmla="*/ 428736 w 477927"/>
                  <a:gd name="connsiteY217" fmla="*/ 139542 h 474859"/>
                  <a:gd name="connsiteX218" fmla="*/ 436047 w 477927"/>
                  <a:gd name="connsiteY218" fmla="*/ 146673 h 474859"/>
                  <a:gd name="connsiteX219" fmla="*/ 438574 w 477927"/>
                  <a:gd name="connsiteY219" fmla="*/ 153804 h 474859"/>
                  <a:gd name="connsiteX220" fmla="*/ 441553 w 477927"/>
                  <a:gd name="connsiteY220" fmla="*/ 156331 h 474859"/>
                  <a:gd name="connsiteX221" fmla="*/ 442275 w 477927"/>
                  <a:gd name="connsiteY221" fmla="*/ 162919 h 474859"/>
                  <a:gd name="connsiteX222" fmla="*/ 444531 w 477927"/>
                  <a:gd name="connsiteY222" fmla="*/ 164003 h 474859"/>
                  <a:gd name="connsiteX223" fmla="*/ 442184 w 477927"/>
                  <a:gd name="connsiteY223" fmla="*/ 166260 h 474859"/>
                  <a:gd name="connsiteX224" fmla="*/ 444531 w 477927"/>
                  <a:gd name="connsiteY224" fmla="*/ 169779 h 474859"/>
                  <a:gd name="connsiteX225" fmla="*/ 442184 w 477927"/>
                  <a:gd name="connsiteY225" fmla="*/ 170411 h 474859"/>
                  <a:gd name="connsiteX226" fmla="*/ 456175 w 477927"/>
                  <a:gd name="connsiteY226" fmla="*/ 178173 h 474859"/>
                  <a:gd name="connsiteX227" fmla="*/ 466013 w 477927"/>
                  <a:gd name="connsiteY227" fmla="*/ 193969 h 474859"/>
                  <a:gd name="connsiteX228" fmla="*/ 468179 w 477927"/>
                  <a:gd name="connsiteY228" fmla="*/ 204168 h 474859"/>
                  <a:gd name="connsiteX229" fmla="*/ 473866 w 477927"/>
                  <a:gd name="connsiteY229" fmla="*/ 204981 h 474859"/>
                  <a:gd name="connsiteX230" fmla="*/ 477386 w 477927"/>
                  <a:gd name="connsiteY230" fmla="*/ 207869 h 474859"/>
                  <a:gd name="connsiteX231" fmla="*/ 477927 w 477927"/>
                  <a:gd name="connsiteY231" fmla="*/ 214819 h 474859"/>
                  <a:gd name="connsiteX232" fmla="*/ 475310 w 477927"/>
                  <a:gd name="connsiteY232" fmla="*/ 214819 h 474859"/>
                  <a:gd name="connsiteX233" fmla="*/ 472783 w 477927"/>
                  <a:gd name="connsiteY233" fmla="*/ 218339 h 474859"/>
                  <a:gd name="connsiteX234" fmla="*/ 473324 w 477927"/>
                  <a:gd name="connsiteY234" fmla="*/ 220957 h 474859"/>
                  <a:gd name="connsiteX235" fmla="*/ 471790 w 477927"/>
                  <a:gd name="connsiteY235" fmla="*/ 220145 h 474859"/>
                  <a:gd name="connsiteX236" fmla="*/ 471338 w 477927"/>
                  <a:gd name="connsiteY236" fmla="*/ 223575 h 474859"/>
                  <a:gd name="connsiteX237" fmla="*/ 467548 w 477927"/>
                  <a:gd name="connsiteY237" fmla="*/ 227727 h 474859"/>
                  <a:gd name="connsiteX238" fmla="*/ 469263 w 477927"/>
                  <a:gd name="connsiteY238" fmla="*/ 233774 h 474859"/>
                  <a:gd name="connsiteX239" fmla="*/ 465923 w 477927"/>
                  <a:gd name="connsiteY239" fmla="*/ 237023 h 474859"/>
                  <a:gd name="connsiteX240" fmla="*/ 464027 w 477927"/>
                  <a:gd name="connsiteY240" fmla="*/ 235670 h 474859"/>
                  <a:gd name="connsiteX241" fmla="*/ 462312 w 477927"/>
                  <a:gd name="connsiteY241" fmla="*/ 238287 h 474859"/>
                  <a:gd name="connsiteX242" fmla="*/ 464840 w 477927"/>
                  <a:gd name="connsiteY242" fmla="*/ 246410 h 474859"/>
                  <a:gd name="connsiteX243" fmla="*/ 460146 w 477927"/>
                  <a:gd name="connsiteY243" fmla="*/ 252458 h 474859"/>
                  <a:gd name="connsiteX244" fmla="*/ 460146 w 477927"/>
                  <a:gd name="connsiteY244" fmla="*/ 252458 h 474859"/>
                  <a:gd name="connsiteX245" fmla="*/ 458431 w 477927"/>
                  <a:gd name="connsiteY245" fmla="*/ 249660 h 474859"/>
                  <a:gd name="connsiteX246" fmla="*/ 451391 w 477927"/>
                  <a:gd name="connsiteY246" fmla="*/ 251013 h 474859"/>
                  <a:gd name="connsiteX247" fmla="*/ 447058 w 477927"/>
                  <a:gd name="connsiteY247" fmla="*/ 255256 h 474859"/>
                  <a:gd name="connsiteX248" fmla="*/ 444080 w 477927"/>
                  <a:gd name="connsiteY248" fmla="*/ 254805 h 474859"/>
                  <a:gd name="connsiteX249" fmla="*/ 442455 w 477927"/>
                  <a:gd name="connsiteY249" fmla="*/ 259047 h 474859"/>
                  <a:gd name="connsiteX250" fmla="*/ 430090 w 477927"/>
                  <a:gd name="connsiteY250" fmla="*/ 260581 h 474859"/>
                  <a:gd name="connsiteX251" fmla="*/ 424854 w 477927"/>
                  <a:gd name="connsiteY251" fmla="*/ 264733 h 474859"/>
                  <a:gd name="connsiteX252" fmla="*/ 418446 w 477927"/>
                  <a:gd name="connsiteY252" fmla="*/ 265365 h 474859"/>
                  <a:gd name="connsiteX253" fmla="*/ 416099 w 477927"/>
                  <a:gd name="connsiteY253" fmla="*/ 270149 h 474859"/>
                  <a:gd name="connsiteX254" fmla="*/ 412850 w 477927"/>
                  <a:gd name="connsiteY254" fmla="*/ 270149 h 474859"/>
                  <a:gd name="connsiteX255" fmla="*/ 411045 w 477927"/>
                  <a:gd name="connsiteY255" fmla="*/ 272405 h 474859"/>
                  <a:gd name="connsiteX256" fmla="*/ 410232 w 477927"/>
                  <a:gd name="connsiteY256" fmla="*/ 284951 h 474859"/>
                  <a:gd name="connsiteX257" fmla="*/ 407705 w 477927"/>
                  <a:gd name="connsiteY257" fmla="*/ 287840 h 474859"/>
                  <a:gd name="connsiteX258" fmla="*/ 410774 w 477927"/>
                  <a:gd name="connsiteY258" fmla="*/ 290638 h 474859"/>
                  <a:gd name="connsiteX259" fmla="*/ 401838 w 477927"/>
                  <a:gd name="connsiteY259" fmla="*/ 302733 h 474859"/>
                  <a:gd name="connsiteX260" fmla="*/ 405268 w 477927"/>
                  <a:gd name="connsiteY260" fmla="*/ 308239 h 474859"/>
                  <a:gd name="connsiteX261" fmla="*/ 403102 w 477927"/>
                  <a:gd name="connsiteY261" fmla="*/ 311488 h 474859"/>
                  <a:gd name="connsiteX262" fmla="*/ 404456 w 477927"/>
                  <a:gd name="connsiteY262" fmla="*/ 314467 h 474859"/>
                  <a:gd name="connsiteX263" fmla="*/ 412038 w 477927"/>
                  <a:gd name="connsiteY263" fmla="*/ 317084 h 474859"/>
                  <a:gd name="connsiteX264" fmla="*/ 419980 w 477927"/>
                  <a:gd name="connsiteY264" fmla="*/ 323493 h 474859"/>
                  <a:gd name="connsiteX265" fmla="*/ 418265 w 477927"/>
                  <a:gd name="connsiteY265" fmla="*/ 328818 h 474859"/>
                  <a:gd name="connsiteX266" fmla="*/ 421064 w 477927"/>
                  <a:gd name="connsiteY266" fmla="*/ 332428 h 474859"/>
                  <a:gd name="connsiteX267" fmla="*/ 416641 w 477927"/>
                  <a:gd name="connsiteY267" fmla="*/ 339107 h 474859"/>
                  <a:gd name="connsiteX268" fmla="*/ 418175 w 477927"/>
                  <a:gd name="connsiteY268" fmla="*/ 342537 h 474859"/>
                  <a:gd name="connsiteX269" fmla="*/ 423501 w 477927"/>
                  <a:gd name="connsiteY269" fmla="*/ 345606 h 474859"/>
                  <a:gd name="connsiteX270" fmla="*/ 422598 w 477927"/>
                  <a:gd name="connsiteY270" fmla="*/ 347050 h 474859"/>
                  <a:gd name="connsiteX271" fmla="*/ 418988 w 477927"/>
                  <a:gd name="connsiteY271" fmla="*/ 345877 h 474859"/>
                  <a:gd name="connsiteX272" fmla="*/ 422778 w 477927"/>
                  <a:gd name="connsiteY272" fmla="*/ 353459 h 474859"/>
                  <a:gd name="connsiteX273" fmla="*/ 433339 w 477927"/>
                  <a:gd name="connsiteY273" fmla="*/ 353910 h 474859"/>
                  <a:gd name="connsiteX274" fmla="*/ 435234 w 477927"/>
                  <a:gd name="connsiteY274" fmla="*/ 357701 h 474859"/>
                  <a:gd name="connsiteX275" fmla="*/ 435234 w 477927"/>
                  <a:gd name="connsiteY275" fmla="*/ 357701 h 474859"/>
                  <a:gd name="connsiteX276" fmla="*/ 428465 w 477927"/>
                  <a:gd name="connsiteY276" fmla="*/ 360770 h 474859"/>
                  <a:gd name="connsiteX277" fmla="*/ 341364 w 477927"/>
                  <a:gd name="connsiteY277" fmla="*/ 379454 h 474859"/>
                  <a:gd name="connsiteX278" fmla="*/ 333692 w 477927"/>
                  <a:gd name="connsiteY278" fmla="*/ 388570 h 474859"/>
                  <a:gd name="connsiteX279" fmla="*/ 322499 w 477927"/>
                  <a:gd name="connsiteY279" fmla="*/ 389924 h 474859"/>
                  <a:gd name="connsiteX280" fmla="*/ 321958 w 477927"/>
                  <a:gd name="connsiteY280" fmla="*/ 395520 h 474859"/>
                  <a:gd name="connsiteX281" fmla="*/ 312571 w 477927"/>
                  <a:gd name="connsiteY281" fmla="*/ 401838 h 474859"/>
                  <a:gd name="connsiteX282" fmla="*/ 308870 w 477927"/>
                  <a:gd name="connsiteY282" fmla="*/ 408698 h 474859"/>
                  <a:gd name="connsiteX283" fmla="*/ 308870 w 477927"/>
                  <a:gd name="connsiteY283" fmla="*/ 414655 h 474859"/>
                  <a:gd name="connsiteX284" fmla="*/ 311037 w 477927"/>
                  <a:gd name="connsiteY284" fmla="*/ 414926 h 474859"/>
                  <a:gd name="connsiteX285" fmla="*/ 313564 w 477927"/>
                  <a:gd name="connsiteY285" fmla="*/ 419530 h 474859"/>
                  <a:gd name="connsiteX286" fmla="*/ 309863 w 477927"/>
                  <a:gd name="connsiteY286" fmla="*/ 422147 h 474859"/>
                  <a:gd name="connsiteX287" fmla="*/ 310044 w 477927"/>
                  <a:gd name="connsiteY287" fmla="*/ 426118 h 474859"/>
                  <a:gd name="connsiteX288" fmla="*/ 303996 w 477927"/>
                  <a:gd name="connsiteY288" fmla="*/ 430360 h 474859"/>
                  <a:gd name="connsiteX289" fmla="*/ 306433 w 477927"/>
                  <a:gd name="connsiteY289" fmla="*/ 433249 h 474859"/>
                  <a:gd name="connsiteX290" fmla="*/ 304538 w 477927"/>
                  <a:gd name="connsiteY290" fmla="*/ 437220 h 474859"/>
                  <a:gd name="connsiteX291" fmla="*/ 306343 w 477927"/>
                  <a:gd name="connsiteY291" fmla="*/ 438845 h 474859"/>
                  <a:gd name="connsiteX292" fmla="*/ 302642 w 477927"/>
                  <a:gd name="connsiteY292" fmla="*/ 440831 h 474859"/>
                  <a:gd name="connsiteX293" fmla="*/ 297136 w 477927"/>
                  <a:gd name="connsiteY293" fmla="*/ 439297 h 474859"/>
                  <a:gd name="connsiteX294" fmla="*/ 297588 w 477927"/>
                  <a:gd name="connsiteY294" fmla="*/ 441101 h 474859"/>
                  <a:gd name="connsiteX295" fmla="*/ 294338 w 477927"/>
                  <a:gd name="connsiteY295" fmla="*/ 441914 h 474859"/>
                  <a:gd name="connsiteX296" fmla="*/ 297136 w 477927"/>
                  <a:gd name="connsiteY296" fmla="*/ 443719 h 474859"/>
                  <a:gd name="connsiteX297" fmla="*/ 294429 w 477927"/>
                  <a:gd name="connsiteY297" fmla="*/ 444080 h 474859"/>
                  <a:gd name="connsiteX298" fmla="*/ 295602 w 477927"/>
                  <a:gd name="connsiteY298" fmla="*/ 446517 h 474859"/>
                  <a:gd name="connsiteX299" fmla="*/ 293706 w 477927"/>
                  <a:gd name="connsiteY299" fmla="*/ 448864 h 474859"/>
                  <a:gd name="connsiteX300" fmla="*/ 291811 w 477927"/>
                  <a:gd name="connsiteY300" fmla="*/ 448593 h 474859"/>
                  <a:gd name="connsiteX301" fmla="*/ 291991 w 477927"/>
                  <a:gd name="connsiteY301" fmla="*/ 450398 h 474859"/>
                  <a:gd name="connsiteX302" fmla="*/ 289284 w 477927"/>
                  <a:gd name="connsiteY302" fmla="*/ 449406 h 474859"/>
                  <a:gd name="connsiteX303" fmla="*/ 285403 w 477927"/>
                  <a:gd name="connsiteY303" fmla="*/ 452836 h 474859"/>
                  <a:gd name="connsiteX304" fmla="*/ 282424 w 477927"/>
                  <a:gd name="connsiteY304" fmla="*/ 452384 h 474859"/>
                  <a:gd name="connsiteX305" fmla="*/ 283868 w 477927"/>
                  <a:gd name="connsiteY305" fmla="*/ 456175 h 474859"/>
                  <a:gd name="connsiteX306" fmla="*/ 278904 w 477927"/>
                  <a:gd name="connsiteY306" fmla="*/ 457168 h 474859"/>
                  <a:gd name="connsiteX307" fmla="*/ 278723 w 477927"/>
                  <a:gd name="connsiteY307" fmla="*/ 460236 h 474859"/>
                  <a:gd name="connsiteX308" fmla="*/ 276828 w 477927"/>
                  <a:gd name="connsiteY308" fmla="*/ 459966 h 474859"/>
                  <a:gd name="connsiteX309" fmla="*/ 277640 w 477927"/>
                  <a:gd name="connsiteY309" fmla="*/ 462132 h 474859"/>
                  <a:gd name="connsiteX310" fmla="*/ 276106 w 477927"/>
                  <a:gd name="connsiteY310" fmla="*/ 461320 h 474859"/>
                  <a:gd name="connsiteX311" fmla="*/ 274842 w 477927"/>
                  <a:gd name="connsiteY311" fmla="*/ 463125 h 474859"/>
                  <a:gd name="connsiteX312" fmla="*/ 274030 w 477927"/>
                  <a:gd name="connsiteY312" fmla="*/ 460417 h 474859"/>
                  <a:gd name="connsiteX313" fmla="*/ 270510 w 477927"/>
                  <a:gd name="connsiteY313" fmla="*/ 462132 h 474859"/>
                  <a:gd name="connsiteX314" fmla="*/ 270600 w 477927"/>
                  <a:gd name="connsiteY314" fmla="*/ 460507 h 474859"/>
                  <a:gd name="connsiteX315" fmla="*/ 266990 w 477927"/>
                  <a:gd name="connsiteY315" fmla="*/ 460417 h 474859"/>
                  <a:gd name="connsiteX316" fmla="*/ 270329 w 477927"/>
                  <a:gd name="connsiteY316" fmla="*/ 464660 h 474859"/>
                  <a:gd name="connsiteX317" fmla="*/ 269426 w 477927"/>
                  <a:gd name="connsiteY317" fmla="*/ 469443 h 474859"/>
                  <a:gd name="connsiteX318" fmla="*/ 261754 w 477927"/>
                  <a:gd name="connsiteY318" fmla="*/ 467187 h 474859"/>
                  <a:gd name="connsiteX319" fmla="*/ 262206 w 477927"/>
                  <a:gd name="connsiteY319" fmla="*/ 468721 h 474859"/>
                  <a:gd name="connsiteX320" fmla="*/ 257512 w 477927"/>
                  <a:gd name="connsiteY320" fmla="*/ 470707 h 474859"/>
                  <a:gd name="connsiteX321" fmla="*/ 257422 w 477927"/>
                  <a:gd name="connsiteY321" fmla="*/ 474859 h 474859"/>
                  <a:gd name="connsiteX322" fmla="*/ 252999 w 477927"/>
                  <a:gd name="connsiteY322" fmla="*/ 471880 h 474859"/>
                  <a:gd name="connsiteX323" fmla="*/ 246230 w 477927"/>
                  <a:gd name="connsiteY323" fmla="*/ 470256 h 47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</a:cxnLst>
                <a:rect l="l" t="t" r="r" b="b"/>
                <a:pathLst>
                  <a:path w="477927" h="474859">
                    <a:moveTo>
                      <a:pt x="246230" y="470256"/>
                    </a:moveTo>
                    <a:lnTo>
                      <a:pt x="253180" y="460959"/>
                    </a:lnTo>
                    <a:lnTo>
                      <a:pt x="246681" y="450037"/>
                    </a:lnTo>
                    <a:lnTo>
                      <a:pt x="239370" y="448323"/>
                    </a:lnTo>
                    <a:lnTo>
                      <a:pt x="237113" y="449495"/>
                    </a:lnTo>
                    <a:lnTo>
                      <a:pt x="236120" y="447691"/>
                    </a:lnTo>
                    <a:lnTo>
                      <a:pt x="231607" y="449225"/>
                    </a:lnTo>
                    <a:lnTo>
                      <a:pt x="229622" y="455002"/>
                    </a:lnTo>
                    <a:lnTo>
                      <a:pt x="221589" y="455002"/>
                    </a:lnTo>
                    <a:lnTo>
                      <a:pt x="215090" y="461862"/>
                    </a:lnTo>
                    <a:lnTo>
                      <a:pt x="213917" y="464749"/>
                    </a:lnTo>
                    <a:lnTo>
                      <a:pt x="216534" y="470256"/>
                    </a:lnTo>
                    <a:lnTo>
                      <a:pt x="211841" y="469443"/>
                    </a:lnTo>
                    <a:lnTo>
                      <a:pt x="212382" y="467547"/>
                    </a:lnTo>
                    <a:lnTo>
                      <a:pt x="207959" y="467999"/>
                    </a:lnTo>
                    <a:lnTo>
                      <a:pt x="207598" y="460507"/>
                    </a:lnTo>
                    <a:lnTo>
                      <a:pt x="210938" y="455272"/>
                    </a:lnTo>
                    <a:lnTo>
                      <a:pt x="207779" y="452204"/>
                    </a:lnTo>
                    <a:lnTo>
                      <a:pt x="209674" y="451121"/>
                    </a:lnTo>
                    <a:lnTo>
                      <a:pt x="207508" y="449315"/>
                    </a:lnTo>
                    <a:lnTo>
                      <a:pt x="206966" y="446066"/>
                    </a:lnTo>
                    <a:lnTo>
                      <a:pt x="208862" y="445524"/>
                    </a:lnTo>
                    <a:lnTo>
                      <a:pt x="207418" y="438665"/>
                    </a:lnTo>
                    <a:lnTo>
                      <a:pt x="200377" y="439206"/>
                    </a:lnTo>
                    <a:lnTo>
                      <a:pt x="193157" y="435235"/>
                    </a:lnTo>
                    <a:lnTo>
                      <a:pt x="186477" y="438845"/>
                    </a:lnTo>
                    <a:lnTo>
                      <a:pt x="181062" y="436047"/>
                    </a:lnTo>
                    <a:lnTo>
                      <a:pt x="174653" y="436498"/>
                    </a:lnTo>
                    <a:lnTo>
                      <a:pt x="174653" y="428014"/>
                    </a:lnTo>
                    <a:lnTo>
                      <a:pt x="169509" y="427382"/>
                    </a:lnTo>
                    <a:lnTo>
                      <a:pt x="167342" y="425035"/>
                    </a:lnTo>
                    <a:lnTo>
                      <a:pt x="167342" y="418627"/>
                    </a:lnTo>
                    <a:lnTo>
                      <a:pt x="168425" y="414565"/>
                    </a:lnTo>
                    <a:lnTo>
                      <a:pt x="175827" y="412038"/>
                    </a:lnTo>
                    <a:lnTo>
                      <a:pt x="184401" y="402651"/>
                    </a:lnTo>
                    <a:lnTo>
                      <a:pt x="182867" y="387667"/>
                    </a:lnTo>
                    <a:lnTo>
                      <a:pt x="180159" y="384418"/>
                    </a:lnTo>
                    <a:lnTo>
                      <a:pt x="177361" y="383877"/>
                    </a:lnTo>
                    <a:lnTo>
                      <a:pt x="160121" y="391097"/>
                    </a:lnTo>
                    <a:lnTo>
                      <a:pt x="158497" y="395069"/>
                    </a:lnTo>
                    <a:lnTo>
                      <a:pt x="161475" y="403282"/>
                    </a:lnTo>
                    <a:lnTo>
                      <a:pt x="154525" y="408066"/>
                    </a:lnTo>
                    <a:lnTo>
                      <a:pt x="153894" y="411677"/>
                    </a:lnTo>
                    <a:lnTo>
                      <a:pt x="147395" y="411947"/>
                    </a:lnTo>
                    <a:lnTo>
                      <a:pt x="147034" y="415919"/>
                    </a:lnTo>
                    <a:lnTo>
                      <a:pt x="147034" y="415919"/>
                    </a:lnTo>
                    <a:lnTo>
                      <a:pt x="143423" y="416731"/>
                    </a:lnTo>
                    <a:lnTo>
                      <a:pt x="143423" y="416731"/>
                    </a:lnTo>
                    <a:lnTo>
                      <a:pt x="143784" y="420161"/>
                    </a:lnTo>
                    <a:lnTo>
                      <a:pt x="137105" y="429277"/>
                    </a:lnTo>
                    <a:lnTo>
                      <a:pt x="133675" y="426930"/>
                    </a:lnTo>
                    <a:lnTo>
                      <a:pt x="128891" y="429097"/>
                    </a:lnTo>
                    <a:lnTo>
                      <a:pt x="122303" y="426389"/>
                    </a:lnTo>
                    <a:lnTo>
                      <a:pt x="125010" y="434242"/>
                    </a:lnTo>
                    <a:lnTo>
                      <a:pt x="123476" y="435596"/>
                    </a:lnTo>
                    <a:lnTo>
                      <a:pt x="125010" y="437311"/>
                    </a:lnTo>
                    <a:lnTo>
                      <a:pt x="124108" y="443538"/>
                    </a:lnTo>
                    <a:lnTo>
                      <a:pt x="124108" y="443538"/>
                    </a:lnTo>
                    <a:lnTo>
                      <a:pt x="122664" y="447600"/>
                    </a:lnTo>
                    <a:lnTo>
                      <a:pt x="122664" y="447600"/>
                    </a:lnTo>
                    <a:lnTo>
                      <a:pt x="116616" y="447600"/>
                    </a:lnTo>
                    <a:lnTo>
                      <a:pt x="116616" y="447600"/>
                    </a:lnTo>
                    <a:lnTo>
                      <a:pt x="113728" y="446968"/>
                    </a:lnTo>
                    <a:lnTo>
                      <a:pt x="113728" y="446968"/>
                    </a:lnTo>
                    <a:lnTo>
                      <a:pt x="95585" y="444351"/>
                    </a:lnTo>
                    <a:lnTo>
                      <a:pt x="93870" y="433158"/>
                    </a:lnTo>
                    <a:lnTo>
                      <a:pt x="88906" y="433069"/>
                    </a:lnTo>
                    <a:lnTo>
                      <a:pt x="75187" y="438033"/>
                    </a:lnTo>
                    <a:lnTo>
                      <a:pt x="75187" y="438033"/>
                    </a:lnTo>
                    <a:lnTo>
                      <a:pt x="70764" y="440921"/>
                    </a:lnTo>
                    <a:lnTo>
                      <a:pt x="66251" y="439748"/>
                    </a:lnTo>
                    <a:lnTo>
                      <a:pt x="66251" y="439748"/>
                    </a:lnTo>
                    <a:lnTo>
                      <a:pt x="60113" y="433339"/>
                    </a:lnTo>
                    <a:lnTo>
                      <a:pt x="60113" y="433339"/>
                    </a:lnTo>
                    <a:lnTo>
                      <a:pt x="61738" y="430360"/>
                    </a:lnTo>
                    <a:lnTo>
                      <a:pt x="61738" y="430360"/>
                    </a:lnTo>
                    <a:lnTo>
                      <a:pt x="63724" y="423771"/>
                    </a:lnTo>
                    <a:lnTo>
                      <a:pt x="60294" y="414926"/>
                    </a:lnTo>
                    <a:lnTo>
                      <a:pt x="64175" y="408969"/>
                    </a:lnTo>
                    <a:lnTo>
                      <a:pt x="68507" y="407795"/>
                    </a:lnTo>
                    <a:lnTo>
                      <a:pt x="68507" y="407795"/>
                    </a:lnTo>
                    <a:lnTo>
                      <a:pt x="73923" y="403102"/>
                    </a:lnTo>
                    <a:lnTo>
                      <a:pt x="74645" y="399221"/>
                    </a:lnTo>
                    <a:lnTo>
                      <a:pt x="74645" y="399221"/>
                    </a:lnTo>
                    <a:lnTo>
                      <a:pt x="67154" y="389292"/>
                    </a:lnTo>
                    <a:lnTo>
                      <a:pt x="62911" y="394527"/>
                    </a:lnTo>
                    <a:lnTo>
                      <a:pt x="60023" y="394978"/>
                    </a:lnTo>
                    <a:lnTo>
                      <a:pt x="53073" y="389653"/>
                    </a:lnTo>
                    <a:lnTo>
                      <a:pt x="47838" y="388390"/>
                    </a:lnTo>
                    <a:lnTo>
                      <a:pt x="36194" y="378461"/>
                    </a:lnTo>
                    <a:lnTo>
                      <a:pt x="29425" y="380537"/>
                    </a:lnTo>
                    <a:lnTo>
                      <a:pt x="10380" y="378190"/>
                    </a:lnTo>
                    <a:lnTo>
                      <a:pt x="5596" y="381259"/>
                    </a:lnTo>
                    <a:lnTo>
                      <a:pt x="5596" y="381259"/>
                    </a:lnTo>
                    <a:lnTo>
                      <a:pt x="4423" y="375302"/>
                    </a:lnTo>
                    <a:lnTo>
                      <a:pt x="7762" y="373858"/>
                    </a:lnTo>
                    <a:lnTo>
                      <a:pt x="9297" y="359687"/>
                    </a:lnTo>
                    <a:lnTo>
                      <a:pt x="14532" y="356528"/>
                    </a:lnTo>
                    <a:lnTo>
                      <a:pt x="19496" y="359235"/>
                    </a:lnTo>
                    <a:lnTo>
                      <a:pt x="28432" y="356799"/>
                    </a:lnTo>
                    <a:lnTo>
                      <a:pt x="37458" y="345696"/>
                    </a:lnTo>
                    <a:lnTo>
                      <a:pt x="34389" y="341545"/>
                    </a:lnTo>
                    <a:lnTo>
                      <a:pt x="36646" y="340732"/>
                    </a:lnTo>
                    <a:lnTo>
                      <a:pt x="33035" y="333331"/>
                    </a:lnTo>
                    <a:lnTo>
                      <a:pt x="34840" y="329269"/>
                    </a:lnTo>
                    <a:lnTo>
                      <a:pt x="29876" y="326020"/>
                    </a:lnTo>
                    <a:lnTo>
                      <a:pt x="30327" y="324576"/>
                    </a:lnTo>
                    <a:lnTo>
                      <a:pt x="26717" y="324485"/>
                    </a:lnTo>
                    <a:lnTo>
                      <a:pt x="24099" y="319972"/>
                    </a:lnTo>
                    <a:lnTo>
                      <a:pt x="24551" y="312391"/>
                    </a:lnTo>
                    <a:lnTo>
                      <a:pt x="21662" y="309683"/>
                    </a:lnTo>
                    <a:lnTo>
                      <a:pt x="22023" y="306884"/>
                    </a:lnTo>
                    <a:lnTo>
                      <a:pt x="19316" y="305531"/>
                    </a:lnTo>
                    <a:lnTo>
                      <a:pt x="20309" y="303635"/>
                    </a:lnTo>
                    <a:lnTo>
                      <a:pt x="18232" y="302371"/>
                    </a:lnTo>
                    <a:lnTo>
                      <a:pt x="17691" y="297768"/>
                    </a:lnTo>
                    <a:lnTo>
                      <a:pt x="17691" y="297768"/>
                    </a:lnTo>
                    <a:lnTo>
                      <a:pt x="19316" y="288111"/>
                    </a:lnTo>
                    <a:lnTo>
                      <a:pt x="12005" y="280890"/>
                    </a:lnTo>
                    <a:lnTo>
                      <a:pt x="993" y="252187"/>
                    </a:lnTo>
                    <a:lnTo>
                      <a:pt x="10380" y="232059"/>
                    </a:lnTo>
                    <a:lnTo>
                      <a:pt x="16698" y="224477"/>
                    </a:lnTo>
                    <a:lnTo>
                      <a:pt x="12185" y="216895"/>
                    </a:lnTo>
                    <a:lnTo>
                      <a:pt x="13178" y="208592"/>
                    </a:lnTo>
                    <a:lnTo>
                      <a:pt x="17149" y="204349"/>
                    </a:lnTo>
                    <a:lnTo>
                      <a:pt x="25814" y="203808"/>
                    </a:lnTo>
                    <a:lnTo>
                      <a:pt x="0" y="153172"/>
                    </a:lnTo>
                    <a:lnTo>
                      <a:pt x="9477" y="153713"/>
                    </a:lnTo>
                    <a:lnTo>
                      <a:pt x="13900" y="147214"/>
                    </a:lnTo>
                    <a:lnTo>
                      <a:pt x="20309" y="146041"/>
                    </a:lnTo>
                    <a:lnTo>
                      <a:pt x="24822" y="149110"/>
                    </a:lnTo>
                    <a:lnTo>
                      <a:pt x="26627" y="153352"/>
                    </a:lnTo>
                    <a:lnTo>
                      <a:pt x="36465" y="155428"/>
                    </a:lnTo>
                    <a:lnTo>
                      <a:pt x="49463" y="150283"/>
                    </a:lnTo>
                    <a:lnTo>
                      <a:pt x="58308" y="152721"/>
                    </a:lnTo>
                    <a:lnTo>
                      <a:pt x="55149" y="156060"/>
                    </a:lnTo>
                    <a:lnTo>
                      <a:pt x="101182" y="153262"/>
                    </a:lnTo>
                    <a:lnTo>
                      <a:pt x="106507" y="153172"/>
                    </a:lnTo>
                    <a:lnTo>
                      <a:pt x="109666" y="157234"/>
                    </a:lnTo>
                    <a:lnTo>
                      <a:pt x="116436" y="157234"/>
                    </a:lnTo>
                    <a:lnTo>
                      <a:pt x="111562" y="149742"/>
                    </a:lnTo>
                    <a:lnTo>
                      <a:pt x="114991" y="146041"/>
                    </a:lnTo>
                    <a:lnTo>
                      <a:pt x="124378" y="151457"/>
                    </a:lnTo>
                    <a:lnTo>
                      <a:pt x="127989" y="157594"/>
                    </a:lnTo>
                    <a:lnTo>
                      <a:pt x="144687" y="155248"/>
                    </a:lnTo>
                    <a:lnTo>
                      <a:pt x="157955" y="136564"/>
                    </a:lnTo>
                    <a:lnTo>
                      <a:pt x="157594" y="131419"/>
                    </a:lnTo>
                    <a:lnTo>
                      <a:pt x="161836" y="128982"/>
                    </a:lnTo>
                    <a:lnTo>
                      <a:pt x="163912" y="123025"/>
                    </a:lnTo>
                    <a:lnTo>
                      <a:pt x="167884" y="117429"/>
                    </a:lnTo>
                    <a:lnTo>
                      <a:pt x="174202" y="109666"/>
                    </a:lnTo>
                    <a:lnTo>
                      <a:pt x="174022" y="106507"/>
                    </a:lnTo>
                    <a:lnTo>
                      <a:pt x="179618" y="101814"/>
                    </a:lnTo>
                    <a:lnTo>
                      <a:pt x="188914" y="103348"/>
                    </a:lnTo>
                    <a:lnTo>
                      <a:pt x="193427" y="101452"/>
                    </a:lnTo>
                    <a:lnTo>
                      <a:pt x="198933" y="106868"/>
                    </a:lnTo>
                    <a:lnTo>
                      <a:pt x="203988" y="105695"/>
                    </a:lnTo>
                    <a:lnTo>
                      <a:pt x="206876" y="108944"/>
                    </a:lnTo>
                    <a:lnTo>
                      <a:pt x="222220" y="106236"/>
                    </a:lnTo>
                    <a:lnTo>
                      <a:pt x="228719" y="109666"/>
                    </a:lnTo>
                    <a:lnTo>
                      <a:pt x="235037" y="109305"/>
                    </a:lnTo>
                    <a:lnTo>
                      <a:pt x="237204" y="111562"/>
                    </a:lnTo>
                    <a:lnTo>
                      <a:pt x="250562" y="109125"/>
                    </a:lnTo>
                    <a:lnTo>
                      <a:pt x="253360" y="105785"/>
                    </a:lnTo>
                    <a:lnTo>
                      <a:pt x="273398" y="99557"/>
                    </a:lnTo>
                    <a:lnTo>
                      <a:pt x="276647" y="96127"/>
                    </a:lnTo>
                    <a:lnTo>
                      <a:pt x="280799" y="92337"/>
                    </a:lnTo>
                    <a:lnTo>
                      <a:pt x="277911" y="89448"/>
                    </a:lnTo>
                    <a:lnTo>
                      <a:pt x="278994" y="86109"/>
                    </a:lnTo>
                    <a:lnTo>
                      <a:pt x="283417" y="83491"/>
                    </a:lnTo>
                    <a:lnTo>
                      <a:pt x="289735" y="83400"/>
                    </a:lnTo>
                    <a:lnTo>
                      <a:pt x="294609" y="78346"/>
                    </a:lnTo>
                    <a:lnTo>
                      <a:pt x="299393" y="75187"/>
                    </a:lnTo>
                    <a:lnTo>
                      <a:pt x="302732" y="72659"/>
                    </a:lnTo>
                    <a:lnTo>
                      <a:pt x="301649" y="69952"/>
                    </a:lnTo>
                    <a:lnTo>
                      <a:pt x="304718" y="64175"/>
                    </a:lnTo>
                    <a:lnTo>
                      <a:pt x="306704" y="65890"/>
                    </a:lnTo>
                    <a:lnTo>
                      <a:pt x="314105" y="63272"/>
                    </a:lnTo>
                    <a:lnTo>
                      <a:pt x="314376" y="60114"/>
                    </a:lnTo>
                    <a:lnTo>
                      <a:pt x="310044" y="56774"/>
                    </a:lnTo>
                    <a:lnTo>
                      <a:pt x="312120" y="52441"/>
                    </a:lnTo>
                    <a:lnTo>
                      <a:pt x="320423" y="54878"/>
                    </a:lnTo>
                    <a:lnTo>
                      <a:pt x="322590" y="46484"/>
                    </a:lnTo>
                    <a:lnTo>
                      <a:pt x="327283" y="39624"/>
                    </a:lnTo>
                    <a:lnTo>
                      <a:pt x="333150" y="34479"/>
                    </a:lnTo>
                    <a:lnTo>
                      <a:pt x="341815" y="31772"/>
                    </a:lnTo>
                    <a:lnTo>
                      <a:pt x="340822" y="24641"/>
                    </a:lnTo>
                    <a:lnTo>
                      <a:pt x="344523" y="15435"/>
                    </a:lnTo>
                    <a:lnTo>
                      <a:pt x="347592" y="9568"/>
                    </a:lnTo>
                    <a:lnTo>
                      <a:pt x="354993" y="8484"/>
                    </a:lnTo>
                    <a:lnTo>
                      <a:pt x="363387" y="4243"/>
                    </a:lnTo>
                    <a:lnTo>
                      <a:pt x="365824" y="451"/>
                    </a:lnTo>
                    <a:lnTo>
                      <a:pt x="373045" y="0"/>
                    </a:lnTo>
                    <a:lnTo>
                      <a:pt x="373045" y="0"/>
                    </a:lnTo>
                    <a:lnTo>
                      <a:pt x="383154" y="69861"/>
                    </a:lnTo>
                    <a:lnTo>
                      <a:pt x="383245" y="76902"/>
                    </a:lnTo>
                    <a:lnTo>
                      <a:pt x="380537" y="80873"/>
                    </a:lnTo>
                    <a:lnTo>
                      <a:pt x="383245" y="86109"/>
                    </a:lnTo>
                    <a:lnTo>
                      <a:pt x="389021" y="87011"/>
                    </a:lnTo>
                    <a:lnTo>
                      <a:pt x="384418" y="100821"/>
                    </a:lnTo>
                    <a:lnTo>
                      <a:pt x="385230" y="128350"/>
                    </a:lnTo>
                    <a:lnTo>
                      <a:pt x="390195" y="122664"/>
                    </a:lnTo>
                    <a:lnTo>
                      <a:pt x="391729" y="125101"/>
                    </a:lnTo>
                    <a:lnTo>
                      <a:pt x="390285" y="129072"/>
                    </a:lnTo>
                    <a:lnTo>
                      <a:pt x="393354" y="128621"/>
                    </a:lnTo>
                    <a:lnTo>
                      <a:pt x="394978" y="131690"/>
                    </a:lnTo>
                    <a:lnTo>
                      <a:pt x="399311" y="131960"/>
                    </a:lnTo>
                    <a:lnTo>
                      <a:pt x="402470" y="134939"/>
                    </a:lnTo>
                    <a:lnTo>
                      <a:pt x="403372" y="133314"/>
                    </a:lnTo>
                    <a:lnTo>
                      <a:pt x="406080" y="135029"/>
                    </a:lnTo>
                    <a:lnTo>
                      <a:pt x="407073" y="132863"/>
                    </a:lnTo>
                    <a:lnTo>
                      <a:pt x="408156" y="135390"/>
                    </a:lnTo>
                    <a:lnTo>
                      <a:pt x="409781" y="132773"/>
                    </a:lnTo>
                    <a:lnTo>
                      <a:pt x="412850" y="133675"/>
                    </a:lnTo>
                    <a:lnTo>
                      <a:pt x="413572" y="131328"/>
                    </a:lnTo>
                    <a:lnTo>
                      <a:pt x="415558" y="134127"/>
                    </a:lnTo>
                    <a:lnTo>
                      <a:pt x="414836" y="136925"/>
                    </a:lnTo>
                    <a:lnTo>
                      <a:pt x="428736" y="139542"/>
                    </a:lnTo>
                    <a:lnTo>
                      <a:pt x="436047" y="146673"/>
                    </a:lnTo>
                    <a:lnTo>
                      <a:pt x="438574" y="153804"/>
                    </a:lnTo>
                    <a:lnTo>
                      <a:pt x="441553" y="156331"/>
                    </a:lnTo>
                    <a:lnTo>
                      <a:pt x="442275" y="162919"/>
                    </a:lnTo>
                    <a:lnTo>
                      <a:pt x="444531" y="164003"/>
                    </a:lnTo>
                    <a:lnTo>
                      <a:pt x="442184" y="166260"/>
                    </a:lnTo>
                    <a:lnTo>
                      <a:pt x="444531" y="169779"/>
                    </a:lnTo>
                    <a:lnTo>
                      <a:pt x="442184" y="170411"/>
                    </a:lnTo>
                    <a:lnTo>
                      <a:pt x="456175" y="178173"/>
                    </a:lnTo>
                    <a:lnTo>
                      <a:pt x="466013" y="193969"/>
                    </a:lnTo>
                    <a:lnTo>
                      <a:pt x="468179" y="204168"/>
                    </a:lnTo>
                    <a:lnTo>
                      <a:pt x="473866" y="204981"/>
                    </a:lnTo>
                    <a:lnTo>
                      <a:pt x="477386" y="207869"/>
                    </a:lnTo>
                    <a:lnTo>
                      <a:pt x="477927" y="214819"/>
                    </a:lnTo>
                    <a:lnTo>
                      <a:pt x="475310" y="214819"/>
                    </a:lnTo>
                    <a:lnTo>
                      <a:pt x="472783" y="218339"/>
                    </a:lnTo>
                    <a:lnTo>
                      <a:pt x="473324" y="220957"/>
                    </a:lnTo>
                    <a:lnTo>
                      <a:pt x="471790" y="220145"/>
                    </a:lnTo>
                    <a:lnTo>
                      <a:pt x="471338" y="223575"/>
                    </a:lnTo>
                    <a:lnTo>
                      <a:pt x="467548" y="227727"/>
                    </a:lnTo>
                    <a:lnTo>
                      <a:pt x="469263" y="233774"/>
                    </a:lnTo>
                    <a:lnTo>
                      <a:pt x="465923" y="237023"/>
                    </a:lnTo>
                    <a:lnTo>
                      <a:pt x="464027" y="235670"/>
                    </a:lnTo>
                    <a:lnTo>
                      <a:pt x="462312" y="238287"/>
                    </a:lnTo>
                    <a:lnTo>
                      <a:pt x="464840" y="246410"/>
                    </a:lnTo>
                    <a:lnTo>
                      <a:pt x="460146" y="252458"/>
                    </a:lnTo>
                    <a:lnTo>
                      <a:pt x="460146" y="252458"/>
                    </a:lnTo>
                    <a:lnTo>
                      <a:pt x="458431" y="249660"/>
                    </a:lnTo>
                    <a:lnTo>
                      <a:pt x="451391" y="251013"/>
                    </a:lnTo>
                    <a:lnTo>
                      <a:pt x="447058" y="255256"/>
                    </a:lnTo>
                    <a:lnTo>
                      <a:pt x="444080" y="254805"/>
                    </a:lnTo>
                    <a:lnTo>
                      <a:pt x="442455" y="259047"/>
                    </a:lnTo>
                    <a:lnTo>
                      <a:pt x="430090" y="260581"/>
                    </a:lnTo>
                    <a:lnTo>
                      <a:pt x="424854" y="264733"/>
                    </a:lnTo>
                    <a:lnTo>
                      <a:pt x="418446" y="265365"/>
                    </a:lnTo>
                    <a:lnTo>
                      <a:pt x="416099" y="270149"/>
                    </a:lnTo>
                    <a:lnTo>
                      <a:pt x="412850" y="270149"/>
                    </a:lnTo>
                    <a:lnTo>
                      <a:pt x="411045" y="272405"/>
                    </a:lnTo>
                    <a:lnTo>
                      <a:pt x="410232" y="284951"/>
                    </a:lnTo>
                    <a:lnTo>
                      <a:pt x="407705" y="287840"/>
                    </a:lnTo>
                    <a:lnTo>
                      <a:pt x="410774" y="290638"/>
                    </a:lnTo>
                    <a:lnTo>
                      <a:pt x="401838" y="302733"/>
                    </a:lnTo>
                    <a:lnTo>
                      <a:pt x="405268" y="308239"/>
                    </a:lnTo>
                    <a:lnTo>
                      <a:pt x="403102" y="311488"/>
                    </a:lnTo>
                    <a:lnTo>
                      <a:pt x="404456" y="314467"/>
                    </a:lnTo>
                    <a:lnTo>
                      <a:pt x="412038" y="317084"/>
                    </a:lnTo>
                    <a:lnTo>
                      <a:pt x="419980" y="323493"/>
                    </a:lnTo>
                    <a:lnTo>
                      <a:pt x="418265" y="328818"/>
                    </a:lnTo>
                    <a:lnTo>
                      <a:pt x="421064" y="332428"/>
                    </a:lnTo>
                    <a:lnTo>
                      <a:pt x="416641" y="339107"/>
                    </a:lnTo>
                    <a:lnTo>
                      <a:pt x="418175" y="342537"/>
                    </a:lnTo>
                    <a:lnTo>
                      <a:pt x="423501" y="345606"/>
                    </a:lnTo>
                    <a:lnTo>
                      <a:pt x="422598" y="347050"/>
                    </a:lnTo>
                    <a:lnTo>
                      <a:pt x="418988" y="345877"/>
                    </a:lnTo>
                    <a:lnTo>
                      <a:pt x="422778" y="353459"/>
                    </a:lnTo>
                    <a:lnTo>
                      <a:pt x="433339" y="353910"/>
                    </a:lnTo>
                    <a:lnTo>
                      <a:pt x="435234" y="357701"/>
                    </a:lnTo>
                    <a:lnTo>
                      <a:pt x="435234" y="357701"/>
                    </a:lnTo>
                    <a:lnTo>
                      <a:pt x="428465" y="360770"/>
                    </a:lnTo>
                    <a:lnTo>
                      <a:pt x="341364" y="379454"/>
                    </a:lnTo>
                    <a:lnTo>
                      <a:pt x="333692" y="388570"/>
                    </a:lnTo>
                    <a:lnTo>
                      <a:pt x="322499" y="389924"/>
                    </a:lnTo>
                    <a:lnTo>
                      <a:pt x="321958" y="395520"/>
                    </a:lnTo>
                    <a:lnTo>
                      <a:pt x="312571" y="401838"/>
                    </a:lnTo>
                    <a:lnTo>
                      <a:pt x="308870" y="408698"/>
                    </a:lnTo>
                    <a:lnTo>
                      <a:pt x="308870" y="414655"/>
                    </a:lnTo>
                    <a:lnTo>
                      <a:pt x="311037" y="414926"/>
                    </a:lnTo>
                    <a:lnTo>
                      <a:pt x="313564" y="419530"/>
                    </a:lnTo>
                    <a:lnTo>
                      <a:pt x="309863" y="422147"/>
                    </a:lnTo>
                    <a:lnTo>
                      <a:pt x="310044" y="426118"/>
                    </a:lnTo>
                    <a:lnTo>
                      <a:pt x="303996" y="430360"/>
                    </a:lnTo>
                    <a:lnTo>
                      <a:pt x="306433" y="433249"/>
                    </a:lnTo>
                    <a:lnTo>
                      <a:pt x="304538" y="437220"/>
                    </a:lnTo>
                    <a:lnTo>
                      <a:pt x="306343" y="438845"/>
                    </a:lnTo>
                    <a:lnTo>
                      <a:pt x="302642" y="440831"/>
                    </a:lnTo>
                    <a:lnTo>
                      <a:pt x="297136" y="439297"/>
                    </a:lnTo>
                    <a:lnTo>
                      <a:pt x="297588" y="441101"/>
                    </a:lnTo>
                    <a:lnTo>
                      <a:pt x="294338" y="441914"/>
                    </a:lnTo>
                    <a:lnTo>
                      <a:pt x="297136" y="443719"/>
                    </a:lnTo>
                    <a:lnTo>
                      <a:pt x="294429" y="444080"/>
                    </a:lnTo>
                    <a:lnTo>
                      <a:pt x="295602" y="446517"/>
                    </a:lnTo>
                    <a:lnTo>
                      <a:pt x="293706" y="448864"/>
                    </a:lnTo>
                    <a:lnTo>
                      <a:pt x="291811" y="448593"/>
                    </a:lnTo>
                    <a:lnTo>
                      <a:pt x="291991" y="450398"/>
                    </a:lnTo>
                    <a:lnTo>
                      <a:pt x="289284" y="449406"/>
                    </a:lnTo>
                    <a:lnTo>
                      <a:pt x="285403" y="452836"/>
                    </a:lnTo>
                    <a:lnTo>
                      <a:pt x="282424" y="452384"/>
                    </a:lnTo>
                    <a:lnTo>
                      <a:pt x="283868" y="456175"/>
                    </a:lnTo>
                    <a:lnTo>
                      <a:pt x="278904" y="457168"/>
                    </a:lnTo>
                    <a:lnTo>
                      <a:pt x="278723" y="460236"/>
                    </a:lnTo>
                    <a:lnTo>
                      <a:pt x="276828" y="459966"/>
                    </a:lnTo>
                    <a:lnTo>
                      <a:pt x="277640" y="462132"/>
                    </a:lnTo>
                    <a:lnTo>
                      <a:pt x="276106" y="461320"/>
                    </a:lnTo>
                    <a:lnTo>
                      <a:pt x="274842" y="463125"/>
                    </a:lnTo>
                    <a:lnTo>
                      <a:pt x="274030" y="460417"/>
                    </a:lnTo>
                    <a:lnTo>
                      <a:pt x="270510" y="462132"/>
                    </a:lnTo>
                    <a:lnTo>
                      <a:pt x="270600" y="460507"/>
                    </a:lnTo>
                    <a:lnTo>
                      <a:pt x="266990" y="460417"/>
                    </a:lnTo>
                    <a:lnTo>
                      <a:pt x="270329" y="464660"/>
                    </a:lnTo>
                    <a:lnTo>
                      <a:pt x="269426" y="469443"/>
                    </a:lnTo>
                    <a:lnTo>
                      <a:pt x="261754" y="467187"/>
                    </a:lnTo>
                    <a:lnTo>
                      <a:pt x="262206" y="468721"/>
                    </a:lnTo>
                    <a:lnTo>
                      <a:pt x="257512" y="470707"/>
                    </a:lnTo>
                    <a:lnTo>
                      <a:pt x="257422" y="474859"/>
                    </a:lnTo>
                    <a:lnTo>
                      <a:pt x="252999" y="471880"/>
                    </a:lnTo>
                    <a:lnTo>
                      <a:pt x="246230" y="470256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76">
                <a:extLst>
                  <a:ext uri="{FF2B5EF4-FFF2-40B4-BE49-F238E27FC236}">
                    <a16:creationId xmlns="" xmlns:a16="http://schemas.microsoft.com/office/drawing/2014/main" id="{3647B1D2-FA0C-441B-964A-9AC905B92552}"/>
                  </a:ext>
                </a:extLst>
              </p:cNvPr>
              <p:cNvSpPr/>
              <p:nvPr/>
            </p:nvSpPr>
            <p:spPr>
              <a:xfrm>
                <a:off x="2207646" y="6328688"/>
                <a:ext cx="328664" cy="431007"/>
              </a:xfrm>
              <a:custGeom>
                <a:avLst/>
                <a:gdLst>
                  <a:gd name="connsiteX0" fmla="*/ 98564 w 331435"/>
                  <a:gd name="connsiteY0" fmla="*/ 409149 h 471518"/>
                  <a:gd name="connsiteX1" fmla="*/ 65258 w 331435"/>
                  <a:gd name="connsiteY1" fmla="*/ 409691 h 471518"/>
                  <a:gd name="connsiteX2" fmla="*/ 55239 w 331435"/>
                  <a:gd name="connsiteY2" fmla="*/ 399311 h 471518"/>
                  <a:gd name="connsiteX3" fmla="*/ 51719 w 331435"/>
                  <a:gd name="connsiteY3" fmla="*/ 390285 h 471518"/>
                  <a:gd name="connsiteX4" fmla="*/ 75728 w 331435"/>
                  <a:gd name="connsiteY4" fmla="*/ 384418 h 471518"/>
                  <a:gd name="connsiteX5" fmla="*/ 81595 w 331435"/>
                  <a:gd name="connsiteY5" fmla="*/ 369976 h 471518"/>
                  <a:gd name="connsiteX6" fmla="*/ 87913 w 331435"/>
                  <a:gd name="connsiteY6" fmla="*/ 366005 h 471518"/>
                  <a:gd name="connsiteX7" fmla="*/ 90531 w 331435"/>
                  <a:gd name="connsiteY7" fmla="*/ 354722 h 471518"/>
                  <a:gd name="connsiteX8" fmla="*/ 88997 w 331435"/>
                  <a:gd name="connsiteY8" fmla="*/ 354090 h 471518"/>
                  <a:gd name="connsiteX9" fmla="*/ 86559 w 331435"/>
                  <a:gd name="connsiteY9" fmla="*/ 359416 h 471518"/>
                  <a:gd name="connsiteX10" fmla="*/ 81866 w 331435"/>
                  <a:gd name="connsiteY10" fmla="*/ 361943 h 471518"/>
                  <a:gd name="connsiteX11" fmla="*/ 46484 w 331435"/>
                  <a:gd name="connsiteY11" fmla="*/ 373316 h 471518"/>
                  <a:gd name="connsiteX12" fmla="*/ 36555 w 331435"/>
                  <a:gd name="connsiteY12" fmla="*/ 364561 h 471518"/>
                  <a:gd name="connsiteX13" fmla="*/ 31591 w 331435"/>
                  <a:gd name="connsiteY13" fmla="*/ 352466 h 471518"/>
                  <a:gd name="connsiteX14" fmla="*/ 40798 w 331435"/>
                  <a:gd name="connsiteY14" fmla="*/ 305982 h 471518"/>
                  <a:gd name="connsiteX15" fmla="*/ 41790 w 331435"/>
                  <a:gd name="connsiteY15" fmla="*/ 254714 h 471518"/>
                  <a:gd name="connsiteX16" fmla="*/ 42242 w 331435"/>
                  <a:gd name="connsiteY16" fmla="*/ 239370 h 471518"/>
                  <a:gd name="connsiteX17" fmla="*/ 44679 w 331435"/>
                  <a:gd name="connsiteY17" fmla="*/ 207418 h 471518"/>
                  <a:gd name="connsiteX18" fmla="*/ 44137 w 331435"/>
                  <a:gd name="connsiteY18" fmla="*/ 181423 h 471518"/>
                  <a:gd name="connsiteX19" fmla="*/ 50094 w 331435"/>
                  <a:gd name="connsiteY19" fmla="*/ 147665 h 471518"/>
                  <a:gd name="connsiteX20" fmla="*/ 57044 w 331435"/>
                  <a:gd name="connsiteY20" fmla="*/ 14532 h 471518"/>
                  <a:gd name="connsiteX21" fmla="*/ 62009 w 331435"/>
                  <a:gd name="connsiteY21" fmla="*/ 15164 h 471518"/>
                  <a:gd name="connsiteX22" fmla="*/ 79068 w 331435"/>
                  <a:gd name="connsiteY22" fmla="*/ 31952 h 471518"/>
                  <a:gd name="connsiteX23" fmla="*/ 95495 w 331435"/>
                  <a:gd name="connsiteY23" fmla="*/ 0 h 471518"/>
                  <a:gd name="connsiteX24" fmla="*/ 109305 w 331435"/>
                  <a:gd name="connsiteY24" fmla="*/ 13900 h 471518"/>
                  <a:gd name="connsiteX25" fmla="*/ 117338 w 331435"/>
                  <a:gd name="connsiteY25" fmla="*/ 2888 h 471518"/>
                  <a:gd name="connsiteX26" fmla="*/ 124288 w 331435"/>
                  <a:gd name="connsiteY26" fmla="*/ 8484 h 471518"/>
                  <a:gd name="connsiteX27" fmla="*/ 131599 w 331435"/>
                  <a:gd name="connsiteY27" fmla="*/ 10560 h 471518"/>
                  <a:gd name="connsiteX28" fmla="*/ 136203 w 331435"/>
                  <a:gd name="connsiteY28" fmla="*/ 1715 h 471518"/>
                  <a:gd name="connsiteX29" fmla="*/ 257693 w 331435"/>
                  <a:gd name="connsiteY29" fmla="*/ 77172 h 471518"/>
                  <a:gd name="connsiteX30" fmla="*/ 266267 w 331435"/>
                  <a:gd name="connsiteY30" fmla="*/ 78165 h 471518"/>
                  <a:gd name="connsiteX31" fmla="*/ 273127 w 331435"/>
                  <a:gd name="connsiteY31" fmla="*/ 82498 h 471518"/>
                  <a:gd name="connsiteX32" fmla="*/ 273127 w 331435"/>
                  <a:gd name="connsiteY32" fmla="*/ 82498 h 471518"/>
                  <a:gd name="connsiteX33" fmla="*/ 251194 w 331435"/>
                  <a:gd name="connsiteY33" fmla="*/ 107680 h 471518"/>
                  <a:gd name="connsiteX34" fmla="*/ 255617 w 331435"/>
                  <a:gd name="connsiteY34" fmla="*/ 117429 h 471518"/>
                  <a:gd name="connsiteX35" fmla="*/ 272676 w 331435"/>
                  <a:gd name="connsiteY35" fmla="*/ 133675 h 471518"/>
                  <a:gd name="connsiteX36" fmla="*/ 255797 w 331435"/>
                  <a:gd name="connsiteY36" fmla="*/ 147124 h 471518"/>
                  <a:gd name="connsiteX37" fmla="*/ 247313 w 331435"/>
                  <a:gd name="connsiteY37" fmla="*/ 159129 h 471518"/>
                  <a:gd name="connsiteX38" fmla="*/ 243973 w 331435"/>
                  <a:gd name="connsiteY38" fmla="*/ 159941 h 471518"/>
                  <a:gd name="connsiteX39" fmla="*/ 243883 w 331435"/>
                  <a:gd name="connsiteY39" fmla="*/ 164905 h 471518"/>
                  <a:gd name="connsiteX40" fmla="*/ 247403 w 331435"/>
                  <a:gd name="connsiteY40" fmla="*/ 167162 h 471518"/>
                  <a:gd name="connsiteX41" fmla="*/ 247493 w 331435"/>
                  <a:gd name="connsiteY41" fmla="*/ 171223 h 471518"/>
                  <a:gd name="connsiteX42" fmla="*/ 253541 w 331435"/>
                  <a:gd name="connsiteY42" fmla="*/ 172217 h 471518"/>
                  <a:gd name="connsiteX43" fmla="*/ 257512 w 331435"/>
                  <a:gd name="connsiteY43" fmla="*/ 181784 h 471518"/>
                  <a:gd name="connsiteX44" fmla="*/ 263740 w 331435"/>
                  <a:gd name="connsiteY44" fmla="*/ 179798 h 471518"/>
                  <a:gd name="connsiteX45" fmla="*/ 266448 w 331435"/>
                  <a:gd name="connsiteY45" fmla="*/ 187922 h 471518"/>
                  <a:gd name="connsiteX46" fmla="*/ 260039 w 331435"/>
                  <a:gd name="connsiteY46" fmla="*/ 190810 h 471518"/>
                  <a:gd name="connsiteX47" fmla="*/ 257873 w 331435"/>
                  <a:gd name="connsiteY47" fmla="*/ 199295 h 471518"/>
                  <a:gd name="connsiteX48" fmla="*/ 253450 w 331435"/>
                  <a:gd name="connsiteY48" fmla="*/ 202273 h 471518"/>
                  <a:gd name="connsiteX49" fmla="*/ 250833 w 331435"/>
                  <a:gd name="connsiteY49" fmla="*/ 213014 h 471518"/>
                  <a:gd name="connsiteX50" fmla="*/ 252548 w 331435"/>
                  <a:gd name="connsiteY50" fmla="*/ 216805 h 471518"/>
                  <a:gd name="connsiteX51" fmla="*/ 250021 w 331435"/>
                  <a:gd name="connsiteY51" fmla="*/ 218700 h 471518"/>
                  <a:gd name="connsiteX52" fmla="*/ 253902 w 331435"/>
                  <a:gd name="connsiteY52" fmla="*/ 222943 h 471518"/>
                  <a:gd name="connsiteX53" fmla="*/ 258324 w 331435"/>
                  <a:gd name="connsiteY53" fmla="*/ 221498 h 471518"/>
                  <a:gd name="connsiteX54" fmla="*/ 263560 w 331435"/>
                  <a:gd name="connsiteY54" fmla="*/ 226102 h 471518"/>
                  <a:gd name="connsiteX55" fmla="*/ 274752 w 331435"/>
                  <a:gd name="connsiteY55" fmla="*/ 223755 h 471518"/>
                  <a:gd name="connsiteX56" fmla="*/ 284319 w 331435"/>
                  <a:gd name="connsiteY56" fmla="*/ 232239 h 471518"/>
                  <a:gd name="connsiteX57" fmla="*/ 291991 w 331435"/>
                  <a:gd name="connsiteY57" fmla="*/ 234767 h 471518"/>
                  <a:gd name="connsiteX58" fmla="*/ 294970 w 331435"/>
                  <a:gd name="connsiteY58" fmla="*/ 231969 h 471518"/>
                  <a:gd name="connsiteX59" fmla="*/ 302462 w 331435"/>
                  <a:gd name="connsiteY59" fmla="*/ 232601 h 471518"/>
                  <a:gd name="connsiteX60" fmla="*/ 302913 w 331435"/>
                  <a:gd name="connsiteY60" fmla="*/ 236482 h 471518"/>
                  <a:gd name="connsiteX61" fmla="*/ 312210 w 331435"/>
                  <a:gd name="connsiteY61" fmla="*/ 239009 h 471518"/>
                  <a:gd name="connsiteX62" fmla="*/ 319340 w 331435"/>
                  <a:gd name="connsiteY62" fmla="*/ 234405 h 471518"/>
                  <a:gd name="connsiteX63" fmla="*/ 320875 w 331435"/>
                  <a:gd name="connsiteY63" fmla="*/ 237565 h 471518"/>
                  <a:gd name="connsiteX64" fmla="*/ 327554 w 331435"/>
                  <a:gd name="connsiteY64" fmla="*/ 241897 h 471518"/>
                  <a:gd name="connsiteX65" fmla="*/ 327644 w 331435"/>
                  <a:gd name="connsiteY65" fmla="*/ 245508 h 471518"/>
                  <a:gd name="connsiteX66" fmla="*/ 331435 w 331435"/>
                  <a:gd name="connsiteY66" fmla="*/ 248396 h 471518"/>
                  <a:gd name="connsiteX67" fmla="*/ 330713 w 331435"/>
                  <a:gd name="connsiteY67" fmla="*/ 253811 h 471518"/>
                  <a:gd name="connsiteX68" fmla="*/ 330713 w 331435"/>
                  <a:gd name="connsiteY68" fmla="*/ 253811 h 471518"/>
                  <a:gd name="connsiteX69" fmla="*/ 328096 w 331435"/>
                  <a:gd name="connsiteY69" fmla="*/ 261664 h 471518"/>
                  <a:gd name="connsiteX70" fmla="*/ 320153 w 331435"/>
                  <a:gd name="connsiteY70" fmla="*/ 272676 h 471518"/>
                  <a:gd name="connsiteX71" fmla="*/ 317445 w 331435"/>
                  <a:gd name="connsiteY71" fmla="*/ 287478 h 471518"/>
                  <a:gd name="connsiteX72" fmla="*/ 301288 w 331435"/>
                  <a:gd name="connsiteY72" fmla="*/ 325027 h 471518"/>
                  <a:gd name="connsiteX73" fmla="*/ 288291 w 331435"/>
                  <a:gd name="connsiteY73" fmla="*/ 346418 h 471518"/>
                  <a:gd name="connsiteX74" fmla="*/ 285312 w 331435"/>
                  <a:gd name="connsiteY74" fmla="*/ 349668 h 471518"/>
                  <a:gd name="connsiteX75" fmla="*/ 259588 w 331435"/>
                  <a:gd name="connsiteY75" fmla="*/ 377107 h 471518"/>
                  <a:gd name="connsiteX76" fmla="*/ 240724 w 331435"/>
                  <a:gd name="connsiteY76" fmla="*/ 381891 h 471518"/>
                  <a:gd name="connsiteX77" fmla="*/ 234225 w 331435"/>
                  <a:gd name="connsiteY77" fmla="*/ 382974 h 471518"/>
                  <a:gd name="connsiteX78" fmla="*/ 219603 w 331435"/>
                  <a:gd name="connsiteY78" fmla="*/ 390556 h 471518"/>
                  <a:gd name="connsiteX79" fmla="*/ 217527 w 331435"/>
                  <a:gd name="connsiteY79" fmla="*/ 396964 h 471518"/>
                  <a:gd name="connsiteX80" fmla="*/ 213826 w 331435"/>
                  <a:gd name="connsiteY80" fmla="*/ 398498 h 471518"/>
                  <a:gd name="connsiteX81" fmla="*/ 201461 w 331435"/>
                  <a:gd name="connsiteY81" fmla="*/ 411676 h 471518"/>
                  <a:gd name="connsiteX82" fmla="*/ 195955 w 331435"/>
                  <a:gd name="connsiteY82" fmla="*/ 420973 h 471518"/>
                  <a:gd name="connsiteX83" fmla="*/ 195594 w 331435"/>
                  <a:gd name="connsiteY83" fmla="*/ 428284 h 471518"/>
                  <a:gd name="connsiteX84" fmla="*/ 186116 w 331435"/>
                  <a:gd name="connsiteY84" fmla="*/ 438484 h 471518"/>
                  <a:gd name="connsiteX85" fmla="*/ 169599 w 331435"/>
                  <a:gd name="connsiteY85" fmla="*/ 444080 h 471518"/>
                  <a:gd name="connsiteX86" fmla="*/ 164544 w 331435"/>
                  <a:gd name="connsiteY86" fmla="*/ 442997 h 471518"/>
                  <a:gd name="connsiteX87" fmla="*/ 138910 w 331435"/>
                  <a:gd name="connsiteY87" fmla="*/ 454821 h 471518"/>
                  <a:gd name="connsiteX88" fmla="*/ 124830 w 331435"/>
                  <a:gd name="connsiteY88" fmla="*/ 455904 h 471518"/>
                  <a:gd name="connsiteX89" fmla="*/ 116706 w 331435"/>
                  <a:gd name="connsiteY89" fmla="*/ 460778 h 471518"/>
                  <a:gd name="connsiteX90" fmla="*/ 58489 w 331435"/>
                  <a:gd name="connsiteY90" fmla="*/ 471519 h 471518"/>
                  <a:gd name="connsiteX91" fmla="*/ 53795 w 331435"/>
                  <a:gd name="connsiteY91" fmla="*/ 470706 h 471518"/>
                  <a:gd name="connsiteX92" fmla="*/ 42603 w 331435"/>
                  <a:gd name="connsiteY92" fmla="*/ 464027 h 471518"/>
                  <a:gd name="connsiteX93" fmla="*/ 16427 w 331435"/>
                  <a:gd name="connsiteY93" fmla="*/ 458161 h 471518"/>
                  <a:gd name="connsiteX94" fmla="*/ 2166 w 331435"/>
                  <a:gd name="connsiteY94" fmla="*/ 451120 h 471518"/>
                  <a:gd name="connsiteX95" fmla="*/ 0 w 331435"/>
                  <a:gd name="connsiteY95" fmla="*/ 438123 h 471518"/>
                  <a:gd name="connsiteX96" fmla="*/ 6138 w 331435"/>
                  <a:gd name="connsiteY96" fmla="*/ 431714 h 471518"/>
                  <a:gd name="connsiteX97" fmla="*/ 14442 w 331435"/>
                  <a:gd name="connsiteY97" fmla="*/ 432887 h 471518"/>
                  <a:gd name="connsiteX98" fmla="*/ 18142 w 331435"/>
                  <a:gd name="connsiteY98" fmla="*/ 439025 h 471518"/>
                  <a:gd name="connsiteX99" fmla="*/ 21301 w 331435"/>
                  <a:gd name="connsiteY99" fmla="*/ 437581 h 471518"/>
                  <a:gd name="connsiteX100" fmla="*/ 20579 w 331435"/>
                  <a:gd name="connsiteY100" fmla="*/ 435776 h 471518"/>
                  <a:gd name="connsiteX101" fmla="*/ 41429 w 331435"/>
                  <a:gd name="connsiteY101" fmla="*/ 428736 h 471518"/>
                  <a:gd name="connsiteX102" fmla="*/ 49192 w 331435"/>
                  <a:gd name="connsiteY102" fmla="*/ 429999 h 471518"/>
                  <a:gd name="connsiteX103" fmla="*/ 36826 w 331435"/>
                  <a:gd name="connsiteY103" fmla="*/ 421515 h 471518"/>
                  <a:gd name="connsiteX104" fmla="*/ 34840 w 331435"/>
                  <a:gd name="connsiteY104" fmla="*/ 410503 h 471518"/>
                  <a:gd name="connsiteX105" fmla="*/ 35833 w 331435"/>
                  <a:gd name="connsiteY105" fmla="*/ 401748 h 471518"/>
                  <a:gd name="connsiteX106" fmla="*/ 41339 w 331435"/>
                  <a:gd name="connsiteY106" fmla="*/ 395791 h 471518"/>
                  <a:gd name="connsiteX107" fmla="*/ 61918 w 331435"/>
                  <a:gd name="connsiteY107" fmla="*/ 411767 h 471518"/>
                  <a:gd name="connsiteX108" fmla="*/ 94683 w 331435"/>
                  <a:gd name="connsiteY108" fmla="*/ 412128 h 471518"/>
                  <a:gd name="connsiteX109" fmla="*/ 98564 w 331435"/>
                  <a:gd name="connsiteY109" fmla="*/ 409149 h 471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331435" h="471518">
                    <a:moveTo>
                      <a:pt x="98564" y="409149"/>
                    </a:moveTo>
                    <a:lnTo>
                      <a:pt x="65258" y="409691"/>
                    </a:lnTo>
                    <a:lnTo>
                      <a:pt x="55239" y="399311"/>
                    </a:lnTo>
                    <a:lnTo>
                      <a:pt x="51719" y="390285"/>
                    </a:lnTo>
                    <a:lnTo>
                      <a:pt x="75728" y="384418"/>
                    </a:lnTo>
                    <a:lnTo>
                      <a:pt x="81595" y="369976"/>
                    </a:lnTo>
                    <a:lnTo>
                      <a:pt x="87913" y="366005"/>
                    </a:lnTo>
                    <a:lnTo>
                      <a:pt x="90531" y="354722"/>
                    </a:lnTo>
                    <a:lnTo>
                      <a:pt x="88997" y="354090"/>
                    </a:lnTo>
                    <a:lnTo>
                      <a:pt x="86559" y="359416"/>
                    </a:lnTo>
                    <a:lnTo>
                      <a:pt x="81866" y="361943"/>
                    </a:lnTo>
                    <a:lnTo>
                      <a:pt x="46484" y="373316"/>
                    </a:lnTo>
                    <a:lnTo>
                      <a:pt x="36555" y="364561"/>
                    </a:lnTo>
                    <a:lnTo>
                      <a:pt x="31591" y="352466"/>
                    </a:lnTo>
                    <a:lnTo>
                      <a:pt x="40798" y="305982"/>
                    </a:lnTo>
                    <a:lnTo>
                      <a:pt x="41790" y="254714"/>
                    </a:lnTo>
                    <a:lnTo>
                      <a:pt x="42242" y="239370"/>
                    </a:lnTo>
                    <a:lnTo>
                      <a:pt x="44679" y="207418"/>
                    </a:lnTo>
                    <a:lnTo>
                      <a:pt x="44137" y="181423"/>
                    </a:lnTo>
                    <a:lnTo>
                      <a:pt x="50094" y="147665"/>
                    </a:lnTo>
                    <a:lnTo>
                      <a:pt x="57044" y="14532"/>
                    </a:lnTo>
                    <a:lnTo>
                      <a:pt x="62009" y="15164"/>
                    </a:lnTo>
                    <a:lnTo>
                      <a:pt x="79068" y="31952"/>
                    </a:lnTo>
                    <a:lnTo>
                      <a:pt x="95495" y="0"/>
                    </a:lnTo>
                    <a:lnTo>
                      <a:pt x="109305" y="13900"/>
                    </a:lnTo>
                    <a:lnTo>
                      <a:pt x="117338" y="2888"/>
                    </a:lnTo>
                    <a:lnTo>
                      <a:pt x="124288" y="8484"/>
                    </a:lnTo>
                    <a:lnTo>
                      <a:pt x="131599" y="10560"/>
                    </a:lnTo>
                    <a:lnTo>
                      <a:pt x="136203" y="1715"/>
                    </a:lnTo>
                    <a:lnTo>
                      <a:pt x="257693" y="77172"/>
                    </a:lnTo>
                    <a:lnTo>
                      <a:pt x="266267" y="78165"/>
                    </a:lnTo>
                    <a:lnTo>
                      <a:pt x="273127" y="82498"/>
                    </a:lnTo>
                    <a:lnTo>
                      <a:pt x="273127" y="82498"/>
                    </a:lnTo>
                    <a:lnTo>
                      <a:pt x="251194" y="107680"/>
                    </a:lnTo>
                    <a:lnTo>
                      <a:pt x="255617" y="117429"/>
                    </a:lnTo>
                    <a:lnTo>
                      <a:pt x="272676" y="133675"/>
                    </a:lnTo>
                    <a:lnTo>
                      <a:pt x="255797" y="147124"/>
                    </a:lnTo>
                    <a:lnTo>
                      <a:pt x="247313" y="159129"/>
                    </a:lnTo>
                    <a:lnTo>
                      <a:pt x="243973" y="159941"/>
                    </a:lnTo>
                    <a:lnTo>
                      <a:pt x="243883" y="164905"/>
                    </a:lnTo>
                    <a:lnTo>
                      <a:pt x="247403" y="167162"/>
                    </a:lnTo>
                    <a:lnTo>
                      <a:pt x="247493" y="171223"/>
                    </a:lnTo>
                    <a:lnTo>
                      <a:pt x="253541" y="172217"/>
                    </a:lnTo>
                    <a:lnTo>
                      <a:pt x="257512" y="181784"/>
                    </a:lnTo>
                    <a:lnTo>
                      <a:pt x="263740" y="179798"/>
                    </a:lnTo>
                    <a:lnTo>
                      <a:pt x="266448" y="187922"/>
                    </a:lnTo>
                    <a:lnTo>
                      <a:pt x="260039" y="190810"/>
                    </a:lnTo>
                    <a:lnTo>
                      <a:pt x="257873" y="199295"/>
                    </a:lnTo>
                    <a:lnTo>
                      <a:pt x="253450" y="202273"/>
                    </a:lnTo>
                    <a:lnTo>
                      <a:pt x="250833" y="213014"/>
                    </a:lnTo>
                    <a:lnTo>
                      <a:pt x="252548" y="216805"/>
                    </a:lnTo>
                    <a:lnTo>
                      <a:pt x="250021" y="218700"/>
                    </a:lnTo>
                    <a:lnTo>
                      <a:pt x="253902" y="222943"/>
                    </a:lnTo>
                    <a:lnTo>
                      <a:pt x="258324" y="221498"/>
                    </a:lnTo>
                    <a:lnTo>
                      <a:pt x="263560" y="226102"/>
                    </a:lnTo>
                    <a:lnTo>
                      <a:pt x="274752" y="223755"/>
                    </a:lnTo>
                    <a:lnTo>
                      <a:pt x="284319" y="232239"/>
                    </a:lnTo>
                    <a:lnTo>
                      <a:pt x="291991" y="234767"/>
                    </a:lnTo>
                    <a:lnTo>
                      <a:pt x="294970" y="231969"/>
                    </a:lnTo>
                    <a:lnTo>
                      <a:pt x="302462" y="232601"/>
                    </a:lnTo>
                    <a:lnTo>
                      <a:pt x="302913" y="236482"/>
                    </a:lnTo>
                    <a:lnTo>
                      <a:pt x="312210" y="239009"/>
                    </a:lnTo>
                    <a:lnTo>
                      <a:pt x="319340" y="234405"/>
                    </a:lnTo>
                    <a:lnTo>
                      <a:pt x="320875" y="237565"/>
                    </a:lnTo>
                    <a:lnTo>
                      <a:pt x="327554" y="241897"/>
                    </a:lnTo>
                    <a:lnTo>
                      <a:pt x="327644" y="245508"/>
                    </a:lnTo>
                    <a:lnTo>
                      <a:pt x="331435" y="248396"/>
                    </a:lnTo>
                    <a:lnTo>
                      <a:pt x="330713" y="253811"/>
                    </a:lnTo>
                    <a:lnTo>
                      <a:pt x="330713" y="253811"/>
                    </a:lnTo>
                    <a:lnTo>
                      <a:pt x="328096" y="261664"/>
                    </a:lnTo>
                    <a:lnTo>
                      <a:pt x="320153" y="272676"/>
                    </a:lnTo>
                    <a:lnTo>
                      <a:pt x="317445" y="287478"/>
                    </a:lnTo>
                    <a:lnTo>
                      <a:pt x="301288" y="325027"/>
                    </a:lnTo>
                    <a:lnTo>
                      <a:pt x="288291" y="346418"/>
                    </a:lnTo>
                    <a:lnTo>
                      <a:pt x="285312" y="349668"/>
                    </a:lnTo>
                    <a:lnTo>
                      <a:pt x="259588" y="377107"/>
                    </a:lnTo>
                    <a:lnTo>
                      <a:pt x="240724" y="381891"/>
                    </a:lnTo>
                    <a:lnTo>
                      <a:pt x="234225" y="382974"/>
                    </a:lnTo>
                    <a:lnTo>
                      <a:pt x="219603" y="390556"/>
                    </a:lnTo>
                    <a:lnTo>
                      <a:pt x="217527" y="396964"/>
                    </a:lnTo>
                    <a:lnTo>
                      <a:pt x="213826" y="398498"/>
                    </a:lnTo>
                    <a:lnTo>
                      <a:pt x="201461" y="411676"/>
                    </a:lnTo>
                    <a:lnTo>
                      <a:pt x="195955" y="420973"/>
                    </a:lnTo>
                    <a:lnTo>
                      <a:pt x="195594" y="428284"/>
                    </a:lnTo>
                    <a:lnTo>
                      <a:pt x="186116" y="438484"/>
                    </a:lnTo>
                    <a:lnTo>
                      <a:pt x="169599" y="444080"/>
                    </a:lnTo>
                    <a:lnTo>
                      <a:pt x="164544" y="442997"/>
                    </a:lnTo>
                    <a:lnTo>
                      <a:pt x="138910" y="454821"/>
                    </a:lnTo>
                    <a:lnTo>
                      <a:pt x="124830" y="455904"/>
                    </a:lnTo>
                    <a:lnTo>
                      <a:pt x="116706" y="460778"/>
                    </a:lnTo>
                    <a:lnTo>
                      <a:pt x="58489" y="471519"/>
                    </a:lnTo>
                    <a:lnTo>
                      <a:pt x="53795" y="470706"/>
                    </a:lnTo>
                    <a:lnTo>
                      <a:pt x="42603" y="464027"/>
                    </a:lnTo>
                    <a:lnTo>
                      <a:pt x="16427" y="458161"/>
                    </a:lnTo>
                    <a:lnTo>
                      <a:pt x="2166" y="451120"/>
                    </a:lnTo>
                    <a:lnTo>
                      <a:pt x="0" y="438123"/>
                    </a:lnTo>
                    <a:lnTo>
                      <a:pt x="6138" y="431714"/>
                    </a:lnTo>
                    <a:lnTo>
                      <a:pt x="14442" y="432887"/>
                    </a:lnTo>
                    <a:lnTo>
                      <a:pt x="18142" y="439025"/>
                    </a:lnTo>
                    <a:lnTo>
                      <a:pt x="21301" y="437581"/>
                    </a:lnTo>
                    <a:lnTo>
                      <a:pt x="20579" y="435776"/>
                    </a:lnTo>
                    <a:lnTo>
                      <a:pt x="41429" y="428736"/>
                    </a:lnTo>
                    <a:lnTo>
                      <a:pt x="49192" y="429999"/>
                    </a:lnTo>
                    <a:lnTo>
                      <a:pt x="36826" y="421515"/>
                    </a:lnTo>
                    <a:lnTo>
                      <a:pt x="34840" y="410503"/>
                    </a:lnTo>
                    <a:lnTo>
                      <a:pt x="35833" y="401748"/>
                    </a:lnTo>
                    <a:lnTo>
                      <a:pt x="41339" y="395791"/>
                    </a:lnTo>
                    <a:lnTo>
                      <a:pt x="61918" y="411767"/>
                    </a:lnTo>
                    <a:lnTo>
                      <a:pt x="94683" y="412128"/>
                    </a:lnTo>
                    <a:lnTo>
                      <a:pt x="98564" y="409149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5" name="Freeform: Shape 177">
                <a:extLst>
                  <a:ext uri="{FF2B5EF4-FFF2-40B4-BE49-F238E27FC236}">
                    <a16:creationId xmlns="" xmlns:a16="http://schemas.microsoft.com/office/drawing/2014/main" id="{A37E4986-418E-4C79-B77C-745E51FDE6E2}"/>
                  </a:ext>
                </a:extLst>
              </p:cNvPr>
              <p:cNvSpPr/>
              <p:nvPr/>
            </p:nvSpPr>
            <p:spPr>
              <a:xfrm>
                <a:off x="2624461" y="1175229"/>
                <a:ext cx="266940" cy="268210"/>
              </a:xfrm>
              <a:custGeom>
                <a:avLst/>
                <a:gdLst>
                  <a:gd name="connsiteX0" fmla="*/ 82046 w 228628"/>
                  <a:gd name="connsiteY0" fmla="*/ 57586 h 276105"/>
                  <a:gd name="connsiteX1" fmla="*/ 88906 w 228628"/>
                  <a:gd name="connsiteY1" fmla="*/ 52892 h 276105"/>
                  <a:gd name="connsiteX2" fmla="*/ 93149 w 228628"/>
                  <a:gd name="connsiteY2" fmla="*/ 44318 h 276105"/>
                  <a:gd name="connsiteX3" fmla="*/ 86921 w 228628"/>
                  <a:gd name="connsiteY3" fmla="*/ 28612 h 276105"/>
                  <a:gd name="connsiteX4" fmla="*/ 88816 w 228628"/>
                  <a:gd name="connsiteY4" fmla="*/ 22114 h 276105"/>
                  <a:gd name="connsiteX5" fmla="*/ 94051 w 228628"/>
                  <a:gd name="connsiteY5" fmla="*/ 22565 h 276105"/>
                  <a:gd name="connsiteX6" fmla="*/ 93239 w 228628"/>
                  <a:gd name="connsiteY6" fmla="*/ 25905 h 276105"/>
                  <a:gd name="connsiteX7" fmla="*/ 103890 w 228628"/>
                  <a:gd name="connsiteY7" fmla="*/ 35923 h 276105"/>
                  <a:gd name="connsiteX8" fmla="*/ 103348 w 228628"/>
                  <a:gd name="connsiteY8" fmla="*/ 31862 h 276105"/>
                  <a:gd name="connsiteX9" fmla="*/ 113728 w 228628"/>
                  <a:gd name="connsiteY9" fmla="*/ 31772 h 276105"/>
                  <a:gd name="connsiteX10" fmla="*/ 112645 w 228628"/>
                  <a:gd name="connsiteY10" fmla="*/ 28973 h 276105"/>
                  <a:gd name="connsiteX11" fmla="*/ 115714 w 228628"/>
                  <a:gd name="connsiteY11" fmla="*/ 27800 h 276105"/>
                  <a:gd name="connsiteX12" fmla="*/ 117248 w 228628"/>
                  <a:gd name="connsiteY12" fmla="*/ 20850 h 276105"/>
                  <a:gd name="connsiteX13" fmla="*/ 135300 w 228628"/>
                  <a:gd name="connsiteY13" fmla="*/ 14712 h 276105"/>
                  <a:gd name="connsiteX14" fmla="*/ 137376 w 228628"/>
                  <a:gd name="connsiteY14" fmla="*/ 7221 h 276105"/>
                  <a:gd name="connsiteX15" fmla="*/ 139994 w 228628"/>
                  <a:gd name="connsiteY15" fmla="*/ 6770 h 276105"/>
                  <a:gd name="connsiteX16" fmla="*/ 140716 w 228628"/>
                  <a:gd name="connsiteY16" fmla="*/ 3159 h 276105"/>
                  <a:gd name="connsiteX17" fmla="*/ 153894 w 228628"/>
                  <a:gd name="connsiteY17" fmla="*/ 3249 h 276105"/>
                  <a:gd name="connsiteX18" fmla="*/ 153894 w 228628"/>
                  <a:gd name="connsiteY18" fmla="*/ 3249 h 276105"/>
                  <a:gd name="connsiteX19" fmla="*/ 155338 w 228628"/>
                  <a:gd name="connsiteY19" fmla="*/ 2076 h 276105"/>
                  <a:gd name="connsiteX20" fmla="*/ 156872 w 228628"/>
                  <a:gd name="connsiteY20" fmla="*/ 3881 h 276105"/>
                  <a:gd name="connsiteX21" fmla="*/ 156872 w 228628"/>
                  <a:gd name="connsiteY21" fmla="*/ 3881 h 276105"/>
                  <a:gd name="connsiteX22" fmla="*/ 160483 w 228628"/>
                  <a:gd name="connsiteY22" fmla="*/ 5416 h 276105"/>
                  <a:gd name="connsiteX23" fmla="*/ 164273 w 228628"/>
                  <a:gd name="connsiteY23" fmla="*/ 3430 h 276105"/>
                  <a:gd name="connsiteX24" fmla="*/ 170050 w 228628"/>
                  <a:gd name="connsiteY24" fmla="*/ 4062 h 276105"/>
                  <a:gd name="connsiteX25" fmla="*/ 171133 w 228628"/>
                  <a:gd name="connsiteY25" fmla="*/ 0 h 276105"/>
                  <a:gd name="connsiteX26" fmla="*/ 172758 w 228628"/>
                  <a:gd name="connsiteY26" fmla="*/ 4513 h 276105"/>
                  <a:gd name="connsiteX27" fmla="*/ 177181 w 228628"/>
                  <a:gd name="connsiteY27" fmla="*/ 6318 h 276105"/>
                  <a:gd name="connsiteX28" fmla="*/ 177181 w 228628"/>
                  <a:gd name="connsiteY28" fmla="*/ 6318 h 276105"/>
                  <a:gd name="connsiteX29" fmla="*/ 175466 w 228628"/>
                  <a:gd name="connsiteY29" fmla="*/ 12997 h 276105"/>
                  <a:gd name="connsiteX30" fmla="*/ 176639 w 228628"/>
                  <a:gd name="connsiteY30" fmla="*/ 17781 h 276105"/>
                  <a:gd name="connsiteX31" fmla="*/ 173661 w 228628"/>
                  <a:gd name="connsiteY31" fmla="*/ 19045 h 276105"/>
                  <a:gd name="connsiteX32" fmla="*/ 174473 w 228628"/>
                  <a:gd name="connsiteY32" fmla="*/ 26175 h 276105"/>
                  <a:gd name="connsiteX33" fmla="*/ 171314 w 228628"/>
                  <a:gd name="connsiteY33" fmla="*/ 28161 h 276105"/>
                  <a:gd name="connsiteX34" fmla="*/ 169960 w 228628"/>
                  <a:gd name="connsiteY34" fmla="*/ 31952 h 276105"/>
                  <a:gd name="connsiteX35" fmla="*/ 171675 w 228628"/>
                  <a:gd name="connsiteY35" fmla="*/ 35201 h 276105"/>
                  <a:gd name="connsiteX36" fmla="*/ 168155 w 228628"/>
                  <a:gd name="connsiteY36" fmla="*/ 39263 h 276105"/>
                  <a:gd name="connsiteX37" fmla="*/ 166710 w 228628"/>
                  <a:gd name="connsiteY37" fmla="*/ 45762 h 276105"/>
                  <a:gd name="connsiteX38" fmla="*/ 168696 w 228628"/>
                  <a:gd name="connsiteY38" fmla="*/ 46484 h 276105"/>
                  <a:gd name="connsiteX39" fmla="*/ 168606 w 228628"/>
                  <a:gd name="connsiteY39" fmla="*/ 54427 h 276105"/>
                  <a:gd name="connsiteX40" fmla="*/ 158226 w 228628"/>
                  <a:gd name="connsiteY40" fmla="*/ 61016 h 276105"/>
                  <a:gd name="connsiteX41" fmla="*/ 156421 w 228628"/>
                  <a:gd name="connsiteY41" fmla="*/ 58759 h 276105"/>
                  <a:gd name="connsiteX42" fmla="*/ 148749 w 228628"/>
                  <a:gd name="connsiteY42" fmla="*/ 59933 h 276105"/>
                  <a:gd name="connsiteX43" fmla="*/ 147756 w 228628"/>
                  <a:gd name="connsiteY43" fmla="*/ 65258 h 276105"/>
                  <a:gd name="connsiteX44" fmla="*/ 153171 w 228628"/>
                  <a:gd name="connsiteY44" fmla="*/ 71306 h 276105"/>
                  <a:gd name="connsiteX45" fmla="*/ 148658 w 228628"/>
                  <a:gd name="connsiteY45" fmla="*/ 79519 h 276105"/>
                  <a:gd name="connsiteX46" fmla="*/ 155699 w 228628"/>
                  <a:gd name="connsiteY46" fmla="*/ 86018 h 276105"/>
                  <a:gd name="connsiteX47" fmla="*/ 155699 w 228628"/>
                  <a:gd name="connsiteY47" fmla="*/ 86018 h 276105"/>
                  <a:gd name="connsiteX48" fmla="*/ 160844 w 228628"/>
                  <a:gd name="connsiteY48" fmla="*/ 85296 h 276105"/>
                  <a:gd name="connsiteX49" fmla="*/ 160844 w 228628"/>
                  <a:gd name="connsiteY49" fmla="*/ 85296 h 276105"/>
                  <a:gd name="connsiteX50" fmla="*/ 170231 w 228628"/>
                  <a:gd name="connsiteY50" fmla="*/ 84574 h 276105"/>
                  <a:gd name="connsiteX51" fmla="*/ 177993 w 228628"/>
                  <a:gd name="connsiteY51" fmla="*/ 90170 h 276105"/>
                  <a:gd name="connsiteX52" fmla="*/ 184131 w 228628"/>
                  <a:gd name="connsiteY52" fmla="*/ 88455 h 276105"/>
                  <a:gd name="connsiteX53" fmla="*/ 185394 w 228628"/>
                  <a:gd name="connsiteY53" fmla="*/ 91704 h 276105"/>
                  <a:gd name="connsiteX54" fmla="*/ 183679 w 228628"/>
                  <a:gd name="connsiteY54" fmla="*/ 95405 h 276105"/>
                  <a:gd name="connsiteX55" fmla="*/ 187290 w 228628"/>
                  <a:gd name="connsiteY55" fmla="*/ 95586 h 276105"/>
                  <a:gd name="connsiteX56" fmla="*/ 188012 w 228628"/>
                  <a:gd name="connsiteY56" fmla="*/ 93329 h 276105"/>
                  <a:gd name="connsiteX57" fmla="*/ 191622 w 228628"/>
                  <a:gd name="connsiteY57" fmla="*/ 94773 h 276105"/>
                  <a:gd name="connsiteX58" fmla="*/ 197309 w 228628"/>
                  <a:gd name="connsiteY58" fmla="*/ 91343 h 276105"/>
                  <a:gd name="connsiteX59" fmla="*/ 201641 w 228628"/>
                  <a:gd name="connsiteY59" fmla="*/ 92156 h 276105"/>
                  <a:gd name="connsiteX60" fmla="*/ 204981 w 228628"/>
                  <a:gd name="connsiteY60" fmla="*/ 90441 h 276105"/>
                  <a:gd name="connsiteX61" fmla="*/ 208501 w 228628"/>
                  <a:gd name="connsiteY61" fmla="*/ 91975 h 276105"/>
                  <a:gd name="connsiteX62" fmla="*/ 211931 w 228628"/>
                  <a:gd name="connsiteY62" fmla="*/ 89899 h 276105"/>
                  <a:gd name="connsiteX63" fmla="*/ 225109 w 228628"/>
                  <a:gd name="connsiteY63" fmla="*/ 100369 h 276105"/>
                  <a:gd name="connsiteX64" fmla="*/ 228629 w 228628"/>
                  <a:gd name="connsiteY64" fmla="*/ 108041 h 276105"/>
                  <a:gd name="connsiteX65" fmla="*/ 228629 w 228628"/>
                  <a:gd name="connsiteY65" fmla="*/ 108041 h 276105"/>
                  <a:gd name="connsiteX66" fmla="*/ 218610 w 228628"/>
                  <a:gd name="connsiteY66" fmla="*/ 111110 h 276105"/>
                  <a:gd name="connsiteX67" fmla="*/ 213195 w 228628"/>
                  <a:gd name="connsiteY67" fmla="*/ 110388 h 276105"/>
                  <a:gd name="connsiteX68" fmla="*/ 210848 w 228628"/>
                  <a:gd name="connsiteY68" fmla="*/ 113186 h 276105"/>
                  <a:gd name="connsiteX69" fmla="*/ 206876 w 228628"/>
                  <a:gd name="connsiteY69" fmla="*/ 108944 h 276105"/>
                  <a:gd name="connsiteX70" fmla="*/ 202454 w 228628"/>
                  <a:gd name="connsiteY70" fmla="*/ 117519 h 276105"/>
                  <a:gd name="connsiteX71" fmla="*/ 202273 w 228628"/>
                  <a:gd name="connsiteY71" fmla="*/ 121761 h 276105"/>
                  <a:gd name="connsiteX72" fmla="*/ 207598 w 228628"/>
                  <a:gd name="connsiteY72" fmla="*/ 128621 h 276105"/>
                  <a:gd name="connsiteX73" fmla="*/ 216263 w 228628"/>
                  <a:gd name="connsiteY73" fmla="*/ 131690 h 276105"/>
                  <a:gd name="connsiteX74" fmla="*/ 216173 w 228628"/>
                  <a:gd name="connsiteY74" fmla="*/ 137105 h 276105"/>
                  <a:gd name="connsiteX75" fmla="*/ 219693 w 228628"/>
                  <a:gd name="connsiteY75" fmla="*/ 141708 h 276105"/>
                  <a:gd name="connsiteX76" fmla="*/ 219693 w 228628"/>
                  <a:gd name="connsiteY76" fmla="*/ 141708 h 276105"/>
                  <a:gd name="connsiteX77" fmla="*/ 219422 w 228628"/>
                  <a:gd name="connsiteY77" fmla="*/ 144777 h 276105"/>
                  <a:gd name="connsiteX78" fmla="*/ 219422 w 228628"/>
                  <a:gd name="connsiteY78" fmla="*/ 144777 h 276105"/>
                  <a:gd name="connsiteX79" fmla="*/ 212202 w 228628"/>
                  <a:gd name="connsiteY79" fmla="*/ 153352 h 276105"/>
                  <a:gd name="connsiteX80" fmla="*/ 209313 w 228628"/>
                  <a:gd name="connsiteY80" fmla="*/ 151095 h 276105"/>
                  <a:gd name="connsiteX81" fmla="*/ 213285 w 228628"/>
                  <a:gd name="connsiteY81" fmla="*/ 146853 h 276105"/>
                  <a:gd name="connsiteX82" fmla="*/ 210757 w 228628"/>
                  <a:gd name="connsiteY82" fmla="*/ 143243 h 276105"/>
                  <a:gd name="connsiteX83" fmla="*/ 208050 w 228628"/>
                  <a:gd name="connsiteY83" fmla="*/ 143153 h 276105"/>
                  <a:gd name="connsiteX84" fmla="*/ 208230 w 228628"/>
                  <a:gd name="connsiteY84" fmla="*/ 149561 h 276105"/>
                  <a:gd name="connsiteX85" fmla="*/ 204078 w 228628"/>
                  <a:gd name="connsiteY85" fmla="*/ 152720 h 276105"/>
                  <a:gd name="connsiteX86" fmla="*/ 202454 w 228628"/>
                  <a:gd name="connsiteY86" fmla="*/ 151547 h 276105"/>
                  <a:gd name="connsiteX87" fmla="*/ 202363 w 228628"/>
                  <a:gd name="connsiteY87" fmla="*/ 144597 h 276105"/>
                  <a:gd name="connsiteX88" fmla="*/ 198031 w 228628"/>
                  <a:gd name="connsiteY88" fmla="*/ 144687 h 276105"/>
                  <a:gd name="connsiteX89" fmla="*/ 196316 w 228628"/>
                  <a:gd name="connsiteY89" fmla="*/ 146853 h 276105"/>
                  <a:gd name="connsiteX90" fmla="*/ 196135 w 228628"/>
                  <a:gd name="connsiteY90" fmla="*/ 156782 h 276105"/>
                  <a:gd name="connsiteX91" fmla="*/ 199024 w 228628"/>
                  <a:gd name="connsiteY91" fmla="*/ 158677 h 276105"/>
                  <a:gd name="connsiteX92" fmla="*/ 195774 w 228628"/>
                  <a:gd name="connsiteY92" fmla="*/ 157865 h 276105"/>
                  <a:gd name="connsiteX93" fmla="*/ 191893 w 228628"/>
                  <a:gd name="connsiteY93" fmla="*/ 162649 h 276105"/>
                  <a:gd name="connsiteX94" fmla="*/ 189185 w 228628"/>
                  <a:gd name="connsiteY94" fmla="*/ 160844 h 276105"/>
                  <a:gd name="connsiteX95" fmla="*/ 188915 w 228628"/>
                  <a:gd name="connsiteY95" fmla="*/ 164725 h 276105"/>
                  <a:gd name="connsiteX96" fmla="*/ 195052 w 228628"/>
                  <a:gd name="connsiteY96" fmla="*/ 168425 h 276105"/>
                  <a:gd name="connsiteX97" fmla="*/ 194059 w 228628"/>
                  <a:gd name="connsiteY97" fmla="*/ 169418 h 276105"/>
                  <a:gd name="connsiteX98" fmla="*/ 196857 w 228628"/>
                  <a:gd name="connsiteY98" fmla="*/ 172307 h 276105"/>
                  <a:gd name="connsiteX99" fmla="*/ 194691 w 228628"/>
                  <a:gd name="connsiteY99" fmla="*/ 174834 h 276105"/>
                  <a:gd name="connsiteX100" fmla="*/ 198753 w 228628"/>
                  <a:gd name="connsiteY100" fmla="*/ 176098 h 276105"/>
                  <a:gd name="connsiteX101" fmla="*/ 197128 w 228628"/>
                  <a:gd name="connsiteY101" fmla="*/ 179166 h 276105"/>
                  <a:gd name="connsiteX102" fmla="*/ 200739 w 228628"/>
                  <a:gd name="connsiteY102" fmla="*/ 180159 h 276105"/>
                  <a:gd name="connsiteX103" fmla="*/ 200648 w 228628"/>
                  <a:gd name="connsiteY103" fmla="*/ 181784 h 276105"/>
                  <a:gd name="connsiteX104" fmla="*/ 192976 w 228628"/>
                  <a:gd name="connsiteY104" fmla="*/ 185304 h 276105"/>
                  <a:gd name="connsiteX105" fmla="*/ 189817 w 228628"/>
                  <a:gd name="connsiteY105" fmla="*/ 192705 h 276105"/>
                  <a:gd name="connsiteX106" fmla="*/ 187109 w 228628"/>
                  <a:gd name="connsiteY106" fmla="*/ 192074 h 276105"/>
                  <a:gd name="connsiteX107" fmla="*/ 187651 w 228628"/>
                  <a:gd name="connsiteY107" fmla="*/ 187470 h 276105"/>
                  <a:gd name="connsiteX108" fmla="*/ 181062 w 228628"/>
                  <a:gd name="connsiteY108" fmla="*/ 186658 h 276105"/>
                  <a:gd name="connsiteX109" fmla="*/ 176188 w 228628"/>
                  <a:gd name="connsiteY109" fmla="*/ 192074 h 276105"/>
                  <a:gd name="connsiteX110" fmla="*/ 172216 w 228628"/>
                  <a:gd name="connsiteY110" fmla="*/ 184853 h 276105"/>
                  <a:gd name="connsiteX111" fmla="*/ 165718 w 228628"/>
                  <a:gd name="connsiteY111" fmla="*/ 189366 h 276105"/>
                  <a:gd name="connsiteX112" fmla="*/ 174744 w 228628"/>
                  <a:gd name="connsiteY112" fmla="*/ 198121 h 276105"/>
                  <a:gd name="connsiteX113" fmla="*/ 171043 w 228628"/>
                  <a:gd name="connsiteY113" fmla="*/ 207869 h 276105"/>
                  <a:gd name="connsiteX114" fmla="*/ 181694 w 228628"/>
                  <a:gd name="connsiteY114" fmla="*/ 207237 h 276105"/>
                  <a:gd name="connsiteX115" fmla="*/ 183860 w 228628"/>
                  <a:gd name="connsiteY115" fmla="*/ 209674 h 276105"/>
                  <a:gd name="connsiteX116" fmla="*/ 180250 w 228628"/>
                  <a:gd name="connsiteY116" fmla="*/ 217978 h 276105"/>
                  <a:gd name="connsiteX117" fmla="*/ 176459 w 228628"/>
                  <a:gd name="connsiteY117" fmla="*/ 214278 h 276105"/>
                  <a:gd name="connsiteX118" fmla="*/ 169779 w 228628"/>
                  <a:gd name="connsiteY118" fmla="*/ 218610 h 276105"/>
                  <a:gd name="connsiteX119" fmla="*/ 174834 w 228628"/>
                  <a:gd name="connsiteY119" fmla="*/ 226734 h 276105"/>
                  <a:gd name="connsiteX120" fmla="*/ 175556 w 228628"/>
                  <a:gd name="connsiteY120" fmla="*/ 231969 h 276105"/>
                  <a:gd name="connsiteX121" fmla="*/ 172938 w 228628"/>
                  <a:gd name="connsiteY121" fmla="*/ 237113 h 276105"/>
                  <a:gd name="connsiteX122" fmla="*/ 175646 w 228628"/>
                  <a:gd name="connsiteY122" fmla="*/ 238377 h 276105"/>
                  <a:gd name="connsiteX123" fmla="*/ 170231 w 228628"/>
                  <a:gd name="connsiteY123" fmla="*/ 243251 h 276105"/>
                  <a:gd name="connsiteX124" fmla="*/ 163912 w 228628"/>
                  <a:gd name="connsiteY124" fmla="*/ 241626 h 276105"/>
                  <a:gd name="connsiteX125" fmla="*/ 160302 w 228628"/>
                  <a:gd name="connsiteY125" fmla="*/ 246771 h 276105"/>
                  <a:gd name="connsiteX126" fmla="*/ 154074 w 228628"/>
                  <a:gd name="connsiteY126" fmla="*/ 247042 h 276105"/>
                  <a:gd name="connsiteX127" fmla="*/ 159851 w 228628"/>
                  <a:gd name="connsiteY127" fmla="*/ 252999 h 276105"/>
                  <a:gd name="connsiteX128" fmla="*/ 157684 w 228628"/>
                  <a:gd name="connsiteY128" fmla="*/ 257151 h 276105"/>
                  <a:gd name="connsiteX129" fmla="*/ 153713 w 228628"/>
                  <a:gd name="connsiteY129" fmla="*/ 257241 h 276105"/>
                  <a:gd name="connsiteX130" fmla="*/ 154255 w 228628"/>
                  <a:gd name="connsiteY130" fmla="*/ 252999 h 276105"/>
                  <a:gd name="connsiteX131" fmla="*/ 151998 w 228628"/>
                  <a:gd name="connsiteY131" fmla="*/ 250291 h 276105"/>
                  <a:gd name="connsiteX132" fmla="*/ 147034 w 228628"/>
                  <a:gd name="connsiteY132" fmla="*/ 258415 h 276105"/>
                  <a:gd name="connsiteX133" fmla="*/ 140986 w 228628"/>
                  <a:gd name="connsiteY133" fmla="*/ 251735 h 276105"/>
                  <a:gd name="connsiteX134" fmla="*/ 135481 w 228628"/>
                  <a:gd name="connsiteY134" fmla="*/ 250833 h 276105"/>
                  <a:gd name="connsiteX135" fmla="*/ 133044 w 228628"/>
                  <a:gd name="connsiteY135" fmla="*/ 254263 h 276105"/>
                  <a:gd name="connsiteX136" fmla="*/ 133044 w 228628"/>
                  <a:gd name="connsiteY136" fmla="*/ 254263 h 276105"/>
                  <a:gd name="connsiteX137" fmla="*/ 130155 w 228628"/>
                  <a:gd name="connsiteY137" fmla="*/ 254082 h 276105"/>
                  <a:gd name="connsiteX138" fmla="*/ 121039 w 228628"/>
                  <a:gd name="connsiteY138" fmla="*/ 262567 h 276105"/>
                  <a:gd name="connsiteX139" fmla="*/ 109666 w 228628"/>
                  <a:gd name="connsiteY139" fmla="*/ 267892 h 276105"/>
                  <a:gd name="connsiteX140" fmla="*/ 105965 w 228628"/>
                  <a:gd name="connsiteY140" fmla="*/ 267982 h 276105"/>
                  <a:gd name="connsiteX141" fmla="*/ 101723 w 228628"/>
                  <a:gd name="connsiteY141" fmla="*/ 263018 h 276105"/>
                  <a:gd name="connsiteX142" fmla="*/ 97932 w 228628"/>
                  <a:gd name="connsiteY142" fmla="*/ 263108 h 276105"/>
                  <a:gd name="connsiteX143" fmla="*/ 83761 w 228628"/>
                  <a:gd name="connsiteY143" fmla="*/ 273579 h 276105"/>
                  <a:gd name="connsiteX144" fmla="*/ 79519 w 228628"/>
                  <a:gd name="connsiteY144" fmla="*/ 269878 h 276105"/>
                  <a:gd name="connsiteX145" fmla="*/ 79790 w 228628"/>
                  <a:gd name="connsiteY145" fmla="*/ 265004 h 276105"/>
                  <a:gd name="connsiteX146" fmla="*/ 76089 w 228628"/>
                  <a:gd name="connsiteY146" fmla="*/ 262657 h 276105"/>
                  <a:gd name="connsiteX147" fmla="*/ 74284 w 228628"/>
                  <a:gd name="connsiteY147" fmla="*/ 265274 h 276105"/>
                  <a:gd name="connsiteX148" fmla="*/ 77172 w 228628"/>
                  <a:gd name="connsiteY148" fmla="*/ 269336 h 276105"/>
                  <a:gd name="connsiteX149" fmla="*/ 76360 w 228628"/>
                  <a:gd name="connsiteY149" fmla="*/ 271593 h 276105"/>
                  <a:gd name="connsiteX150" fmla="*/ 70854 w 228628"/>
                  <a:gd name="connsiteY150" fmla="*/ 272044 h 276105"/>
                  <a:gd name="connsiteX151" fmla="*/ 66070 w 228628"/>
                  <a:gd name="connsiteY151" fmla="*/ 266267 h 276105"/>
                  <a:gd name="connsiteX152" fmla="*/ 58489 w 228628"/>
                  <a:gd name="connsiteY152" fmla="*/ 270239 h 276105"/>
                  <a:gd name="connsiteX153" fmla="*/ 60926 w 228628"/>
                  <a:gd name="connsiteY153" fmla="*/ 273217 h 276105"/>
                  <a:gd name="connsiteX154" fmla="*/ 68146 w 228628"/>
                  <a:gd name="connsiteY154" fmla="*/ 276106 h 276105"/>
                  <a:gd name="connsiteX155" fmla="*/ 68146 w 228628"/>
                  <a:gd name="connsiteY155" fmla="*/ 276106 h 276105"/>
                  <a:gd name="connsiteX156" fmla="*/ 58398 w 228628"/>
                  <a:gd name="connsiteY156" fmla="*/ 275023 h 276105"/>
                  <a:gd name="connsiteX157" fmla="*/ 56142 w 228628"/>
                  <a:gd name="connsiteY157" fmla="*/ 270600 h 276105"/>
                  <a:gd name="connsiteX158" fmla="*/ 48470 w 228628"/>
                  <a:gd name="connsiteY158" fmla="*/ 265906 h 276105"/>
                  <a:gd name="connsiteX159" fmla="*/ 46664 w 228628"/>
                  <a:gd name="connsiteY159" fmla="*/ 259588 h 276105"/>
                  <a:gd name="connsiteX160" fmla="*/ 40978 w 228628"/>
                  <a:gd name="connsiteY160" fmla="*/ 252999 h 276105"/>
                  <a:gd name="connsiteX161" fmla="*/ 44137 w 228628"/>
                  <a:gd name="connsiteY161" fmla="*/ 252187 h 276105"/>
                  <a:gd name="connsiteX162" fmla="*/ 42964 w 228628"/>
                  <a:gd name="connsiteY162" fmla="*/ 243341 h 276105"/>
                  <a:gd name="connsiteX163" fmla="*/ 37097 w 228628"/>
                  <a:gd name="connsiteY163" fmla="*/ 242529 h 276105"/>
                  <a:gd name="connsiteX164" fmla="*/ 32133 w 228628"/>
                  <a:gd name="connsiteY164" fmla="*/ 235579 h 276105"/>
                  <a:gd name="connsiteX165" fmla="*/ 26537 w 228628"/>
                  <a:gd name="connsiteY165" fmla="*/ 236843 h 276105"/>
                  <a:gd name="connsiteX166" fmla="*/ 23377 w 228628"/>
                  <a:gd name="connsiteY166" fmla="*/ 232149 h 276105"/>
                  <a:gd name="connsiteX167" fmla="*/ 24280 w 228628"/>
                  <a:gd name="connsiteY167" fmla="*/ 230254 h 276105"/>
                  <a:gd name="connsiteX168" fmla="*/ 22204 w 228628"/>
                  <a:gd name="connsiteY168" fmla="*/ 230163 h 276105"/>
                  <a:gd name="connsiteX169" fmla="*/ 19316 w 228628"/>
                  <a:gd name="connsiteY169" fmla="*/ 226011 h 276105"/>
                  <a:gd name="connsiteX170" fmla="*/ 15615 w 228628"/>
                  <a:gd name="connsiteY170" fmla="*/ 228448 h 276105"/>
                  <a:gd name="connsiteX171" fmla="*/ 12817 w 228628"/>
                  <a:gd name="connsiteY171" fmla="*/ 227456 h 276105"/>
                  <a:gd name="connsiteX172" fmla="*/ 8123 w 228628"/>
                  <a:gd name="connsiteY172" fmla="*/ 219422 h 276105"/>
                  <a:gd name="connsiteX173" fmla="*/ 3159 w 228628"/>
                  <a:gd name="connsiteY173" fmla="*/ 215180 h 276105"/>
                  <a:gd name="connsiteX174" fmla="*/ 6499 w 228628"/>
                  <a:gd name="connsiteY174" fmla="*/ 213465 h 276105"/>
                  <a:gd name="connsiteX175" fmla="*/ 7582 w 228628"/>
                  <a:gd name="connsiteY175" fmla="*/ 209945 h 276105"/>
                  <a:gd name="connsiteX176" fmla="*/ 3159 w 228628"/>
                  <a:gd name="connsiteY176" fmla="*/ 204259 h 276105"/>
                  <a:gd name="connsiteX177" fmla="*/ 0 w 228628"/>
                  <a:gd name="connsiteY177" fmla="*/ 203537 h 276105"/>
                  <a:gd name="connsiteX178" fmla="*/ 2527 w 228628"/>
                  <a:gd name="connsiteY178" fmla="*/ 196857 h 276105"/>
                  <a:gd name="connsiteX179" fmla="*/ 812 w 228628"/>
                  <a:gd name="connsiteY179" fmla="*/ 194330 h 276105"/>
                  <a:gd name="connsiteX180" fmla="*/ 5777 w 228628"/>
                  <a:gd name="connsiteY180" fmla="*/ 193066 h 276105"/>
                  <a:gd name="connsiteX181" fmla="*/ 8033 w 228628"/>
                  <a:gd name="connsiteY181" fmla="*/ 189546 h 276105"/>
                  <a:gd name="connsiteX182" fmla="*/ 10560 w 228628"/>
                  <a:gd name="connsiteY182" fmla="*/ 177722 h 276105"/>
                  <a:gd name="connsiteX183" fmla="*/ 10741 w 228628"/>
                  <a:gd name="connsiteY183" fmla="*/ 174563 h 276105"/>
                  <a:gd name="connsiteX184" fmla="*/ 6679 w 228628"/>
                  <a:gd name="connsiteY184" fmla="*/ 171675 h 276105"/>
                  <a:gd name="connsiteX185" fmla="*/ 5506 w 228628"/>
                  <a:gd name="connsiteY185" fmla="*/ 166710 h 276105"/>
                  <a:gd name="connsiteX186" fmla="*/ 9838 w 228628"/>
                  <a:gd name="connsiteY186" fmla="*/ 161746 h 276105"/>
                  <a:gd name="connsiteX187" fmla="*/ 14532 w 228628"/>
                  <a:gd name="connsiteY187" fmla="*/ 159941 h 276105"/>
                  <a:gd name="connsiteX188" fmla="*/ 11283 w 228628"/>
                  <a:gd name="connsiteY188" fmla="*/ 154164 h 276105"/>
                  <a:gd name="connsiteX189" fmla="*/ 13358 w 228628"/>
                  <a:gd name="connsiteY189" fmla="*/ 151818 h 276105"/>
                  <a:gd name="connsiteX190" fmla="*/ 12095 w 228628"/>
                  <a:gd name="connsiteY190" fmla="*/ 146402 h 276105"/>
                  <a:gd name="connsiteX191" fmla="*/ 15796 w 228628"/>
                  <a:gd name="connsiteY191" fmla="*/ 143153 h 276105"/>
                  <a:gd name="connsiteX192" fmla="*/ 11914 w 228628"/>
                  <a:gd name="connsiteY192" fmla="*/ 138459 h 276105"/>
                  <a:gd name="connsiteX193" fmla="*/ 5235 w 228628"/>
                  <a:gd name="connsiteY193" fmla="*/ 138549 h 276105"/>
                  <a:gd name="connsiteX194" fmla="*/ 4332 w 228628"/>
                  <a:gd name="connsiteY194" fmla="*/ 133856 h 276105"/>
                  <a:gd name="connsiteX195" fmla="*/ 6138 w 228628"/>
                  <a:gd name="connsiteY195" fmla="*/ 131238 h 276105"/>
                  <a:gd name="connsiteX196" fmla="*/ 1354 w 228628"/>
                  <a:gd name="connsiteY196" fmla="*/ 126725 h 276105"/>
                  <a:gd name="connsiteX197" fmla="*/ 1354 w 228628"/>
                  <a:gd name="connsiteY197" fmla="*/ 126725 h 276105"/>
                  <a:gd name="connsiteX198" fmla="*/ 3520 w 228628"/>
                  <a:gd name="connsiteY198" fmla="*/ 119053 h 276105"/>
                  <a:gd name="connsiteX199" fmla="*/ 6318 w 228628"/>
                  <a:gd name="connsiteY199" fmla="*/ 117970 h 276105"/>
                  <a:gd name="connsiteX200" fmla="*/ 12275 w 228628"/>
                  <a:gd name="connsiteY200" fmla="*/ 124198 h 276105"/>
                  <a:gd name="connsiteX201" fmla="*/ 20760 w 228628"/>
                  <a:gd name="connsiteY201" fmla="*/ 125191 h 276105"/>
                  <a:gd name="connsiteX202" fmla="*/ 18233 w 228628"/>
                  <a:gd name="connsiteY202" fmla="*/ 130787 h 276105"/>
                  <a:gd name="connsiteX203" fmla="*/ 20218 w 228628"/>
                  <a:gd name="connsiteY203" fmla="*/ 134036 h 276105"/>
                  <a:gd name="connsiteX204" fmla="*/ 29605 w 228628"/>
                  <a:gd name="connsiteY204" fmla="*/ 128169 h 276105"/>
                  <a:gd name="connsiteX205" fmla="*/ 31681 w 228628"/>
                  <a:gd name="connsiteY205" fmla="*/ 129072 h 276105"/>
                  <a:gd name="connsiteX206" fmla="*/ 45220 w 228628"/>
                  <a:gd name="connsiteY206" fmla="*/ 123656 h 276105"/>
                  <a:gd name="connsiteX207" fmla="*/ 45401 w 228628"/>
                  <a:gd name="connsiteY207" fmla="*/ 120678 h 276105"/>
                  <a:gd name="connsiteX208" fmla="*/ 56503 w 228628"/>
                  <a:gd name="connsiteY208" fmla="*/ 123205 h 276105"/>
                  <a:gd name="connsiteX209" fmla="*/ 57405 w 228628"/>
                  <a:gd name="connsiteY209" fmla="*/ 119775 h 276105"/>
                  <a:gd name="connsiteX210" fmla="*/ 66883 w 228628"/>
                  <a:gd name="connsiteY210" fmla="*/ 124649 h 276105"/>
                  <a:gd name="connsiteX211" fmla="*/ 69681 w 228628"/>
                  <a:gd name="connsiteY211" fmla="*/ 122664 h 276105"/>
                  <a:gd name="connsiteX212" fmla="*/ 70764 w 228628"/>
                  <a:gd name="connsiteY212" fmla="*/ 115623 h 276105"/>
                  <a:gd name="connsiteX213" fmla="*/ 80151 w 228628"/>
                  <a:gd name="connsiteY213" fmla="*/ 107410 h 276105"/>
                  <a:gd name="connsiteX214" fmla="*/ 79429 w 228628"/>
                  <a:gd name="connsiteY214" fmla="*/ 99376 h 276105"/>
                  <a:gd name="connsiteX215" fmla="*/ 88004 w 228628"/>
                  <a:gd name="connsiteY215" fmla="*/ 89358 h 276105"/>
                  <a:gd name="connsiteX216" fmla="*/ 84213 w 228628"/>
                  <a:gd name="connsiteY216" fmla="*/ 82588 h 276105"/>
                  <a:gd name="connsiteX217" fmla="*/ 80332 w 228628"/>
                  <a:gd name="connsiteY217" fmla="*/ 65258 h 276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</a:cxnLst>
                <a:rect l="l" t="t" r="r" b="b"/>
                <a:pathLst>
                  <a:path w="228628" h="276105">
                    <a:moveTo>
                      <a:pt x="82046" y="57586"/>
                    </a:moveTo>
                    <a:lnTo>
                      <a:pt x="88906" y="52892"/>
                    </a:lnTo>
                    <a:lnTo>
                      <a:pt x="93149" y="44318"/>
                    </a:lnTo>
                    <a:lnTo>
                      <a:pt x="86921" y="28612"/>
                    </a:lnTo>
                    <a:lnTo>
                      <a:pt x="88816" y="22114"/>
                    </a:lnTo>
                    <a:lnTo>
                      <a:pt x="94051" y="22565"/>
                    </a:lnTo>
                    <a:lnTo>
                      <a:pt x="93239" y="25905"/>
                    </a:lnTo>
                    <a:lnTo>
                      <a:pt x="103890" y="35923"/>
                    </a:lnTo>
                    <a:lnTo>
                      <a:pt x="103348" y="31862"/>
                    </a:lnTo>
                    <a:lnTo>
                      <a:pt x="113728" y="31772"/>
                    </a:lnTo>
                    <a:lnTo>
                      <a:pt x="112645" y="28973"/>
                    </a:lnTo>
                    <a:lnTo>
                      <a:pt x="115714" y="27800"/>
                    </a:lnTo>
                    <a:lnTo>
                      <a:pt x="117248" y="20850"/>
                    </a:lnTo>
                    <a:lnTo>
                      <a:pt x="135300" y="14712"/>
                    </a:lnTo>
                    <a:lnTo>
                      <a:pt x="137376" y="7221"/>
                    </a:lnTo>
                    <a:lnTo>
                      <a:pt x="139994" y="6770"/>
                    </a:lnTo>
                    <a:lnTo>
                      <a:pt x="140716" y="3159"/>
                    </a:lnTo>
                    <a:lnTo>
                      <a:pt x="153894" y="3249"/>
                    </a:lnTo>
                    <a:lnTo>
                      <a:pt x="153894" y="3249"/>
                    </a:lnTo>
                    <a:lnTo>
                      <a:pt x="155338" y="2076"/>
                    </a:lnTo>
                    <a:lnTo>
                      <a:pt x="156872" y="3881"/>
                    </a:lnTo>
                    <a:lnTo>
                      <a:pt x="156872" y="3881"/>
                    </a:lnTo>
                    <a:lnTo>
                      <a:pt x="160483" y="5416"/>
                    </a:lnTo>
                    <a:lnTo>
                      <a:pt x="164273" y="3430"/>
                    </a:lnTo>
                    <a:lnTo>
                      <a:pt x="170050" y="4062"/>
                    </a:lnTo>
                    <a:lnTo>
                      <a:pt x="171133" y="0"/>
                    </a:lnTo>
                    <a:lnTo>
                      <a:pt x="172758" y="4513"/>
                    </a:lnTo>
                    <a:lnTo>
                      <a:pt x="177181" y="6318"/>
                    </a:lnTo>
                    <a:lnTo>
                      <a:pt x="177181" y="6318"/>
                    </a:lnTo>
                    <a:lnTo>
                      <a:pt x="175466" y="12997"/>
                    </a:lnTo>
                    <a:lnTo>
                      <a:pt x="176639" y="17781"/>
                    </a:lnTo>
                    <a:lnTo>
                      <a:pt x="173661" y="19045"/>
                    </a:lnTo>
                    <a:lnTo>
                      <a:pt x="174473" y="26175"/>
                    </a:lnTo>
                    <a:lnTo>
                      <a:pt x="171314" y="28161"/>
                    </a:lnTo>
                    <a:lnTo>
                      <a:pt x="169960" y="31952"/>
                    </a:lnTo>
                    <a:lnTo>
                      <a:pt x="171675" y="35201"/>
                    </a:lnTo>
                    <a:lnTo>
                      <a:pt x="168155" y="39263"/>
                    </a:lnTo>
                    <a:lnTo>
                      <a:pt x="166710" y="45762"/>
                    </a:lnTo>
                    <a:lnTo>
                      <a:pt x="168696" y="46484"/>
                    </a:lnTo>
                    <a:lnTo>
                      <a:pt x="168606" y="54427"/>
                    </a:lnTo>
                    <a:lnTo>
                      <a:pt x="158226" y="61016"/>
                    </a:lnTo>
                    <a:lnTo>
                      <a:pt x="156421" y="58759"/>
                    </a:lnTo>
                    <a:lnTo>
                      <a:pt x="148749" y="59933"/>
                    </a:lnTo>
                    <a:lnTo>
                      <a:pt x="147756" y="65258"/>
                    </a:lnTo>
                    <a:lnTo>
                      <a:pt x="153171" y="71306"/>
                    </a:lnTo>
                    <a:lnTo>
                      <a:pt x="148658" y="79519"/>
                    </a:lnTo>
                    <a:lnTo>
                      <a:pt x="155699" y="86018"/>
                    </a:lnTo>
                    <a:lnTo>
                      <a:pt x="155699" y="86018"/>
                    </a:lnTo>
                    <a:lnTo>
                      <a:pt x="160844" y="85296"/>
                    </a:lnTo>
                    <a:lnTo>
                      <a:pt x="160844" y="85296"/>
                    </a:lnTo>
                    <a:lnTo>
                      <a:pt x="170231" y="84574"/>
                    </a:lnTo>
                    <a:lnTo>
                      <a:pt x="177993" y="90170"/>
                    </a:lnTo>
                    <a:lnTo>
                      <a:pt x="184131" y="88455"/>
                    </a:lnTo>
                    <a:lnTo>
                      <a:pt x="185394" y="91704"/>
                    </a:lnTo>
                    <a:lnTo>
                      <a:pt x="183679" y="95405"/>
                    </a:lnTo>
                    <a:lnTo>
                      <a:pt x="187290" y="95586"/>
                    </a:lnTo>
                    <a:lnTo>
                      <a:pt x="188012" y="93329"/>
                    </a:lnTo>
                    <a:lnTo>
                      <a:pt x="191622" y="94773"/>
                    </a:lnTo>
                    <a:lnTo>
                      <a:pt x="197309" y="91343"/>
                    </a:lnTo>
                    <a:lnTo>
                      <a:pt x="201641" y="92156"/>
                    </a:lnTo>
                    <a:lnTo>
                      <a:pt x="204981" y="90441"/>
                    </a:lnTo>
                    <a:lnTo>
                      <a:pt x="208501" y="91975"/>
                    </a:lnTo>
                    <a:lnTo>
                      <a:pt x="211931" y="89899"/>
                    </a:lnTo>
                    <a:lnTo>
                      <a:pt x="225109" y="100369"/>
                    </a:lnTo>
                    <a:lnTo>
                      <a:pt x="228629" y="108041"/>
                    </a:lnTo>
                    <a:lnTo>
                      <a:pt x="228629" y="108041"/>
                    </a:lnTo>
                    <a:lnTo>
                      <a:pt x="218610" y="111110"/>
                    </a:lnTo>
                    <a:lnTo>
                      <a:pt x="213195" y="110388"/>
                    </a:lnTo>
                    <a:lnTo>
                      <a:pt x="210848" y="113186"/>
                    </a:lnTo>
                    <a:lnTo>
                      <a:pt x="206876" y="108944"/>
                    </a:lnTo>
                    <a:lnTo>
                      <a:pt x="202454" y="117519"/>
                    </a:lnTo>
                    <a:lnTo>
                      <a:pt x="202273" y="121761"/>
                    </a:lnTo>
                    <a:lnTo>
                      <a:pt x="207598" y="128621"/>
                    </a:lnTo>
                    <a:lnTo>
                      <a:pt x="216263" y="131690"/>
                    </a:lnTo>
                    <a:lnTo>
                      <a:pt x="216173" y="137105"/>
                    </a:lnTo>
                    <a:lnTo>
                      <a:pt x="219693" y="141708"/>
                    </a:lnTo>
                    <a:lnTo>
                      <a:pt x="219693" y="141708"/>
                    </a:lnTo>
                    <a:lnTo>
                      <a:pt x="219422" y="144777"/>
                    </a:lnTo>
                    <a:lnTo>
                      <a:pt x="219422" y="144777"/>
                    </a:lnTo>
                    <a:lnTo>
                      <a:pt x="212202" y="153352"/>
                    </a:lnTo>
                    <a:lnTo>
                      <a:pt x="209313" y="151095"/>
                    </a:lnTo>
                    <a:lnTo>
                      <a:pt x="213285" y="146853"/>
                    </a:lnTo>
                    <a:lnTo>
                      <a:pt x="210757" y="143243"/>
                    </a:lnTo>
                    <a:lnTo>
                      <a:pt x="208050" y="143153"/>
                    </a:lnTo>
                    <a:lnTo>
                      <a:pt x="208230" y="149561"/>
                    </a:lnTo>
                    <a:lnTo>
                      <a:pt x="204078" y="152720"/>
                    </a:lnTo>
                    <a:lnTo>
                      <a:pt x="202454" y="151547"/>
                    </a:lnTo>
                    <a:lnTo>
                      <a:pt x="202363" y="144597"/>
                    </a:lnTo>
                    <a:lnTo>
                      <a:pt x="198031" y="144687"/>
                    </a:lnTo>
                    <a:lnTo>
                      <a:pt x="196316" y="146853"/>
                    </a:lnTo>
                    <a:lnTo>
                      <a:pt x="196135" y="156782"/>
                    </a:lnTo>
                    <a:lnTo>
                      <a:pt x="199024" y="158677"/>
                    </a:lnTo>
                    <a:lnTo>
                      <a:pt x="195774" y="157865"/>
                    </a:lnTo>
                    <a:lnTo>
                      <a:pt x="191893" y="162649"/>
                    </a:lnTo>
                    <a:lnTo>
                      <a:pt x="189185" y="160844"/>
                    </a:lnTo>
                    <a:lnTo>
                      <a:pt x="188915" y="164725"/>
                    </a:lnTo>
                    <a:lnTo>
                      <a:pt x="195052" y="168425"/>
                    </a:lnTo>
                    <a:lnTo>
                      <a:pt x="194059" y="169418"/>
                    </a:lnTo>
                    <a:lnTo>
                      <a:pt x="196857" y="172307"/>
                    </a:lnTo>
                    <a:lnTo>
                      <a:pt x="194691" y="174834"/>
                    </a:lnTo>
                    <a:lnTo>
                      <a:pt x="198753" y="176098"/>
                    </a:lnTo>
                    <a:lnTo>
                      <a:pt x="197128" y="179166"/>
                    </a:lnTo>
                    <a:lnTo>
                      <a:pt x="200739" y="180159"/>
                    </a:lnTo>
                    <a:lnTo>
                      <a:pt x="200648" y="181784"/>
                    </a:lnTo>
                    <a:lnTo>
                      <a:pt x="192976" y="185304"/>
                    </a:lnTo>
                    <a:lnTo>
                      <a:pt x="189817" y="192705"/>
                    </a:lnTo>
                    <a:lnTo>
                      <a:pt x="187109" y="192074"/>
                    </a:lnTo>
                    <a:lnTo>
                      <a:pt x="187651" y="187470"/>
                    </a:lnTo>
                    <a:lnTo>
                      <a:pt x="181062" y="186658"/>
                    </a:lnTo>
                    <a:lnTo>
                      <a:pt x="176188" y="192074"/>
                    </a:lnTo>
                    <a:lnTo>
                      <a:pt x="172216" y="184853"/>
                    </a:lnTo>
                    <a:lnTo>
                      <a:pt x="165718" y="189366"/>
                    </a:lnTo>
                    <a:lnTo>
                      <a:pt x="174744" y="198121"/>
                    </a:lnTo>
                    <a:lnTo>
                      <a:pt x="171043" y="207869"/>
                    </a:lnTo>
                    <a:lnTo>
                      <a:pt x="181694" y="207237"/>
                    </a:lnTo>
                    <a:lnTo>
                      <a:pt x="183860" y="209674"/>
                    </a:lnTo>
                    <a:lnTo>
                      <a:pt x="180250" y="217978"/>
                    </a:lnTo>
                    <a:lnTo>
                      <a:pt x="176459" y="214278"/>
                    </a:lnTo>
                    <a:lnTo>
                      <a:pt x="169779" y="218610"/>
                    </a:lnTo>
                    <a:lnTo>
                      <a:pt x="174834" y="226734"/>
                    </a:lnTo>
                    <a:lnTo>
                      <a:pt x="175556" y="231969"/>
                    </a:lnTo>
                    <a:lnTo>
                      <a:pt x="172938" y="237113"/>
                    </a:lnTo>
                    <a:lnTo>
                      <a:pt x="175646" y="238377"/>
                    </a:lnTo>
                    <a:lnTo>
                      <a:pt x="170231" y="243251"/>
                    </a:lnTo>
                    <a:lnTo>
                      <a:pt x="163912" y="241626"/>
                    </a:lnTo>
                    <a:lnTo>
                      <a:pt x="160302" y="246771"/>
                    </a:lnTo>
                    <a:lnTo>
                      <a:pt x="154074" y="247042"/>
                    </a:lnTo>
                    <a:lnTo>
                      <a:pt x="159851" y="252999"/>
                    </a:lnTo>
                    <a:lnTo>
                      <a:pt x="157684" y="257151"/>
                    </a:lnTo>
                    <a:lnTo>
                      <a:pt x="153713" y="257241"/>
                    </a:lnTo>
                    <a:lnTo>
                      <a:pt x="154255" y="252999"/>
                    </a:lnTo>
                    <a:lnTo>
                      <a:pt x="151998" y="250291"/>
                    </a:lnTo>
                    <a:lnTo>
                      <a:pt x="147034" y="258415"/>
                    </a:lnTo>
                    <a:lnTo>
                      <a:pt x="140986" y="251735"/>
                    </a:lnTo>
                    <a:lnTo>
                      <a:pt x="135481" y="250833"/>
                    </a:lnTo>
                    <a:lnTo>
                      <a:pt x="133044" y="254263"/>
                    </a:lnTo>
                    <a:lnTo>
                      <a:pt x="133044" y="254263"/>
                    </a:lnTo>
                    <a:lnTo>
                      <a:pt x="130155" y="254082"/>
                    </a:lnTo>
                    <a:lnTo>
                      <a:pt x="121039" y="262567"/>
                    </a:lnTo>
                    <a:lnTo>
                      <a:pt x="109666" y="267892"/>
                    </a:lnTo>
                    <a:lnTo>
                      <a:pt x="105965" y="267982"/>
                    </a:lnTo>
                    <a:lnTo>
                      <a:pt x="101723" y="263018"/>
                    </a:lnTo>
                    <a:lnTo>
                      <a:pt x="97932" y="263108"/>
                    </a:lnTo>
                    <a:lnTo>
                      <a:pt x="83761" y="273579"/>
                    </a:lnTo>
                    <a:lnTo>
                      <a:pt x="79519" y="269878"/>
                    </a:lnTo>
                    <a:lnTo>
                      <a:pt x="79790" y="265004"/>
                    </a:lnTo>
                    <a:lnTo>
                      <a:pt x="76089" y="262657"/>
                    </a:lnTo>
                    <a:lnTo>
                      <a:pt x="74284" y="265274"/>
                    </a:lnTo>
                    <a:lnTo>
                      <a:pt x="77172" y="269336"/>
                    </a:lnTo>
                    <a:lnTo>
                      <a:pt x="76360" y="271593"/>
                    </a:lnTo>
                    <a:lnTo>
                      <a:pt x="70854" y="272044"/>
                    </a:lnTo>
                    <a:lnTo>
                      <a:pt x="66070" y="266267"/>
                    </a:lnTo>
                    <a:lnTo>
                      <a:pt x="58489" y="270239"/>
                    </a:lnTo>
                    <a:lnTo>
                      <a:pt x="60926" y="273217"/>
                    </a:lnTo>
                    <a:lnTo>
                      <a:pt x="68146" y="276106"/>
                    </a:lnTo>
                    <a:lnTo>
                      <a:pt x="68146" y="276106"/>
                    </a:lnTo>
                    <a:lnTo>
                      <a:pt x="58398" y="275023"/>
                    </a:lnTo>
                    <a:lnTo>
                      <a:pt x="56142" y="270600"/>
                    </a:lnTo>
                    <a:lnTo>
                      <a:pt x="48470" y="265906"/>
                    </a:lnTo>
                    <a:lnTo>
                      <a:pt x="46664" y="259588"/>
                    </a:lnTo>
                    <a:lnTo>
                      <a:pt x="40978" y="252999"/>
                    </a:lnTo>
                    <a:lnTo>
                      <a:pt x="44137" y="252187"/>
                    </a:lnTo>
                    <a:lnTo>
                      <a:pt x="42964" y="243341"/>
                    </a:lnTo>
                    <a:lnTo>
                      <a:pt x="37097" y="242529"/>
                    </a:lnTo>
                    <a:lnTo>
                      <a:pt x="32133" y="235579"/>
                    </a:lnTo>
                    <a:lnTo>
                      <a:pt x="26537" y="236843"/>
                    </a:lnTo>
                    <a:lnTo>
                      <a:pt x="23377" y="232149"/>
                    </a:lnTo>
                    <a:lnTo>
                      <a:pt x="24280" y="230254"/>
                    </a:lnTo>
                    <a:lnTo>
                      <a:pt x="22204" y="230163"/>
                    </a:lnTo>
                    <a:lnTo>
                      <a:pt x="19316" y="226011"/>
                    </a:lnTo>
                    <a:lnTo>
                      <a:pt x="15615" y="228448"/>
                    </a:lnTo>
                    <a:lnTo>
                      <a:pt x="12817" y="227456"/>
                    </a:lnTo>
                    <a:lnTo>
                      <a:pt x="8123" y="219422"/>
                    </a:lnTo>
                    <a:lnTo>
                      <a:pt x="3159" y="215180"/>
                    </a:lnTo>
                    <a:lnTo>
                      <a:pt x="6499" y="213465"/>
                    </a:lnTo>
                    <a:lnTo>
                      <a:pt x="7582" y="209945"/>
                    </a:lnTo>
                    <a:lnTo>
                      <a:pt x="3159" y="204259"/>
                    </a:lnTo>
                    <a:lnTo>
                      <a:pt x="0" y="203537"/>
                    </a:lnTo>
                    <a:lnTo>
                      <a:pt x="2527" y="196857"/>
                    </a:lnTo>
                    <a:lnTo>
                      <a:pt x="812" y="194330"/>
                    </a:lnTo>
                    <a:lnTo>
                      <a:pt x="5777" y="193066"/>
                    </a:lnTo>
                    <a:lnTo>
                      <a:pt x="8033" y="189546"/>
                    </a:lnTo>
                    <a:lnTo>
                      <a:pt x="10560" y="177722"/>
                    </a:lnTo>
                    <a:lnTo>
                      <a:pt x="10741" y="174563"/>
                    </a:lnTo>
                    <a:lnTo>
                      <a:pt x="6679" y="171675"/>
                    </a:lnTo>
                    <a:lnTo>
                      <a:pt x="5506" y="166710"/>
                    </a:lnTo>
                    <a:lnTo>
                      <a:pt x="9838" y="161746"/>
                    </a:lnTo>
                    <a:lnTo>
                      <a:pt x="14532" y="159941"/>
                    </a:lnTo>
                    <a:lnTo>
                      <a:pt x="11283" y="154164"/>
                    </a:lnTo>
                    <a:lnTo>
                      <a:pt x="13358" y="151818"/>
                    </a:lnTo>
                    <a:lnTo>
                      <a:pt x="12095" y="146402"/>
                    </a:lnTo>
                    <a:lnTo>
                      <a:pt x="15796" y="143153"/>
                    </a:lnTo>
                    <a:lnTo>
                      <a:pt x="11914" y="138459"/>
                    </a:lnTo>
                    <a:lnTo>
                      <a:pt x="5235" y="138549"/>
                    </a:lnTo>
                    <a:lnTo>
                      <a:pt x="4332" y="133856"/>
                    </a:lnTo>
                    <a:lnTo>
                      <a:pt x="6138" y="131238"/>
                    </a:lnTo>
                    <a:lnTo>
                      <a:pt x="1354" y="126725"/>
                    </a:lnTo>
                    <a:lnTo>
                      <a:pt x="1354" y="126725"/>
                    </a:lnTo>
                    <a:lnTo>
                      <a:pt x="3520" y="119053"/>
                    </a:lnTo>
                    <a:lnTo>
                      <a:pt x="6318" y="117970"/>
                    </a:lnTo>
                    <a:lnTo>
                      <a:pt x="12275" y="124198"/>
                    </a:lnTo>
                    <a:lnTo>
                      <a:pt x="20760" y="125191"/>
                    </a:lnTo>
                    <a:lnTo>
                      <a:pt x="18233" y="130787"/>
                    </a:lnTo>
                    <a:lnTo>
                      <a:pt x="20218" y="134036"/>
                    </a:lnTo>
                    <a:lnTo>
                      <a:pt x="29605" y="128169"/>
                    </a:lnTo>
                    <a:lnTo>
                      <a:pt x="31681" y="129072"/>
                    </a:lnTo>
                    <a:lnTo>
                      <a:pt x="45220" y="123656"/>
                    </a:lnTo>
                    <a:lnTo>
                      <a:pt x="45401" y="120678"/>
                    </a:lnTo>
                    <a:lnTo>
                      <a:pt x="56503" y="123205"/>
                    </a:lnTo>
                    <a:lnTo>
                      <a:pt x="57405" y="119775"/>
                    </a:lnTo>
                    <a:lnTo>
                      <a:pt x="66883" y="124649"/>
                    </a:lnTo>
                    <a:lnTo>
                      <a:pt x="69681" y="122664"/>
                    </a:lnTo>
                    <a:lnTo>
                      <a:pt x="70764" y="115623"/>
                    </a:lnTo>
                    <a:lnTo>
                      <a:pt x="80151" y="107410"/>
                    </a:lnTo>
                    <a:lnTo>
                      <a:pt x="79429" y="99376"/>
                    </a:lnTo>
                    <a:lnTo>
                      <a:pt x="88004" y="89358"/>
                    </a:lnTo>
                    <a:lnTo>
                      <a:pt x="84213" y="82588"/>
                    </a:lnTo>
                    <a:lnTo>
                      <a:pt x="80332" y="65258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78">
                <a:extLst>
                  <a:ext uri="{FF2B5EF4-FFF2-40B4-BE49-F238E27FC236}">
                    <a16:creationId xmlns="" xmlns:a16="http://schemas.microsoft.com/office/drawing/2014/main" id="{8548A1A7-C8FB-4DCF-9BBD-97820E65D876}"/>
                  </a:ext>
                </a:extLst>
              </p:cNvPr>
              <p:cNvSpPr/>
              <p:nvPr/>
            </p:nvSpPr>
            <p:spPr>
              <a:xfrm>
                <a:off x="2463808" y="1434447"/>
                <a:ext cx="193063" cy="155523"/>
              </a:xfrm>
              <a:custGeom>
                <a:avLst/>
                <a:gdLst>
                  <a:gd name="connsiteX0" fmla="*/ 110027 w 194691"/>
                  <a:gd name="connsiteY0" fmla="*/ 0 h 170140"/>
                  <a:gd name="connsiteX1" fmla="*/ 116706 w 194691"/>
                  <a:gd name="connsiteY1" fmla="*/ 1805 h 170140"/>
                  <a:gd name="connsiteX2" fmla="*/ 122393 w 194691"/>
                  <a:gd name="connsiteY2" fmla="*/ 6860 h 170140"/>
                  <a:gd name="connsiteX3" fmla="*/ 125101 w 194691"/>
                  <a:gd name="connsiteY3" fmla="*/ 15615 h 170140"/>
                  <a:gd name="connsiteX4" fmla="*/ 125101 w 194691"/>
                  <a:gd name="connsiteY4" fmla="*/ 15615 h 170140"/>
                  <a:gd name="connsiteX5" fmla="*/ 123295 w 194691"/>
                  <a:gd name="connsiteY5" fmla="*/ 28342 h 170140"/>
                  <a:gd name="connsiteX6" fmla="*/ 126996 w 194691"/>
                  <a:gd name="connsiteY6" fmla="*/ 38180 h 170140"/>
                  <a:gd name="connsiteX7" fmla="*/ 132592 w 194691"/>
                  <a:gd name="connsiteY7" fmla="*/ 44318 h 170140"/>
                  <a:gd name="connsiteX8" fmla="*/ 132592 w 194691"/>
                  <a:gd name="connsiteY8" fmla="*/ 44318 h 170140"/>
                  <a:gd name="connsiteX9" fmla="*/ 135661 w 194691"/>
                  <a:gd name="connsiteY9" fmla="*/ 47928 h 170140"/>
                  <a:gd name="connsiteX10" fmla="*/ 144597 w 194691"/>
                  <a:gd name="connsiteY10" fmla="*/ 50456 h 170140"/>
                  <a:gd name="connsiteX11" fmla="*/ 155518 w 194691"/>
                  <a:gd name="connsiteY11" fmla="*/ 43776 h 170140"/>
                  <a:gd name="connsiteX12" fmla="*/ 165357 w 194691"/>
                  <a:gd name="connsiteY12" fmla="*/ 43415 h 170140"/>
                  <a:gd name="connsiteX13" fmla="*/ 165357 w 194691"/>
                  <a:gd name="connsiteY13" fmla="*/ 43415 h 170140"/>
                  <a:gd name="connsiteX14" fmla="*/ 170050 w 194691"/>
                  <a:gd name="connsiteY14" fmla="*/ 48650 h 170140"/>
                  <a:gd name="connsiteX15" fmla="*/ 170682 w 194691"/>
                  <a:gd name="connsiteY15" fmla="*/ 64626 h 170140"/>
                  <a:gd name="connsiteX16" fmla="*/ 182957 w 194691"/>
                  <a:gd name="connsiteY16" fmla="*/ 69320 h 170140"/>
                  <a:gd name="connsiteX17" fmla="*/ 189366 w 194691"/>
                  <a:gd name="connsiteY17" fmla="*/ 78707 h 170140"/>
                  <a:gd name="connsiteX18" fmla="*/ 192976 w 194691"/>
                  <a:gd name="connsiteY18" fmla="*/ 92336 h 170140"/>
                  <a:gd name="connsiteX19" fmla="*/ 192525 w 194691"/>
                  <a:gd name="connsiteY19" fmla="*/ 104250 h 170140"/>
                  <a:gd name="connsiteX20" fmla="*/ 194691 w 194691"/>
                  <a:gd name="connsiteY20" fmla="*/ 109486 h 170140"/>
                  <a:gd name="connsiteX21" fmla="*/ 194691 w 194691"/>
                  <a:gd name="connsiteY21" fmla="*/ 109486 h 170140"/>
                  <a:gd name="connsiteX22" fmla="*/ 189456 w 194691"/>
                  <a:gd name="connsiteY22" fmla="*/ 115172 h 170140"/>
                  <a:gd name="connsiteX23" fmla="*/ 177812 w 194691"/>
                  <a:gd name="connsiteY23" fmla="*/ 117519 h 170140"/>
                  <a:gd name="connsiteX24" fmla="*/ 174022 w 194691"/>
                  <a:gd name="connsiteY24" fmla="*/ 112284 h 170140"/>
                  <a:gd name="connsiteX25" fmla="*/ 174653 w 194691"/>
                  <a:gd name="connsiteY25" fmla="*/ 104521 h 170140"/>
                  <a:gd name="connsiteX26" fmla="*/ 169689 w 194691"/>
                  <a:gd name="connsiteY26" fmla="*/ 102265 h 170140"/>
                  <a:gd name="connsiteX27" fmla="*/ 162468 w 194691"/>
                  <a:gd name="connsiteY27" fmla="*/ 103709 h 170140"/>
                  <a:gd name="connsiteX28" fmla="*/ 160573 w 194691"/>
                  <a:gd name="connsiteY28" fmla="*/ 106688 h 170140"/>
                  <a:gd name="connsiteX29" fmla="*/ 155608 w 194691"/>
                  <a:gd name="connsiteY29" fmla="*/ 108312 h 170140"/>
                  <a:gd name="connsiteX30" fmla="*/ 156692 w 194691"/>
                  <a:gd name="connsiteY30" fmla="*/ 111110 h 170140"/>
                  <a:gd name="connsiteX31" fmla="*/ 154886 w 194691"/>
                  <a:gd name="connsiteY31" fmla="*/ 112645 h 170140"/>
                  <a:gd name="connsiteX32" fmla="*/ 158045 w 194691"/>
                  <a:gd name="connsiteY32" fmla="*/ 117699 h 170140"/>
                  <a:gd name="connsiteX33" fmla="*/ 155789 w 194691"/>
                  <a:gd name="connsiteY33" fmla="*/ 124198 h 170140"/>
                  <a:gd name="connsiteX34" fmla="*/ 151727 w 194691"/>
                  <a:gd name="connsiteY34" fmla="*/ 123476 h 170140"/>
                  <a:gd name="connsiteX35" fmla="*/ 148297 w 194691"/>
                  <a:gd name="connsiteY35" fmla="*/ 119324 h 170140"/>
                  <a:gd name="connsiteX36" fmla="*/ 148297 w 194691"/>
                  <a:gd name="connsiteY36" fmla="*/ 119324 h 170140"/>
                  <a:gd name="connsiteX37" fmla="*/ 145951 w 194691"/>
                  <a:gd name="connsiteY37" fmla="*/ 121129 h 170140"/>
                  <a:gd name="connsiteX38" fmla="*/ 145951 w 194691"/>
                  <a:gd name="connsiteY38" fmla="*/ 121129 h 170140"/>
                  <a:gd name="connsiteX39" fmla="*/ 143694 w 194691"/>
                  <a:gd name="connsiteY39" fmla="*/ 117699 h 170140"/>
                  <a:gd name="connsiteX40" fmla="*/ 139362 w 194691"/>
                  <a:gd name="connsiteY40" fmla="*/ 119234 h 170140"/>
                  <a:gd name="connsiteX41" fmla="*/ 136112 w 194691"/>
                  <a:gd name="connsiteY41" fmla="*/ 115533 h 170140"/>
                  <a:gd name="connsiteX42" fmla="*/ 129252 w 194691"/>
                  <a:gd name="connsiteY42" fmla="*/ 116706 h 170140"/>
                  <a:gd name="connsiteX43" fmla="*/ 128621 w 194691"/>
                  <a:gd name="connsiteY43" fmla="*/ 126455 h 170140"/>
                  <a:gd name="connsiteX44" fmla="*/ 122212 w 194691"/>
                  <a:gd name="connsiteY44" fmla="*/ 128982 h 170140"/>
                  <a:gd name="connsiteX45" fmla="*/ 122844 w 194691"/>
                  <a:gd name="connsiteY45" fmla="*/ 131509 h 170140"/>
                  <a:gd name="connsiteX46" fmla="*/ 118060 w 194691"/>
                  <a:gd name="connsiteY46" fmla="*/ 143243 h 170140"/>
                  <a:gd name="connsiteX47" fmla="*/ 121851 w 194691"/>
                  <a:gd name="connsiteY47" fmla="*/ 150825 h 170140"/>
                  <a:gd name="connsiteX48" fmla="*/ 115172 w 194691"/>
                  <a:gd name="connsiteY48" fmla="*/ 151998 h 170140"/>
                  <a:gd name="connsiteX49" fmla="*/ 109576 w 194691"/>
                  <a:gd name="connsiteY49" fmla="*/ 150012 h 170140"/>
                  <a:gd name="connsiteX50" fmla="*/ 108854 w 194691"/>
                  <a:gd name="connsiteY50" fmla="*/ 153623 h 170140"/>
                  <a:gd name="connsiteX51" fmla="*/ 106778 w 194691"/>
                  <a:gd name="connsiteY51" fmla="*/ 153894 h 170140"/>
                  <a:gd name="connsiteX52" fmla="*/ 103799 w 194691"/>
                  <a:gd name="connsiteY52" fmla="*/ 149290 h 170140"/>
                  <a:gd name="connsiteX53" fmla="*/ 106146 w 194691"/>
                  <a:gd name="connsiteY53" fmla="*/ 137647 h 170140"/>
                  <a:gd name="connsiteX54" fmla="*/ 100640 w 194691"/>
                  <a:gd name="connsiteY54" fmla="*/ 136022 h 170140"/>
                  <a:gd name="connsiteX55" fmla="*/ 100008 w 194691"/>
                  <a:gd name="connsiteY55" fmla="*/ 131599 h 170140"/>
                  <a:gd name="connsiteX56" fmla="*/ 98293 w 194691"/>
                  <a:gd name="connsiteY56" fmla="*/ 131058 h 170140"/>
                  <a:gd name="connsiteX57" fmla="*/ 96398 w 194691"/>
                  <a:gd name="connsiteY57" fmla="*/ 140174 h 170140"/>
                  <a:gd name="connsiteX58" fmla="*/ 92156 w 194691"/>
                  <a:gd name="connsiteY58" fmla="*/ 138910 h 170140"/>
                  <a:gd name="connsiteX59" fmla="*/ 87643 w 194691"/>
                  <a:gd name="connsiteY59" fmla="*/ 144236 h 170140"/>
                  <a:gd name="connsiteX60" fmla="*/ 84484 w 194691"/>
                  <a:gd name="connsiteY60" fmla="*/ 145048 h 170140"/>
                  <a:gd name="connsiteX61" fmla="*/ 85476 w 194691"/>
                  <a:gd name="connsiteY61" fmla="*/ 150012 h 170140"/>
                  <a:gd name="connsiteX62" fmla="*/ 81595 w 194691"/>
                  <a:gd name="connsiteY62" fmla="*/ 152540 h 170140"/>
                  <a:gd name="connsiteX63" fmla="*/ 74555 w 194691"/>
                  <a:gd name="connsiteY63" fmla="*/ 151998 h 170140"/>
                  <a:gd name="connsiteX64" fmla="*/ 73020 w 194691"/>
                  <a:gd name="connsiteY64" fmla="*/ 153623 h 170140"/>
                  <a:gd name="connsiteX65" fmla="*/ 74555 w 194691"/>
                  <a:gd name="connsiteY65" fmla="*/ 162288 h 170140"/>
                  <a:gd name="connsiteX66" fmla="*/ 79068 w 194691"/>
                  <a:gd name="connsiteY66" fmla="*/ 163912 h 170140"/>
                  <a:gd name="connsiteX67" fmla="*/ 77985 w 194691"/>
                  <a:gd name="connsiteY67" fmla="*/ 167703 h 170140"/>
                  <a:gd name="connsiteX68" fmla="*/ 77985 w 194691"/>
                  <a:gd name="connsiteY68" fmla="*/ 167703 h 170140"/>
                  <a:gd name="connsiteX69" fmla="*/ 72208 w 194691"/>
                  <a:gd name="connsiteY69" fmla="*/ 170140 h 170140"/>
                  <a:gd name="connsiteX70" fmla="*/ 67063 w 194691"/>
                  <a:gd name="connsiteY70" fmla="*/ 163281 h 170140"/>
                  <a:gd name="connsiteX71" fmla="*/ 65980 w 194691"/>
                  <a:gd name="connsiteY71" fmla="*/ 165447 h 170140"/>
                  <a:gd name="connsiteX72" fmla="*/ 62731 w 194691"/>
                  <a:gd name="connsiteY72" fmla="*/ 165086 h 170140"/>
                  <a:gd name="connsiteX73" fmla="*/ 41881 w 194691"/>
                  <a:gd name="connsiteY73" fmla="*/ 138730 h 170140"/>
                  <a:gd name="connsiteX74" fmla="*/ 41881 w 194691"/>
                  <a:gd name="connsiteY74" fmla="*/ 138730 h 170140"/>
                  <a:gd name="connsiteX75" fmla="*/ 40166 w 194691"/>
                  <a:gd name="connsiteY75" fmla="*/ 135029 h 170140"/>
                  <a:gd name="connsiteX76" fmla="*/ 39263 w 194691"/>
                  <a:gd name="connsiteY76" fmla="*/ 112916 h 170140"/>
                  <a:gd name="connsiteX77" fmla="*/ 32674 w 194691"/>
                  <a:gd name="connsiteY77" fmla="*/ 111742 h 170140"/>
                  <a:gd name="connsiteX78" fmla="*/ 26446 w 194691"/>
                  <a:gd name="connsiteY78" fmla="*/ 107410 h 170140"/>
                  <a:gd name="connsiteX79" fmla="*/ 24190 w 194691"/>
                  <a:gd name="connsiteY79" fmla="*/ 104612 h 170140"/>
                  <a:gd name="connsiteX80" fmla="*/ 24009 w 194691"/>
                  <a:gd name="connsiteY80" fmla="*/ 99015 h 170140"/>
                  <a:gd name="connsiteX81" fmla="*/ 19045 w 194691"/>
                  <a:gd name="connsiteY81" fmla="*/ 102536 h 170140"/>
                  <a:gd name="connsiteX82" fmla="*/ 17149 w 194691"/>
                  <a:gd name="connsiteY82" fmla="*/ 101543 h 170140"/>
                  <a:gd name="connsiteX83" fmla="*/ 15254 w 194691"/>
                  <a:gd name="connsiteY83" fmla="*/ 95495 h 170140"/>
                  <a:gd name="connsiteX84" fmla="*/ 12456 w 194691"/>
                  <a:gd name="connsiteY84" fmla="*/ 96037 h 170140"/>
                  <a:gd name="connsiteX85" fmla="*/ 7130 w 194691"/>
                  <a:gd name="connsiteY85" fmla="*/ 82588 h 170140"/>
                  <a:gd name="connsiteX86" fmla="*/ 2347 w 194691"/>
                  <a:gd name="connsiteY86" fmla="*/ 77172 h 170140"/>
                  <a:gd name="connsiteX87" fmla="*/ 0 w 194691"/>
                  <a:gd name="connsiteY87" fmla="*/ 69320 h 170140"/>
                  <a:gd name="connsiteX88" fmla="*/ 0 w 194691"/>
                  <a:gd name="connsiteY88" fmla="*/ 69320 h 170140"/>
                  <a:gd name="connsiteX89" fmla="*/ 12907 w 194691"/>
                  <a:gd name="connsiteY89" fmla="*/ 67695 h 170140"/>
                  <a:gd name="connsiteX90" fmla="*/ 15344 w 194691"/>
                  <a:gd name="connsiteY90" fmla="*/ 55420 h 170140"/>
                  <a:gd name="connsiteX91" fmla="*/ 20218 w 194691"/>
                  <a:gd name="connsiteY91" fmla="*/ 49824 h 170140"/>
                  <a:gd name="connsiteX92" fmla="*/ 17330 w 194691"/>
                  <a:gd name="connsiteY92" fmla="*/ 47116 h 170140"/>
                  <a:gd name="connsiteX93" fmla="*/ 21843 w 194691"/>
                  <a:gd name="connsiteY93" fmla="*/ 43054 h 170140"/>
                  <a:gd name="connsiteX94" fmla="*/ 20218 w 194691"/>
                  <a:gd name="connsiteY94" fmla="*/ 38180 h 170140"/>
                  <a:gd name="connsiteX95" fmla="*/ 21662 w 194691"/>
                  <a:gd name="connsiteY95" fmla="*/ 34931 h 170140"/>
                  <a:gd name="connsiteX96" fmla="*/ 30779 w 194691"/>
                  <a:gd name="connsiteY96" fmla="*/ 28251 h 170140"/>
                  <a:gd name="connsiteX97" fmla="*/ 23919 w 194691"/>
                  <a:gd name="connsiteY97" fmla="*/ 21933 h 170140"/>
                  <a:gd name="connsiteX98" fmla="*/ 25273 w 194691"/>
                  <a:gd name="connsiteY98" fmla="*/ 19857 h 170140"/>
                  <a:gd name="connsiteX99" fmla="*/ 33486 w 194691"/>
                  <a:gd name="connsiteY99" fmla="*/ 22385 h 170140"/>
                  <a:gd name="connsiteX100" fmla="*/ 41971 w 194691"/>
                  <a:gd name="connsiteY100" fmla="*/ 29605 h 170140"/>
                  <a:gd name="connsiteX101" fmla="*/ 51629 w 194691"/>
                  <a:gd name="connsiteY101" fmla="*/ 30598 h 170140"/>
                  <a:gd name="connsiteX102" fmla="*/ 59843 w 194691"/>
                  <a:gd name="connsiteY102" fmla="*/ 26176 h 170140"/>
                  <a:gd name="connsiteX103" fmla="*/ 59843 w 194691"/>
                  <a:gd name="connsiteY103" fmla="*/ 17510 h 170140"/>
                  <a:gd name="connsiteX104" fmla="*/ 64265 w 194691"/>
                  <a:gd name="connsiteY104" fmla="*/ 19586 h 170140"/>
                  <a:gd name="connsiteX105" fmla="*/ 70854 w 194691"/>
                  <a:gd name="connsiteY105" fmla="*/ 14261 h 170140"/>
                  <a:gd name="connsiteX106" fmla="*/ 81956 w 194691"/>
                  <a:gd name="connsiteY106" fmla="*/ 11192 h 170140"/>
                  <a:gd name="connsiteX107" fmla="*/ 83581 w 194691"/>
                  <a:gd name="connsiteY107" fmla="*/ 13990 h 170140"/>
                  <a:gd name="connsiteX108" fmla="*/ 82769 w 194691"/>
                  <a:gd name="connsiteY108" fmla="*/ 24731 h 170140"/>
                  <a:gd name="connsiteX109" fmla="*/ 89087 w 194691"/>
                  <a:gd name="connsiteY109" fmla="*/ 26988 h 170140"/>
                  <a:gd name="connsiteX110" fmla="*/ 89177 w 194691"/>
                  <a:gd name="connsiteY110" fmla="*/ 22385 h 170140"/>
                  <a:gd name="connsiteX111" fmla="*/ 97932 w 194691"/>
                  <a:gd name="connsiteY111" fmla="*/ 19406 h 170140"/>
                  <a:gd name="connsiteX112" fmla="*/ 98564 w 194691"/>
                  <a:gd name="connsiteY112" fmla="*/ 15254 h 170140"/>
                  <a:gd name="connsiteX113" fmla="*/ 101452 w 194691"/>
                  <a:gd name="connsiteY113" fmla="*/ 11914 h 170140"/>
                  <a:gd name="connsiteX114" fmla="*/ 105424 w 194691"/>
                  <a:gd name="connsiteY114" fmla="*/ 11102 h 170140"/>
                  <a:gd name="connsiteX115" fmla="*/ 104792 w 194691"/>
                  <a:gd name="connsiteY115" fmla="*/ 13088 h 170140"/>
                  <a:gd name="connsiteX116" fmla="*/ 107590 w 194691"/>
                  <a:gd name="connsiteY116" fmla="*/ 13268 h 170140"/>
                  <a:gd name="connsiteX117" fmla="*/ 104792 w 194691"/>
                  <a:gd name="connsiteY117" fmla="*/ 7401 h 170140"/>
                  <a:gd name="connsiteX118" fmla="*/ 107771 w 194691"/>
                  <a:gd name="connsiteY118" fmla="*/ 6047 h 170140"/>
                  <a:gd name="connsiteX119" fmla="*/ 106597 w 194691"/>
                  <a:gd name="connsiteY119" fmla="*/ 3520 h 17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194691" h="170140">
                    <a:moveTo>
                      <a:pt x="110027" y="0"/>
                    </a:moveTo>
                    <a:lnTo>
                      <a:pt x="116706" y="1805"/>
                    </a:lnTo>
                    <a:lnTo>
                      <a:pt x="122393" y="6860"/>
                    </a:lnTo>
                    <a:lnTo>
                      <a:pt x="125101" y="15615"/>
                    </a:lnTo>
                    <a:lnTo>
                      <a:pt x="125101" y="15615"/>
                    </a:lnTo>
                    <a:lnTo>
                      <a:pt x="123295" y="28342"/>
                    </a:lnTo>
                    <a:lnTo>
                      <a:pt x="126996" y="38180"/>
                    </a:lnTo>
                    <a:lnTo>
                      <a:pt x="132592" y="44318"/>
                    </a:lnTo>
                    <a:lnTo>
                      <a:pt x="132592" y="44318"/>
                    </a:lnTo>
                    <a:lnTo>
                      <a:pt x="135661" y="47928"/>
                    </a:lnTo>
                    <a:lnTo>
                      <a:pt x="144597" y="50456"/>
                    </a:lnTo>
                    <a:lnTo>
                      <a:pt x="155518" y="43776"/>
                    </a:lnTo>
                    <a:lnTo>
                      <a:pt x="165357" y="43415"/>
                    </a:lnTo>
                    <a:lnTo>
                      <a:pt x="165357" y="43415"/>
                    </a:lnTo>
                    <a:lnTo>
                      <a:pt x="170050" y="48650"/>
                    </a:lnTo>
                    <a:lnTo>
                      <a:pt x="170682" y="64626"/>
                    </a:lnTo>
                    <a:lnTo>
                      <a:pt x="182957" y="69320"/>
                    </a:lnTo>
                    <a:lnTo>
                      <a:pt x="189366" y="78707"/>
                    </a:lnTo>
                    <a:lnTo>
                      <a:pt x="192976" y="92336"/>
                    </a:lnTo>
                    <a:lnTo>
                      <a:pt x="192525" y="104250"/>
                    </a:lnTo>
                    <a:lnTo>
                      <a:pt x="194691" y="109486"/>
                    </a:lnTo>
                    <a:lnTo>
                      <a:pt x="194691" y="109486"/>
                    </a:lnTo>
                    <a:lnTo>
                      <a:pt x="189456" y="115172"/>
                    </a:lnTo>
                    <a:lnTo>
                      <a:pt x="177812" y="117519"/>
                    </a:lnTo>
                    <a:lnTo>
                      <a:pt x="174022" y="112284"/>
                    </a:lnTo>
                    <a:lnTo>
                      <a:pt x="174653" y="104521"/>
                    </a:lnTo>
                    <a:lnTo>
                      <a:pt x="169689" y="102265"/>
                    </a:lnTo>
                    <a:lnTo>
                      <a:pt x="162468" y="103709"/>
                    </a:lnTo>
                    <a:lnTo>
                      <a:pt x="160573" y="106688"/>
                    </a:lnTo>
                    <a:lnTo>
                      <a:pt x="155608" y="108312"/>
                    </a:lnTo>
                    <a:lnTo>
                      <a:pt x="156692" y="111110"/>
                    </a:lnTo>
                    <a:lnTo>
                      <a:pt x="154886" y="112645"/>
                    </a:lnTo>
                    <a:lnTo>
                      <a:pt x="158045" y="117699"/>
                    </a:lnTo>
                    <a:lnTo>
                      <a:pt x="155789" y="124198"/>
                    </a:lnTo>
                    <a:lnTo>
                      <a:pt x="151727" y="123476"/>
                    </a:lnTo>
                    <a:lnTo>
                      <a:pt x="148297" y="119324"/>
                    </a:lnTo>
                    <a:lnTo>
                      <a:pt x="148297" y="119324"/>
                    </a:lnTo>
                    <a:lnTo>
                      <a:pt x="145951" y="121129"/>
                    </a:lnTo>
                    <a:lnTo>
                      <a:pt x="145951" y="121129"/>
                    </a:lnTo>
                    <a:lnTo>
                      <a:pt x="143694" y="117699"/>
                    </a:lnTo>
                    <a:lnTo>
                      <a:pt x="139362" y="119234"/>
                    </a:lnTo>
                    <a:lnTo>
                      <a:pt x="136112" y="115533"/>
                    </a:lnTo>
                    <a:lnTo>
                      <a:pt x="129252" y="116706"/>
                    </a:lnTo>
                    <a:lnTo>
                      <a:pt x="128621" y="126455"/>
                    </a:lnTo>
                    <a:lnTo>
                      <a:pt x="122212" y="128982"/>
                    </a:lnTo>
                    <a:lnTo>
                      <a:pt x="122844" y="131509"/>
                    </a:lnTo>
                    <a:lnTo>
                      <a:pt x="118060" y="143243"/>
                    </a:lnTo>
                    <a:lnTo>
                      <a:pt x="121851" y="150825"/>
                    </a:lnTo>
                    <a:lnTo>
                      <a:pt x="115172" y="151998"/>
                    </a:lnTo>
                    <a:lnTo>
                      <a:pt x="109576" y="150012"/>
                    </a:lnTo>
                    <a:lnTo>
                      <a:pt x="108854" y="153623"/>
                    </a:lnTo>
                    <a:lnTo>
                      <a:pt x="106778" y="153894"/>
                    </a:lnTo>
                    <a:lnTo>
                      <a:pt x="103799" y="149290"/>
                    </a:lnTo>
                    <a:lnTo>
                      <a:pt x="106146" y="137647"/>
                    </a:lnTo>
                    <a:lnTo>
                      <a:pt x="100640" y="136022"/>
                    </a:lnTo>
                    <a:lnTo>
                      <a:pt x="100008" y="131599"/>
                    </a:lnTo>
                    <a:lnTo>
                      <a:pt x="98293" y="131058"/>
                    </a:lnTo>
                    <a:lnTo>
                      <a:pt x="96398" y="140174"/>
                    </a:lnTo>
                    <a:lnTo>
                      <a:pt x="92156" y="138910"/>
                    </a:lnTo>
                    <a:lnTo>
                      <a:pt x="87643" y="144236"/>
                    </a:lnTo>
                    <a:lnTo>
                      <a:pt x="84484" y="145048"/>
                    </a:lnTo>
                    <a:lnTo>
                      <a:pt x="85476" y="150012"/>
                    </a:lnTo>
                    <a:lnTo>
                      <a:pt x="81595" y="152540"/>
                    </a:lnTo>
                    <a:lnTo>
                      <a:pt x="74555" y="151998"/>
                    </a:lnTo>
                    <a:lnTo>
                      <a:pt x="73020" y="153623"/>
                    </a:lnTo>
                    <a:lnTo>
                      <a:pt x="74555" y="162288"/>
                    </a:lnTo>
                    <a:lnTo>
                      <a:pt x="79068" y="163912"/>
                    </a:lnTo>
                    <a:lnTo>
                      <a:pt x="77985" y="167703"/>
                    </a:lnTo>
                    <a:lnTo>
                      <a:pt x="77985" y="167703"/>
                    </a:lnTo>
                    <a:lnTo>
                      <a:pt x="72208" y="170140"/>
                    </a:lnTo>
                    <a:lnTo>
                      <a:pt x="67063" y="163281"/>
                    </a:lnTo>
                    <a:lnTo>
                      <a:pt x="65980" y="165447"/>
                    </a:lnTo>
                    <a:lnTo>
                      <a:pt x="62731" y="165086"/>
                    </a:lnTo>
                    <a:lnTo>
                      <a:pt x="41881" y="138730"/>
                    </a:lnTo>
                    <a:lnTo>
                      <a:pt x="41881" y="138730"/>
                    </a:lnTo>
                    <a:lnTo>
                      <a:pt x="40166" y="135029"/>
                    </a:lnTo>
                    <a:lnTo>
                      <a:pt x="39263" y="112916"/>
                    </a:lnTo>
                    <a:lnTo>
                      <a:pt x="32674" y="111742"/>
                    </a:lnTo>
                    <a:lnTo>
                      <a:pt x="26446" y="107410"/>
                    </a:lnTo>
                    <a:lnTo>
                      <a:pt x="24190" y="104612"/>
                    </a:lnTo>
                    <a:lnTo>
                      <a:pt x="24009" y="99015"/>
                    </a:lnTo>
                    <a:lnTo>
                      <a:pt x="19045" y="102536"/>
                    </a:lnTo>
                    <a:lnTo>
                      <a:pt x="17149" y="101543"/>
                    </a:lnTo>
                    <a:lnTo>
                      <a:pt x="15254" y="95495"/>
                    </a:lnTo>
                    <a:lnTo>
                      <a:pt x="12456" y="96037"/>
                    </a:lnTo>
                    <a:lnTo>
                      <a:pt x="7130" y="82588"/>
                    </a:lnTo>
                    <a:lnTo>
                      <a:pt x="2347" y="77172"/>
                    </a:lnTo>
                    <a:lnTo>
                      <a:pt x="0" y="69320"/>
                    </a:lnTo>
                    <a:lnTo>
                      <a:pt x="0" y="69320"/>
                    </a:lnTo>
                    <a:lnTo>
                      <a:pt x="12907" y="67695"/>
                    </a:lnTo>
                    <a:lnTo>
                      <a:pt x="15344" y="55420"/>
                    </a:lnTo>
                    <a:lnTo>
                      <a:pt x="20218" y="49824"/>
                    </a:lnTo>
                    <a:lnTo>
                      <a:pt x="17330" y="47116"/>
                    </a:lnTo>
                    <a:lnTo>
                      <a:pt x="21843" y="43054"/>
                    </a:lnTo>
                    <a:lnTo>
                      <a:pt x="20218" y="38180"/>
                    </a:lnTo>
                    <a:lnTo>
                      <a:pt x="21662" y="34931"/>
                    </a:lnTo>
                    <a:lnTo>
                      <a:pt x="30779" y="28251"/>
                    </a:lnTo>
                    <a:lnTo>
                      <a:pt x="23919" y="21933"/>
                    </a:lnTo>
                    <a:lnTo>
                      <a:pt x="25273" y="19857"/>
                    </a:lnTo>
                    <a:lnTo>
                      <a:pt x="33486" y="22385"/>
                    </a:lnTo>
                    <a:lnTo>
                      <a:pt x="41971" y="29605"/>
                    </a:lnTo>
                    <a:lnTo>
                      <a:pt x="51629" y="30598"/>
                    </a:lnTo>
                    <a:lnTo>
                      <a:pt x="59843" y="26176"/>
                    </a:lnTo>
                    <a:lnTo>
                      <a:pt x="59843" y="17510"/>
                    </a:lnTo>
                    <a:lnTo>
                      <a:pt x="64265" y="19586"/>
                    </a:lnTo>
                    <a:lnTo>
                      <a:pt x="70854" y="14261"/>
                    </a:lnTo>
                    <a:lnTo>
                      <a:pt x="81956" y="11192"/>
                    </a:lnTo>
                    <a:lnTo>
                      <a:pt x="83581" y="13990"/>
                    </a:lnTo>
                    <a:lnTo>
                      <a:pt x="82769" y="24731"/>
                    </a:lnTo>
                    <a:lnTo>
                      <a:pt x="89087" y="26988"/>
                    </a:lnTo>
                    <a:lnTo>
                      <a:pt x="89177" y="22385"/>
                    </a:lnTo>
                    <a:lnTo>
                      <a:pt x="97932" y="19406"/>
                    </a:lnTo>
                    <a:lnTo>
                      <a:pt x="98564" y="15254"/>
                    </a:lnTo>
                    <a:lnTo>
                      <a:pt x="101452" y="11914"/>
                    </a:lnTo>
                    <a:lnTo>
                      <a:pt x="105424" y="11102"/>
                    </a:lnTo>
                    <a:lnTo>
                      <a:pt x="104792" y="13088"/>
                    </a:lnTo>
                    <a:lnTo>
                      <a:pt x="107590" y="13268"/>
                    </a:lnTo>
                    <a:lnTo>
                      <a:pt x="104792" y="7401"/>
                    </a:lnTo>
                    <a:lnTo>
                      <a:pt x="107771" y="6047"/>
                    </a:lnTo>
                    <a:lnTo>
                      <a:pt x="106597" y="352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7" name="Freeform: Shape 179">
                <a:extLst>
                  <a:ext uri="{FF2B5EF4-FFF2-40B4-BE49-F238E27FC236}">
                    <a16:creationId xmlns="" xmlns:a16="http://schemas.microsoft.com/office/drawing/2014/main" id="{85C99202-3DEE-4831-BD07-0EE08560A835}"/>
                  </a:ext>
                </a:extLst>
              </p:cNvPr>
              <p:cNvSpPr/>
              <p:nvPr/>
            </p:nvSpPr>
            <p:spPr>
              <a:xfrm>
                <a:off x="2527900" y="1296168"/>
                <a:ext cx="174177" cy="184400"/>
              </a:xfrm>
              <a:custGeom>
                <a:avLst/>
                <a:gdLst>
                  <a:gd name="connsiteX0" fmla="*/ 49643 w 175646"/>
                  <a:gd name="connsiteY0" fmla="*/ 3610 h 201731"/>
                  <a:gd name="connsiteX1" fmla="*/ 54427 w 175646"/>
                  <a:gd name="connsiteY1" fmla="*/ 4332 h 201731"/>
                  <a:gd name="connsiteX2" fmla="*/ 57135 w 175646"/>
                  <a:gd name="connsiteY2" fmla="*/ 2347 h 201731"/>
                  <a:gd name="connsiteX3" fmla="*/ 58940 w 175646"/>
                  <a:gd name="connsiteY3" fmla="*/ 6138 h 201731"/>
                  <a:gd name="connsiteX4" fmla="*/ 63002 w 175646"/>
                  <a:gd name="connsiteY4" fmla="*/ 7040 h 201731"/>
                  <a:gd name="connsiteX5" fmla="*/ 73021 w 175646"/>
                  <a:gd name="connsiteY5" fmla="*/ 0 h 201731"/>
                  <a:gd name="connsiteX6" fmla="*/ 76270 w 175646"/>
                  <a:gd name="connsiteY6" fmla="*/ 3430 h 201731"/>
                  <a:gd name="connsiteX7" fmla="*/ 80512 w 175646"/>
                  <a:gd name="connsiteY7" fmla="*/ 3159 h 201731"/>
                  <a:gd name="connsiteX8" fmla="*/ 85206 w 175646"/>
                  <a:gd name="connsiteY8" fmla="*/ 5867 h 201731"/>
                  <a:gd name="connsiteX9" fmla="*/ 91434 w 175646"/>
                  <a:gd name="connsiteY9" fmla="*/ 90 h 201731"/>
                  <a:gd name="connsiteX10" fmla="*/ 97210 w 175646"/>
                  <a:gd name="connsiteY10" fmla="*/ 4964 h 201731"/>
                  <a:gd name="connsiteX11" fmla="*/ 100369 w 175646"/>
                  <a:gd name="connsiteY11" fmla="*/ 3701 h 201731"/>
                  <a:gd name="connsiteX12" fmla="*/ 103438 w 175646"/>
                  <a:gd name="connsiteY12" fmla="*/ 5596 h 201731"/>
                  <a:gd name="connsiteX13" fmla="*/ 103167 w 175646"/>
                  <a:gd name="connsiteY13" fmla="*/ 11914 h 201731"/>
                  <a:gd name="connsiteX14" fmla="*/ 108854 w 175646"/>
                  <a:gd name="connsiteY14" fmla="*/ 11734 h 201731"/>
                  <a:gd name="connsiteX15" fmla="*/ 108854 w 175646"/>
                  <a:gd name="connsiteY15" fmla="*/ 11734 h 201731"/>
                  <a:gd name="connsiteX16" fmla="*/ 113638 w 175646"/>
                  <a:gd name="connsiteY16" fmla="*/ 16247 h 201731"/>
                  <a:gd name="connsiteX17" fmla="*/ 111832 w 175646"/>
                  <a:gd name="connsiteY17" fmla="*/ 18864 h 201731"/>
                  <a:gd name="connsiteX18" fmla="*/ 112735 w 175646"/>
                  <a:gd name="connsiteY18" fmla="*/ 23558 h 201731"/>
                  <a:gd name="connsiteX19" fmla="*/ 119414 w 175646"/>
                  <a:gd name="connsiteY19" fmla="*/ 23468 h 201731"/>
                  <a:gd name="connsiteX20" fmla="*/ 123295 w 175646"/>
                  <a:gd name="connsiteY20" fmla="*/ 28161 h 201731"/>
                  <a:gd name="connsiteX21" fmla="*/ 119595 w 175646"/>
                  <a:gd name="connsiteY21" fmla="*/ 31410 h 201731"/>
                  <a:gd name="connsiteX22" fmla="*/ 120858 w 175646"/>
                  <a:gd name="connsiteY22" fmla="*/ 36826 h 201731"/>
                  <a:gd name="connsiteX23" fmla="*/ 118782 w 175646"/>
                  <a:gd name="connsiteY23" fmla="*/ 39173 h 201731"/>
                  <a:gd name="connsiteX24" fmla="*/ 122032 w 175646"/>
                  <a:gd name="connsiteY24" fmla="*/ 44950 h 201731"/>
                  <a:gd name="connsiteX25" fmla="*/ 117338 w 175646"/>
                  <a:gd name="connsiteY25" fmla="*/ 46755 h 201731"/>
                  <a:gd name="connsiteX26" fmla="*/ 113006 w 175646"/>
                  <a:gd name="connsiteY26" fmla="*/ 51719 h 201731"/>
                  <a:gd name="connsiteX27" fmla="*/ 114179 w 175646"/>
                  <a:gd name="connsiteY27" fmla="*/ 56683 h 201731"/>
                  <a:gd name="connsiteX28" fmla="*/ 118241 w 175646"/>
                  <a:gd name="connsiteY28" fmla="*/ 59572 h 201731"/>
                  <a:gd name="connsiteX29" fmla="*/ 118060 w 175646"/>
                  <a:gd name="connsiteY29" fmla="*/ 62731 h 201731"/>
                  <a:gd name="connsiteX30" fmla="*/ 115533 w 175646"/>
                  <a:gd name="connsiteY30" fmla="*/ 74555 h 201731"/>
                  <a:gd name="connsiteX31" fmla="*/ 113277 w 175646"/>
                  <a:gd name="connsiteY31" fmla="*/ 78075 h 201731"/>
                  <a:gd name="connsiteX32" fmla="*/ 108312 w 175646"/>
                  <a:gd name="connsiteY32" fmla="*/ 79339 h 201731"/>
                  <a:gd name="connsiteX33" fmla="*/ 110027 w 175646"/>
                  <a:gd name="connsiteY33" fmla="*/ 81866 h 201731"/>
                  <a:gd name="connsiteX34" fmla="*/ 107500 w 175646"/>
                  <a:gd name="connsiteY34" fmla="*/ 88545 h 201731"/>
                  <a:gd name="connsiteX35" fmla="*/ 110659 w 175646"/>
                  <a:gd name="connsiteY35" fmla="*/ 89267 h 201731"/>
                  <a:gd name="connsiteX36" fmla="*/ 115082 w 175646"/>
                  <a:gd name="connsiteY36" fmla="*/ 94954 h 201731"/>
                  <a:gd name="connsiteX37" fmla="*/ 113999 w 175646"/>
                  <a:gd name="connsiteY37" fmla="*/ 98474 h 201731"/>
                  <a:gd name="connsiteX38" fmla="*/ 110659 w 175646"/>
                  <a:gd name="connsiteY38" fmla="*/ 100189 h 201731"/>
                  <a:gd name="connsiteX39" fmla="*/ 115623 w 175646"/>
                  <a:gd name="connsiteY39" fmla="*/ 104431 h 201731"/>
                  <a:gd name="connsiteX40" fmla="*/ 120317 w 175646"/>
                  <a:gd name="connsiteY40" fmla="*/ 112464 h 201731"/>
                  <a:gd name="connsiteX41" fmla="*/ 123115 w 175646"/>
                  <a:gd name="connsiteY41" fmla="*/ 113457 h 201731"/>
                  <a:gd name="connsiteX42" fmla="*/ 126816 w 175646"/>
                  <a:gd name="connsiteY42" fmla="*/ 111020 h 201731"/>
                  <a:gd name="connsiteX43" fmla="*/ 129704 w 175646"/>
                  <a:gd name="connsiteY43" fmla="*/ 115172 h 201731"/>
                  <a:gd name="connsiteX44" fmla="*/ 131780 w 175646"/>
                  <a:gd name="connsiteY44" fmla="*/ 115262 h 201731"/>
                  <a:gd name="connsiteX45" fmla="*/ 130877 w 175646"/>
                  <a:gd name="connsiteY45" fmla="*/ 117158 h 201731"/>
                  <a:gd name="connsiteX46" fmla="*/ 134036 w 175646"/>
                  <a:gd name="connsiteY46" fmla="*/ 121851 h 201731"/>
                  <a:gd name="connsiteX47" fmla="*/ 139632 w 175646"/>
                  <a:gd name="connsiteY47" fmla="*/ 120588 h 201731"/>
                  <a:gd name="connsiteX48" fmla="*/ 144597 w 175646"/>
                  <a:gd name="connsiteY48" fmla="*/ 127538 h 201731"/>
                  <a:gd name="connsiteX49" fmla="*/ 150464 w 175646"/>
                  <a:gd name="connsiteY49" fmla="*/ 128350 h 201731"/>
                  <a:gd name="connsiteX50" fmla="*/ 151637 w 175646"/>
                  <a:gd name="connsiteY50" fmla="*/ 137195 h 201731"/>
                  <a:gd name="connsiteX51" fmla="*/ 148478 w 175646"/>
                  <a:gd name="connsiteY51" fmla="*/ 138008 h 201731"/>
                  <a:gd name="connsiteX52" fmla="*/ 154164 w 175646"/>
                  <a:gd name="connsiteY52" fmla="*/ 144597 h 201731"/>
                  <a:gd name="connsiteX53" fmla="*/ 155970 w 175646"/>
                  <a:gd name="connsiteY53" fmla="*/ 150915 h 201731"/>
                  <a:gd name="connsiteX54" fmla="*/ 163642 w 175646"/>
                  <a:gd name="connsiteY54" fmla="*/ 155609 h 201731"/>
                  <a:gd name="connsiteX55" fmla="*/ 165898 w 175646"/>
                  <a:gd name="connsiteY55" fmla="*/ 160031 h 201731"/>
                  <a:gd name="connsiteX56" fmla="*/ 175646 w 175646"/>
                  <a:gd name="connsiteY56" fmla="*/ 161114 h 201731"/>
                  <a:gd name="connsiteX57" fmla="*/ 175646 w 175646"/>
                  <a:gd name="connsiteY57" fmla="*/ 161114 h 201731"/>
                  <a:gd name="connsiteX58" fmla="*/ 174022 w 175646"/>
                  <a:gd name="connsiteY58" fmla="*/ 163551 h 201731"/>
                  <a:gd name="connsiteX59" fmla="*/ 163190 w 175646"/>
                  <a:gd name="connsiteY59" fmla="*/ 168064 h 201731"/>
                  <a:gd name="connsiteX60" fmla="*/ 158226 w 175646"/>
                  <a:gd name="connsiteY60" fmla="*/ 173751 h 201731"/>
                  <a:gd name="connsiteX61" fmla="*/ 150825 w 175646"/>
                  <a:gd name="connsiteY61" fmla="*/ 175917 h 201731"/>
                  <a:gd name="connsiteX62" fmla="*/ 150825 w 175646"/>
                  <a:gd name="connsiteY62" fmla="*/ 175917 h 201731"/>
                  <a:gd name="connsiteX63" fmla="*/ 154706 w 175646"/>
                  <a:gd name="connsiteY63" fmla="*/ 181964 h 201731"/>
                  <a:gd name="connsiteX64" fmla="*/ 151998 w 175646"/>
                  <a:gd name="connsiteY64" fmla="*/ 182687 h 201731"/>
                  <a:gd name="connsiteX65" fmla="*/ 151998 w 175646"/>
                  <a:gd name="connsiteY65" fmla="*/ 182687 h 201731"/>
                  <a:gd name="connsiteX66" fmla="*/ 144145 w 175646"/>
                  <a:gd name="connsiteY66" fmla="*/ 181423 h 201731"/>
                  <a:gd name="connsiteX67" fmla="*/ 131238 w 175646"/>
                  <a:gd name="connsiteY67" fmla="*/ 174292 h 201731"/>
                  <a:gd name="connsiteX68" fmla="*/ 128621 w 175646"/>
                  <a:gd name="connsiteY68" fmla="*/ 180069 h 201731"/>
                  <a:gd name="connsiteX69" fmla="*/ 125732 w 175646"/>
                  <a:gd name="connsiteY69" fmla="*/ 180881 h 201731"/>
                  <a:gd name="connsiteX70" fmla="*/ 117699 w 175646"/>
                  <a:gd name="connsiteY70" fmla="*/ 174022 h 201731"/>
                  <a:gd name="connsiteX71" fmla="*/ 113277 w 175646"/>
                  <a:gd name="connsiteY71" fmla="*/ 173931 h 201731"/>
                  <a:gd name="connsiteX72" fmla="*/ 108493 w 175646"/>
                  <a:gd name="connsiteY72" fmla="*/ 179257 h 201731"/>
                  <a:gd name="connsiteX73" fmla="*/ 100911 w 175646"/>
                  <a:gd name="connsiteY73" fmla="*/ 182055 h 201731"/>
                  <a:gd name="connsiteX74" fmla="*/ 101182 w 175646"/>
                  <a:gd name="connsiteY74" fmla="*/ 185033 h 201731"/>
                  <a:gd name="connsiteX75" fmla="*/ 104792 w 175646"/>
                  <a:gd name="connsiteY75" fmla="*/ 185124 h 201731"/>
                  <a:gd name="connsiteX76" fmla="*/ 109395 w 175646"/>
                  <a:gd name="connsiteY76" fmla="*/ 189185 h 201731"/>
                  <a:gd name="connsiteX77" fmla="*/ 109486 w 175646"/>
                  <a:gd name="connsiteY77" fmla="*/ 191532 h 201731"/>
                  <a:gd name="connsiteX78" fmla="*/ 105785 w 175646"/>
                  <a:gd name="connsiteY78" fmla="*/ 194691 h 201731"/>
                  <a:gd name="connsiteX79" fmla="*/ 105785 w 175646"/>
                  <a:gd name="connsiteY79" fmla="*/ 194691 h 201731"/>
                  <a:gd name="connsiteX80" fmla="*/ 95947 w 175646"/>
                  <a:gd name="connsiteY80" fmla="*/ 195052 h 201731"/>
                  <a:gd name="connsiteX81" fmla="*/ 85025 w 175646"/>
                  <a:gd name="connsiteY81" fmla="*/ 201731 h 201731"/>
                  <a:gd name="connsiteX82" fmla="*/ 76089 w 175646"/>
                  <a:gd name="connsiteY82" fmla="*/ 199204 h 201731"/>
                  <a:gd name="connsiteX83" fmla="*/ 73021 w 175646"/>
                  <a:gd name="connsiteY83" fmla="*/ 195594 h 201731"/>
                  <a:gd name="connsiteX84" fmla="*/ 73021 w 175646"/>
                  <a:gd name="connsiteY84" fmla="*/ 195594 h 201731"/>
                  <a:gd name="connsiteX85" fmla="*/ 67695 w 175646"/>
                  <a:gd name="connsiteY85" fmla="*/ 189907 h 201731"/>
                  <a:gd name="connsiteX86" fmla="*/ 63904 w 175646"/>
                  <a:gd name="connsiteY86" fmla="*/ 180791 h 201731"/>
                  <a:gd name="connsiteX87" fmla="*/ 65529 w 175646"/>
                  <a:gd name="connsiteY87" fmla="*/ 166891 h 201731"/>
                  <a:gd name="connsiteX88" fmla="*/ 65529 w 175646"/>
                  <a:gd name="connsiteY88" fmla="*/ 166891 h 201731"/>
                  <a:gd name="connsiteX89" fmla="*/ 62821 w 175646"/>
                  <a:gd name="connsiteY89" fmla="*/ 158136 h 201731"/>
                  <a:gd name="connsiteX90" fmla="*/ 57135 w 175646"/>
                  <a:gd name="connsiteY90" fmla="*/ 153081 h 201731"/>
                  <a:gd name="connsiteX91" fmla="*/ 50456 w 175646"/>
                  <a:gd name="connsiteY91" fmla="*/ 151276 h 201731"/>
                  <a:gd name="connsiteX92" fmla="*/ 50456 w 175646"/>
                  <a:gd name="connsiteY92" fmla="*/ 151276 h 201731"/>
                  <a:gd name="connsiteX93" fmla="*/ 36465 w 175646"/>
                  <a:gd name="connsiteY93" fmla="*/ 153171 h 201731"/>
                  <a:gd name="connsiteX94" fmla="*/ 32313 w 175646"/>
                  <a:gd name="connsiteY94" fmla="*/ 140986 h 201731"/>
                  <a:gd name="connsiteX95" fmla="*/ 34750 w 175646"/>
                  <a:gd name="connsiteY95" fmla="*/ 136293 h 201731"/>
                  <a:gd name="connsiteX96" fmla="*/ 33487 w 175646"/>
                  <a:gd name="connsiteY96" fmla="*/ 116887 h 201731"/>
                  <a:gd name="connsiteX97" fmla="*/ 30418 w 175646"/>
                  <a:gd name="connsiteY97" fmla="*/ 113908 h 201731"/>
                  <a:gd name="connsiteX98" fmla="*/ 15886 w 175646"/>
                  <a:gd name="connsiteY98" fmla="*/ 110298 h 201731"/>
                  <a:gd name="connsiteX99" fmla="*/ 11012 w 175646"/>
                  <a:gd name="connsiteY99" fmla="*/ 104521 h 201731"/>
                  <a:gd name="connsiteX100" fmla="*/ 7311 w 175646"/>
                  <a:gd name="connsiteY100" fmla="*/ 88545 h 201731"/>
                  <a:gd name="connsiteX101" fmla="*/ 10019 w 175646"/>
                  <a:gd name="connsiteY101" fmla="*/ 82498 h 201731"/>
                  <a:gd name="connsiteX102" fmla="*/ 17781 w 175646"/>
                  <a:gd name="connsiteY102" fmla="*/ 77804 h 201731"/>
                  <a:gd name="connsiteX103" fmla="*/ 19045 w 175646"/>
                  <a:gd name="connsiteY103" fmla="*/ 71035 h 201731"/>
                  <a:gd name="connsiteX104" fmla="*/ 16337 w 175646"/>
                  <a:gd name="connsiteY104" fmla="*/ 66341 h 201731"/>
                  <a:gd name="connsiteX105" fmla="*/ 812 w 175646"/>
                  <a:gd name="connsiteY105" fmla="*/ 57225 h 201731"/>
                  <a:gd name="connsiteX106" fmla="*/ 0 w 175646"/>
                  <a:gd name="connsiteY106" fmla="*/ 54156 h 201731"/>
                  <a:gd name="connsiteX107" fmla="*/ 1715 w 175646"/>
                  <a:gd name="connsiteY107" fmla="*/ 50997 h 201731"/>
                  <a:gd name="connsiteX108" fmla="*/ 1715 w 175646"/>
                  <a:gd name="connsiteY108" fmla="*/ 50997 h 201731"/>
                  <a:gd name="connsiteX109" fmla="*/ 8304 w 175646"/>
                  <a:gd name="connsiteY109" fmla="*/ 44227 h 201731"/>
                  <a:gd name="connsiteX110" fmla="*/ 6048 w 175646"/>
                  <a:gd name="connsiteY110" fmla="*/ 40437 h 201731"/>
                  <a:gd name="connsiteX111" fmla="*/ 9207 w 175646"/>
                  <a:gd name="connsiteY111" fmla="*/ 35021 h 201731"/>
                  <a:gd name="connsiteX112" fmla="*/ 4062 w 175646"/>
                  <a:gd name="connsiteY112" fmla="*/ 30508 h 201731"/>
                  <a:gd name="connsiteX113" fmla="*/ 4242 w 175646"/>
                  <a:gd name="connsiteY113" fmla="*/ 26627 h 201731"/>
                  <a:gd name="connsiteX114" fmla="*/ 9477 w 175646"/>
                  <a:gd name="connsiteY114" fmla="*/ 15886 h 201731"/>
                  <a:gd name="connsiteX115" fmla="*/ 17150 w 175646"/>
                  <a:gd name="connsiteY115" fmla="*/ 16698 h 201731"/>
                  <a:gd name="connsiteX116" fmla="*/ 20309 w 175646"/>
                  <a:gd name="connsiteY116" fmla="*/ 19767 h 201731"/>
                  <a:gd name="connsiteX117" fmla="*/ 28071 w 175646"/>
                  <a:gd name="connsiteY117" fmla="*/ 19406 h 201731"/>
                  <a:gd name="connsiteX118" fmla="*/ 32494 w 175646"/>
                  <a:gd name="connsiteY118" fmla="*/ 22023 h 201731"/>
                  <a:gd name="connsiteX119" fmla="*/ 31230 w 175646"/>
                  <a:gd name="connsiteY119" fmla="*/ 8755 h 201731"/>
                  <a:gd name="connsiteX120" fmla="*/ 36104 w 175646"/>
                  <a:gd name="connsiteY120" fmla="*/ 8845 h 201731"/>
                  <a:gd name="connsiteX121" fmla="*/ 35924 w 175646"/>
                  <a:gd name="connsiteY121" fmla="*/ 5235 h 201731"/>
                  <a:gd name="connsiteX122" fmla="*/ 38541 w 175646"/>
                  <a:gd name="connsiteY122" fmla="*/ 4152 h 201731"/>
                  <a:gd name="connsiteX123" fmla="*/ 41971 w 175646"/>
                  <a:gd name="connsiteY123" fmla="*/ 5416 h 201731"/>
                  <a:gd name="connsiteX124" fmla="*/ 45220 w 175646"/>
                  <a:gd name="connsiteY124" fmla="*/ 3069 h 201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175646" h="201731">
                    <a:moveTo>
                      <a:pt x="49643" y="3610"/>
                    </a:moveTo>
                    <a:lnTo>
                      <a:pt x="54427" y="4332"/>
                    </a:lnTo>
                    <a:lnTo>
                      <a:pt x="57135" y="2347"/>
                    </a:lnTo>
                    <a:lnTo>
                      <a:pt x="58940" y="6138"/>
                    </a:lnTo>
                    <a:lnTo>
                      <a:pt x="63002" y="7040"/>
                    </a:lnTo>
                    <a:lnTo>
                      <a:pt x="73021" y="0"/>
                    </a:lnTo>
                    <a:lnTo>
                      <a:pt x="76270" y="3430"/>
                    </a:lnTo>
                    <a:lnTo>
                      <a:pt x="80512" y="3159"/>
                    </a:lnTo>
                    <a:lnTo>
                      <a:pt x="85206" y="5867"/>
                    </a:lnTo>
                    <a:lnTo>
                      <a:pt x="91434" y="90"/>
                    </a:lnTo>
                    <a:lnTo>
                      <a:pt x="97210" y="4964"/>
                    </a:lnTo>
                    <a:lnTo>
                      <a:pt x="100369" y="3701"/>
                    </a:lnTo>
                    <a:lnTo>
                      <a:pt x="103438" y="5596"/>
                    </a:lnTo>
                    <a:lnTo>
                      <a:pt x="103167" y="11914"/>
                    </a:lnTo>
                    <a:lnTo>
                      <a:pt x="108854" y="11734"/>
                    </a:lnTo>
                    <a:lnTo>
                      <a:pt x="108854" y="11734"/>
                    </a:lnTo>
                    <a:lnTo>
                      <a:pt x="113638" y="16247"/>
                    </a:lnTo>
                    <a:lnTo>
                      <a:pt x="111832" y="18864"/>
                    </a:lnTo>
                    <a:lnTo>
                      <a:pt x="112735" y="23558"/>
                    </a:lnTo>
                    <a:lnTo>
                      <a:pt x="119414" y="23468"/>
                    </a:lnTo>
                    <a:lnTo>
                      <a:pt x="123295" y="28161"/>
                    </a:lnTo>
                    <a:lnTo>
                      <a:pt x="119595" y="31410"/>
                    </a:lnTo>
                    <a:lnTo>
                      <a:pt x="120858" y="36826"/>
                    </a:lnTo>
                    <a:lnTo>
                      <a:pt x="118782" y="39173"/>
                    </a:lnTo>
                    <a:lnTo>
                      <a:pt x="122032" y="44950"/>
                    </a:lnTo>
                    <a:lnTo>
                      <a:pt x="117338" y="46755"/>
                    </a:lnTo>
                    <a:lnTo>
                      <a:pt x="113006" y="51719"/>
                    </a:lnTo>
                    <a:lnTo>
                      <a:pt x="114179" y="56683"/>
                    </a:lnTo>
                    <a:lnTo>
                      <a:pt x="118241" y="59572"/>
                    </a:lnTo>
                    <a:lnTo>
                      <a:pt x="118060" y="62731"/>
                    </a:lnTo>
                    <a:lnTo>
                      <a:pt x="115533" y="74555"/>
                    </a:lnTo>
                    <a:lnTo>
                      <a:pt x="113277" y="78075"/>
                    </a:lnTo>
                    <a:lnTo>
                      <a:pt x="108312" y="79339"/>
                    </a:lnTo>
                    <a:lnTo>
                      <a:pt x="110027" y="81866"/>
                    </a:lnTo>
                    <a:lnTo>
                      <a:pt x="107500" y="88545"/>
                    </a:lnTo>
                    <a:lnTo>
                      <a:pt x="110659" y="89267"/>
                    </a:lnTo>
                    <a:lnTo>
                      <a:pt x="115082" y="94954"/>
                    </a:lnTo>
                    <a:lnTo>
                      <a:pt x="113999" y="98474"/>
                    </a:lnTo>
                    <a:lnTo>
                      <a:pt x="110659" y="100189"/>
                    </a:lnTo>
                    <a:lnTo>
                      <a:pt x="115623" y="104431"/>
                    </a:lnTo>
                    <a:lnTo>
                      <a:pt x="120317" y="112464"/>
                    </a:lnTo>
                    <a:lnTo>
                      <a:pt x="123115" y="113457"/>
                    </a:lnTo>
                    <a:lnTo>
                      <a:pt x="126816" y="111020"/>
                    </a:lnTo>
                    <a:lnTo>
                      <a:pt x="129704" y="115172"/>
                    </a:lnTo>
                    <a:lnTo>
                      <a:pt x="131780" y="115262"/>
                    </a:lnTo>
                    <a:lnTo>
                      <a:pt x="130877" y="117158"/>
                    </a:lnTo>
                    <a:lnTo>
                      <a:pt x="134036" y="121851"/>
                    </a:lnTo>
                    <a:lnTo>
                      <a:pt x="139632" y="120588"/>
                    </a:lnTo>
                    <a:lnTo>
                      <a:pt x="144597" y="127538"/>
                    </a:lnTo>
                    <a:lnTo>
                      <a:pt x="150464" y="128350"/>
                    </a:lnTo>
                    <a:lnTo>
                      <a:pt x="151637" y="137195"/>
                    </a:lnTo>
                    <a:lnTo>
                      <a:pt x="148478" y="138008"/>
                    </a:lnTo>
                    <a:lnTo>
                      <a:pt x="154164" y="144597"/>
                    </a:lnTo>
                    <a:lnTo>
                      <a:pt x="155970" y="150915"/>
                    </a:lnTo>
                    <a:lnTo>
                      <a:pt x="163642" y="155609"/>
                    </a:lnTo>
                    <a:lnTo>
                      <a:pt x="165898" y="160031"/>
                    </a:lnTo>
                    <a:lnTo>
                      <a:pt x="175646" y="161114"/>
                    </a:lnTo>
                    <a:lnTo>
                      <a:pt x="175646" y="161114"/>
                    </a:lnTo>
                    <a:lnTo>
                      <a:pt x="174022" y="163551"/>
                    </a:lnTo>
                    <a:lnTo>
                      <a:pt x="163190" y="168064"/>
                    </a:lnTo>
                    <a:lnTo>
                      <a:pt x="158226" y="173751"/>
                    </a:lnTo>
                    <a:lnTo>
                      <a:pt x="150825" y="175917"/>
                    </a:lnTo>
                    <a:lnTo>
                      <a:pt x="150825" y="175917"/>
                    </a:lnTo>
                    <a:lnTo>
                      <a:pt x="154706" y="181964"/>
                    </a:lnTo>
                    <a:lnTo>
                      <a:pt x="151998" y="182687"/>
                    </a:lnTo>
                    <a:lnTo>
                      <a:pt x="151998" y="182687"/>
                    </a:lnTo>
                    <a:lnTo>
                      <a:pt x="144145" y="181423"/>
                    </a:lnTo>
                    <a:lnTo>
                      <a:pt x="131238" y="174292"/>
                    </a:lnTo>
                    <a:lnTo>
                      <a:pt x="128621" y="180069"/>
                    </a:lnTo>
                    <a:lnTo>
                      <a:pt x="125732" y="180881"/>
                    </a:lnTo>
                    <a:lnTo>
                      <a:pt x="117699" y="174022"/>
                    </a:lnTo>
                    <a:lnTo>
                      <a:pt x="113277" y="173931"/>
                    </a:lnTo>
                    <a:lnTo>
                      <a:pt x="108493" y="179257"/>
                    </a:lnTo>
                    <a:lnTo>
                      <a:pt x="100911" y="182055"/>
                    </a:lnTo>
                    <a:lnTo>
                      <a:pt x="101182" y="185033"/>
                    </a:lnTo>
                    <a:lnTo>
                      <a:pt x="104792" y="185124"/>
                    </a:lnTo>
                    <a:lnTo>
                      <a:pt x="109395" y="189185"/>
                    </a:lnTo>
                    <a:lnTo>
                      <a:pt x="109486" y="191532"/>
                    </a:lnTo>
                    <a:lnTo>
                      <a:pt x="105785" y="194691"/>
                    </a:lnTo>
                    <a:lnTo>
                      <a:pt x="105785" y="194691"/>
                    </a:lnTo>
                    <a:lnTo>
                      <a:pt x="95947" y="195052"/>
                    </a:lnTo>
                    <a:lnTo>
                      <a:pt x="85025" y="201731"/>
                    </a:lnTo>
                    <a:lnTo>
                      <a:pt x="76089" y="199204"/>
                    </a:lnTo>
                    <a:lnTo>
                      <a:pt x="73021" y="195594"/>
                    </a:lnTo>
                    <a:lnTo>
                      <a:pt x="73021" y="195594"/>
                    </a:lnTo>
                    <a:lnTo>
                      <a:pt x="67695" y="189907"/>
                    </a:lnTo>
                    <a:lnTo>
                      <a:pt x="63904" y="180791"/>
                    </a:lnTo>
                    <a:lnTo>
                      <a:pt x="65529" y="166891"/>
                    </a:lnTo>
                    <a:lnTo>
                      <a:pt x="65529" y="166891"/>
                    </a:lnTo>
                    <a:lnTo>
                      <a:pt x="62821" y="158136"/>
                    </a:lnTo>
                    <a:lnTo>
                      <a:pt x="57135" y="153081"/>
                    </a:lnTo>
                    <a:lnTo>
                      <a:pt x="50456" y="151276"/>
                    </a:lnTo>
                    <a:lnTo>
                      <a:pt x="50456" y="151276"/>
                    </a:lnTo>
                    <a:lnTo>
                      <a:pt x="36465" y="153171"/>
                    </a:lnTo>
                    <a:lnTo>
                      <a:pt x="32313" y="140986"/>
                    </a:lnTo>
                    <a:lnTo>
                      <a:pt x="34750" y="136293"/>
                    </a:lnTo>
                    <a:lnTo>
                      <a:pt x="33487" y="116887"/>
                    </a:lnTo>
                    <a:lnTo>
                      <a:pt x="30418" y="113908"/>
                    </a:lnTo>
                    <a:lnTo>
                      <a:pt x="15886" y="110298"/>
                    </a:lnTo>
                    <a:lnTo>
                      <a:pt x="11012" y="104521"/>
                    </a:lnTo>
                    <a:lnTo>
                      <a:pt x="7311" y="88545"/>
                    </a:lnTo>
                    <a:lnTo>
                      <a:pt x="10019" y="82498"/>
                    </a:lnTo>
                    <a:lnTo>
                      <a:pt x="17781" y="77804"/>
                    </a:lnTo>
                    <a:lnTo>
                      <a:pt x="19045" y="71035"/>
                    </a:lnTo>
                    <a:lnTo>
                      <a:pt x="16337" y="66341"/>
                    </a:lnTo>
                    <a:lnTo>
                      <a:pt x="812" y="57225"/>
                    </a:lnTo>
                    <a:lnTo>
                      <a:pt x="0" y="54156"/>
                    </a:lnTo>
                    <a:lnTo>
                      <a:pt x="1715" y="50997"/>
                    </a:lnTo>
                    <a:lnTo>
                      <a:pt x="1715" y="50997"/>
                    </a:lnTo>
                    <a:lnTo>
                      <a:pt x="8304" y="44227"/>
                    </a:lnTo>
                    <a:lnTo>
                      <a:pt x="6048" y="40437"/>
                    </a:lnTo>
                    <a:lnTo>
                      <a:pt x="9207" y="35021"/>
                    </a:lnTo>
                    <a:lnTo>
                      <a:pt x="4062" y="30508"/>
                    </a:lnTo>
                    <a:lnTo>
                      <a:pt x="4242" y="26627"/>
                    </a:lnTo>
                    <a:lnTo>
                      <a:pt x="9477" y="15886"/>
                    </a:lnTo>
                    <a:lnTo>
                      <a:pt x="17150" y="16698"/>
                    </a:lnTo>
                    <a:lnTo>
                      <a:pt x="20309" y="19767"/>
                    </a:lnTo>
                    <a:lnTo>
                      <a:pt x="28071" y="19406"/>
                    </a:lnTo>
                    <a:lnTo>
                      <a:pt x="32494" y="22023"/>
                    </a:lnTo>
                    <a:lnTo>
                      <a:pt x="31230" y="8755"/>
                    </a:lnTo>
                    <a:lnTo>
                      <a:pt x="36104" y="8845"/>
                    </a:lnTo>
                    <a:lnTo>
                      <a:pt x="35924" y="5235"/>
                    </a:lnTo>
                    <a:lnTo>
                      <a:pt x="38541" y="4152"/>
                    </a:lnTo>
                    <a:lnTo>
                      <a:pt x="41971" y="5416"/>
                    </a:lnTo>
                    <a:lnTo>
                      <a:pt x="45220" y="3069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80">
                <a:extLst>
                  <a:ext uri="{FF2B5EF4-FFF2-40B4-BE49-F238E27FC236}">
                    <a16:creationId xmlns="" xmlns:a16="http://schemas.microsoft.com/office/drawing/2014/main" id="{FD551C3D-2A84-40AF-A95C-C4FDB339B694}"/>
                  </a:ext>
                </a:extLst>
              </p:cNvPr>
              <p:cNvSpPr/>
              <p:nvPr/>
            </p:nvSpPr>
            <p:spPr>
              <a:xfrm>
                <a:off x="2538815" y="1526182"/>
                <a:ext cx="309061" cy="268390"/>
              </a:xfrm>
              <a:custGeom>
                <a:avLst/>
                <a:gdLst>
                  <a:gd name="connsiteX0" fmla="*/ 301379 w 311668"/>
                  <a:gd name="connsiteY0" fmla="*/ 112193 h 293616"/>
                  <a:gd name="connsiteX1" fmla="*/ 308599 w 311668"/>
                  <a:gd name="connsiteY1" fmla="*/ 119685 h 293616"/>
                  <a:gd name="connsiteX2" fmla="*/ 304267 w 311668"/>
                  <a:gd name="connsiteY2" fmla="*/ 122303 h 293616"/>
                  <a:gd name="connsiteX3" fmla="*/ 310134 w 311668"/>
                  <a:gd name="connsiteY3" fmla="*/ 127808 h 293616"/>
                  <a:gd name="connsiteX4" fmla="*/ 311668 w 311668"/>
                  <a:gd name="connsiteY4" fmla="*/ 133946 h 293616"/>
                  <a:gd name="connsiteX5" fmla="*/ 305170 w 311668"/>
                  <a:gd name="connsiteY5" fmla="*/ 143875 h 293616"/>
                  <a:gd name="connsiteX6" fmla="*/ 298761 w 311668"/>
                  <a:gd name="connsiteY6" fmla="*/ 146131 h 293616"/>
                  <a:gd name="connsiteX7" fmla="*/ 292082 w 311668"/>
                  <a:gd name="connsiteY7" fmla="*/ 141167 h 293616"/>
                  <a:gd name="connsiteX8" fmla="*/ 293526 w 311668"/>
                  <a:gd name="connsiteY8" fmla="*/ 127086 h 293616"/>
                  <a:gd name="connsiteX9" fmla="*/ 292262 w 311668"/>
                  <a:gd name="connsiteY9" fmla="*/ 122303 h 293616"/>
                  <a:gd name="connsiteX10" fmla="*/ 294429 w 311668"/>
                  <a:gd name="connsiteY10" fmla="*/ 116255 h 293616"/>
                  <a:gd name="connsiteX11" fmla="*/ 301379 w 311668"/>
                  <a:gd name="connsiteY11" fmla="*/ 112193 h 293616"/>
                  <a:gd name="connsiteX12" fmla="*/ 4874 w 311668"/>
                  <a:gd name="connsiteY12" fmla="*/ 65529 h 293616"/>
                  <a:gd name="connsiteX13" fmla="*/ 5957 w 311668"/>
                  <a:gd name="connsiteY13" fmla="*/ 61738 h 293616"/>
                  <a:gd name="connsiteX14" fmla="*/ 1444 w 311668"/>
                  <a:gd name="connsiteY14" fmla="*/ 60113 h 293616"/>
                  <a:gd name="connsiteX15" fmla="*/ 0 w 311668"/>
                  <a:gd name="connsiteY15" fmla="*/ 51448 h 293616"/>
                  <a:gd name="connsiteX16" fmla="*/ 1535 w 311668"/>
                  <a:gd name="connsiteY16" fmla="*/ 49914 h 293616"/>
                  <a:gd name="connsiteX17" fmla="*/ 8665 w 311668"/>
                  <a:gd name="connsiteY17" fmla="*/ 50365 h 293616"/>
                  <a:gd name="connsiteX18" fmla="*/ 12546 w 311668"/>
                  <a:gd name="connsiteY18" fmla="*/ 47838 h 293616"/>
                  <a:gd name="connsiteX19" fmla="*/ 11553 w 311668"/>
                  <a:gd name="connsiteY19" fmla="*/ 42874 h 293616"/>
                  <a:gd name="connsiteX20" fmla="*/ 14712 w 311668"/>
                  <a:gd name="connsiteY20" fmla="*/ 42061 h 293616"/>
                  <a:gd name="connsiteX21" fmla="*/ 19225 w 311668"/>
                  <a:gd name="connsiteY21" fmla="*/ 36736 h 293616"/>
                  <a:gd name="connsiteX22" fmla="*/ 23468 w 311668"/>
                  <a:gd name="connsiteY22" fmla="*/ 37999 h 293616"/>
                  <a:gd name="connsiteX23" fmla="*/ 25363 w 311668"/>
                  <a:gd name="connsiteY23" fmla="*/ 28883 h 293616"/>
                  <a:gd name="connsiteX24" fmla="*/ 27078 w 311668"/>
                  <a:gd name="connsiteY24" fmla="*/ 29335 h 293616"/>
                  <a:gd name="connsiteX25" fmla="*/ 27800 w 311668"/>
                  <a:gd name="connsiteY25" fmla="*/ 33757 h 293616"/>
                  <a:gd name="connsiteX26" fmla="*/ 33306 w 311668"/>
                  <a:gd name="connsiteY26" fmla="*/ 35382 h 293616"/>
                  <a:gd name="connsiteX27" fmla="*/ 30959 w 311668"/>
                  <a:gd name="connsiteY27" fmla="*/ 47116 h 293616"/>
                  <a:gd name="connsiteX28" fmla="*/ 33938 w 311668"/>
                  <a:gd name="connsiteY28" fmla="*/ 51719 h 293616"/>
                  <a:gd name="connsiteX29" fmla="*/ 35924 w 311668"/>
                  <a:gd name="connsiteY29" fmla="*/ 51358 h 293616"/>
                  <a:gd name="connsiteX30" fmla="*/ 36646 w 311668"/>
                  <a:gd name="connsiteY30" fmla="*/ 47838 h 293616"/>
                  <a:gd name="connsiteX31" fmla="*/ 42332 w 311668"/>
                  <a:gd name="connsiteY31" fmla="*/ 49824 h 293616"/>
                  <a:gd name="connsiteX32" fmla="*/ 49011 w 311668"/>
                  <a:gd name="connsiteY32" fmla="*/ 48650 h 293616"/>
                  <a:gd name="connsiteX33" fmla="*/ 45220 w 311668"/>
                  <a:gd name="connsiteY33" fmla="*/ 41068 h 293616"/>
                  <a:gd name="connsiteX34" fmla="*/ 50094 w 311668"/>
                  <a:gd name="connsiteY34" fmla="*/ 29335 h 293616"/>
                  <a:gd name="connsiteX35" fmla="*/ 49463 w 311668"/>
                  <a:gd name="connsiteY35" fmla="*/ 26807 h 293616"/>
                  <a:gd name="connsiteX36" fmla="*/ 55871 w 311668"/>
                  <a:gd name="connsiteY36" fmla="*/ 24280 h 293616"/>
                  <a:gd name="connsiteX37" fmla="*/ 56593 w 311668"/>
                  <a:gd name="connsiteY37" fmla="*/ 14532 h 293616"/>
                  <a:gd name="connsiteX38" fmla="*/ 63453 w 311668"/>
                  <a:gd name="connsiteY38" fmla="*/ 13358 h 293616"/>
                  <a:gd name="connsiteX39" fmla="*/ 66702 w 311668"/>
                  <a:gd name="connsiteY39" fmla="*/ 17059 h 293616"/>
                  <a:gd name="connsiteX40" fmla="*/ 71125 w 311668"/>
                  <a:gd name="connsiteY40" fmla="*/ 15434 h 293616"/>
                  <a:gd name="connsiteX41" fmla="*/ 73382 w 311668"/>
                  <a:gd name="connsiteY41" fmla="*/ 18864 h 293616"/>
                  <a:gd name="connsiteX42" fmla="*/ 73382 w 311668"/>
                  <a:gd name="connsiteY42" fmla="*/ 18864 h 293616"/>
                  <a:gd name="connsiteX43" fmla="*/ 75728 w 311668"/>
                  <a:gd name="connsiteY43" fmla="*/ 17059 h 293616"/>
                  <a:gd name="connsiteX44" fmla="*/ 75728 w 311668"/>
                  <a:gd name="connsiteY44" fmla="*/ 17059 h 293616"/>
                  <a:gd name="connsiteX45" fmla="*/ 79249 w 311668"/>
                  <a:gd name="connsiteY45" fmla="*/ 21211 h 293616"/>
                  <a:gd name="connsiteX46" fmla="*/ 83310 w 311668"/>
                  <a:gd name="connsiteY46" fmla="*/ 21933 h 293616"/>
                  <a:gd name="connsiteX47" fmla="*/ 85567 w 311668"/>
                  <a:gd name="connsiteY47" fmla="*/ 15525 h 293616"/>
                  <a:gd name="connsiteX48" fmla="*/ 82317 w 311668"/>
                  <a:gd name="connsiteY48" fmla="*/ 10470 h 293616"/>
                  <a:gd name="connsiteX49" fmla="*/ 84123 w 311668"/>
                  <a:gd name="connsiteY49" fmla="*/ 8845 h 293616"/>
                  <a:gd name="connsiteX50" fmla="*/ 83039 w 311668"/>
                  <a:gd name="connsiteY50" fmla="*/ 6047 h 293616"/>
                  <a:gd name="connsiteX51" fmla="*/ 88004 w 311668"/>
                  <a:gd name="connsiteY51" fmla="*/ 4423 h 293616"/>
                  <a:gd name="connsiteX52" fmla="*/ 89899 w 311668"/>
                  <a:gd name="connsiteY52" fmla="*/ 1444 h 293616"/>
                  <a:gd name="connsiteX53" fmla="*/ 97210 w 311668"/>
                  <a:gd name="connsiteY53" fmla="*/ 0 h 293616"/>
                  <a:gd name="connsiteX54" fmla="*/ 102175 w 311668"/>
                  <a:gd name="connsiteY54" fmla="*/ 2257 h 293616"/>
                  <a:gd name="connsiteX55" fmla="*/ 101543 w 311668"/>
                  <a:gd name="connsiteY55" fmla="*/ 10019 h 293616"/>
                  <a:gd name="connsiteX56" fmla="*/ 105334 w 311668"/>
                  <a:gd name="connsiteY56" fmla="*/ 15344 h 293616"/>
                  <a:gd name="connsiteX57" fmla="*/ 116977 w 311668"/>
                  <a:gd name="connsiteY57" fmla="*/ 12997 h 293616"/>
                  <a:gd name="connsiteX58" fmla="*/ 122212 w 311668"/>
                  <a:gd name="connsiteY58" fmla="*/ 7311 h 293616"/>
                  <a:gd name="connsiteX59" fmla="*/ 122212 w 311668"/>
                  <a:gd name="connsiteY59" fmla="*/ 7311 h 293616"/>
                  <a:gd name="connsiteX60" fmla="*/ 125281 w 311668"/>
                  <a:gd name="connsiteY60" fmla="*/ 9748 h 293616"/>
                  <a:gd name="connsiteX61" fmla="*/ 135300 w 311668"/>
                  <a:gd name="connsiteY61" fmla="*/ 10651 h 293616"/>
                  <a:gd name="connsiteX62" fmla="*/ 141709 w 311668"/>
                  <a:gd name="connsiteY62" fmla="*/ 15796 h 293616"/>
                  <a:gd name="connsiteX63" fmla="*/ 140445 w 311668"/>
                  <a:gd name="connsiteY63" fmla="*/ 24912 h 293616"/>
                  <a:gd name="connsiteX64" fmla="*/ 134668 w 311668"/>
                  <a:gd name="connsiteY64" fmla="*/ 35111 h 293616"/>
                  <a:gd name="connsiteX65" fmla="*/ 139362 w 311668"/>
                  <a:gd name="connsiteY65" fmla="*/ 44047 h 293616"/>
                  <a:gd name="connsiteX66" fmla="*/ 164996 w 311668"/>
                  <a:gd name="connsiteY66" fmla="*/ 47928 h 293616"/>
                  <a:gd name="connsiteX67" fmla="*/ 170231 w 311668"/>
                  <a:gd name="connsiteY67" fmla="*/ 52441 h 293616"/>
                  <a:gd name="connsiteX68" fmla="*/ 169418 w 311668"/>
                  <a:gd name="connsiteY68" fmla="*/ 59391 h 293616"/>
                  <a:gd name="connsiteX69" fmla="*/ 155609 w 311668"/>
                  <a:gd name="connsiteY69" fmla="*/ 71576 h 293616"/>
                  <a:gd name="connsiteX70" fmla="*/ 154796 w 311668"/>
                  <a:gd name="connsiteY70" fmla="*/ 77985 h 293616"/>
                  <a:gd name="connsiteX71" fmla="*/ 158677 w 311668"/>
                  <a:gd name="connsiteY71" fmla="*/ 85025 h 293616"/>
                  <a:gd name="connsiteX72" fmla="*/ 166981 w 311668"/>
                  <a:gd name="connsiteY72" fmla="*/ 84574 h 293616"/>
                  <a:gd name="connsiteX73" fmla="*/ 187470 w 311668"/>
                  <a:gd name="connsiteY73" fmla="*/ 68417 h 293616"/>
                  <a:gd name="connsiteX74" fmla="*/ 187470 w 311668"/>
                  <a:gd name="connsiteY74" fmla="*/ 68417 h 293616"/>
                  <a:gd name="connsiteX75" fmla="*/ 195413 w 311668"/>
                  <a:gd name="connsiteY75" fmla="*/ 60655 h 293616"/>
                  <a:gd name="connsiteX76" fmla="*/ 195413 w 311668"/>
                  <a:gd name="connsiteY76" fmla="*/ 60655 h 293616"/>
                  <a:gd name="connsiteX77" fmla="*/ 203627 w 311668"/>
                  <a:gd name="connsiteY77" fmla="*/ 72840 h 293616"/>
                  <a:gd name="connsiteX78" fmla="*/ 223845 w 311668"/>
                  <a:gd name="connsiteY78" fmla="*/ 80693 h 293616"/>
                  <a:gd name="connsiteX79" fmla="*/ 238016 w 311668"/>
                  <a:gd name="connsiteY79" fmla="*/ 98203 h 293616"/>
                  <a:gd name="connsiteX80" fmla="*/ 244154 w 311668"/>
                  <a:gd name="connsiteY80" fmla="*/ 102536 h 293616"/>
                  <a:gd name="connsiteX81" fmla="*/ 253090 w 311668"/>
                  <a:gd name="connsiteY81" fmla="*/ 104792 h 293616"/>
                  <a:gd name="connsiteX82" fmla="*/ 259047 w 311668"/>
                  <a:gd name="connsiteY82" fmla="*/ 103889 h 293616"/>
                  <a:gd name="connsiteX83" fmla="*/ 263831 w 311668"/>
                  <a:gd name="connsiteY83" fmla="*/ 101904 h 293616"/>
                  <a:gd name="connsiteX84" fmla="*/ 270149 w 311668"/>
                  <a:gd name="connsiteY84" fmla="*/ 95224 h 293616"/>
                  <a:gd name="connsiteX85" fmla="*/ 276016 w 311668"/>
                  <a:gd name="connsiteY85" fmla="*/ 95134 h 293616"/>
                  <a:gd name="connsiteX86" fmla="*/ 283868 w 311668"/>
                  <a:gd name="connsiteY86" fmla="*/ 91253 h 293616"/>
                  <a:gd name="connsiteX87" fmla="*/ 299303 w 311668"/>
                  <a:gd name="connsiteY87" fmla="*/ 107319 h 293616"/>
                  <a:gd name="connsiteX88" fmla="*/ 299303 w 311668"/>
                  <a:gd name="connsiteY88" fmla="*/ 107319 h 293616"/>
                  <a:gd name="connsiteX89" fmla="*/ 301559 w 311668"/>
                  <a:gd name="connsiteY89" fmla="*/ 112193 h 293616"/>
                  <a:gd name="connsiteX90" fmla="*/ 294609 w 311668"/>
                  <a:gd name="connsiteY90" fmla="*/ 116345 h 293616"/>
                  <a:gd name="connsiteX91" fmla="*/ 292353 w 311668"/>
                  <a:gd name="connsiteY91" fmla="*/ 122032 h 293616"/>
                  <a:gd name="connsiteX92" fmla="*/ 293526 w 311668"/>
                  <a:gd name="connsiteY92" fmla="*/ 127538 h 293616"/>
                  <a:gd name="connsiteX93" fmla="*/ 290909 w 311668"/>
                  <a:gd name="connsiteY93" fmla="*/ 133856 h 293616"/>
                  <a:gd name="connsiteX94" fmla="*/ 286125 w 311668"/>
                  <a:gd name="connsiteY94" fmla="*/ 137557 h 293616"/>
                  <a:gd name="connsiteX95" fmla="*/ 281431 w 311668"/>
                  <a:gd name="connsiteY95" fmla="*/ 138820 h 293616"/>
                  <a:gd name="connsiteX96" fmla="*/ 281702 w 311668"/>
                  <a:gd name="connsiteY96" fmla="*/ 133675 h 293616"/>
                  <a:gd name="connsiteX97" fmla="*/ 271683 w 311668"/>
                  <a:gd name="connsiteY97" fmla="*/ 139632 h 293616"/>
                  <a:gd name="connsiteX98" fmla="*/ 244334 w 311668"/>
                  <a:gd name="connsiteY98" fmla="*/ 142791 h 293616"/>
                  <a:gd name="connsiteX99" fmla="*/ 237926 w 311668"/>
                  <a:gd name="connsiteY99" fmla="*/ 145951 h 293616"/>
                  <a:gd name="connsiteX100" fmla="*/ 227997 w 311668"/>
                  <a:gd name="connsiteY100" fmla="*/ 147395 h 293616"/>
                  <a:gd name="connsiteX101" fmla="*/ 204891 w 311668"/>
                  <a:gd name="connsiteY101" fmla="*/ 161656 h 293616"/>
                  <a:gd name="connsiteX102" fmla="*/ 197218 w 311668"/>
                  <a:gd name="connsiteY102" fmla="*/ 171224 h 293616"/>
                  <a:gd name="connsiteX103" fmla="*/ 189095 w 311668"/>
                  <a:gd name="connsiteY103" fmla="*/ 177271 h 293616"/>
                  <a:gd name="connsiteX104" fmla="*/ 182687 w 311668"/>
                  <a:gd name="connsiteY104" fmla="*/ 187651 h 293616"/>
                  <a:gd name="connsiteX105" fmla="*/ 171765 w 311668"/>
                  <a:gd name="connsiteY105" fmla="*/ 198302 h 293616"/>
                  <a:gd name="connsiteX106" fmla="*/ 129884 w 311668"/>
                  <a:gd name="connsiteY106" fmla="*/ 248847 h 293616"/>
                  <a:gd name="connsiteX107" fmla="*/ 127538 w 311668"/>
                  <a:gd name="connsiteY107" fmla="*/ 249750 h 293616"/>
                  <a:gd name="connsiteX108" fmla="*/ 120497 w 311668"/>
                  <a:gd name="connsiteY108" fmla="*/ 261754 h 293616"/>
                  <a:gd name="connsiteX109" fmla="*/ 111381 w 311668"/>
                  <a:gd name="connsiteY109" fmla="*/ 267892 h 293616"/>
                  <a:gd name="connsiteX110" fmla="*/ 104612 w 311668"/>
                  <a:gd name="connsiteY110" fmla="*/ 267170 h 293616"/>
                  <a:gd name="connsiteX111" fmla="*/ 98835 w 311668"/>
                  <a:gd name="connsiteY111" fmla="*/ 272586 h 293616"/>
                  <a:gd name="connsiteX112" fmla="*/ 96488 w 311668"/>
                  <a:gd name="connsiteY112" fmla="*/ 277460 h 293616"/>
                  <a:gd name="connsiteX113" fmla="*/ 97481 w 311668"/>
                  <a:gd name="connsiteY113" fmla="*/ 279084 h 293616"/>
                  <a:gd name="connsiteX114" fmla="*/ 100730 w 311668"/>
                  <a:gd name="connsiteY114" fmla="*/ 278091 h 293616"/>
                  <a:gd name="connsiteX115" fmla="*/ 102265 w 311668"/>
                  <a:gd name="connsiteY115" fmla="*/ 283056 h 293616"/>
                  <a:gd name="connsiteX116" fmla="*/ 105243 w 311668"/>
                  <a:gd name="connsiteY116" fmla="*/ 279806 h 293616"/>
                  <a:gd name="connsiteX117" fmla="*/ 106958 w 311668"/>
                  <a:gd name="connsiteY117" fmla="*/ 280529 h 293616"/>
                  <a:gd name="connsiteX118" fmla="*/ 103980 w 311668"/>
                  <a:gd name="connsiteY118" fmla="*/ 288020 h 293616"/>
                  <a:gd name="connsiteX119" fmla="*/ 98654 w 311668"/>
                  <a:gd name="connsiteY119" fmla="*/ 285944 h 293616"/>
                  <a:gd name="connsiteX120" fmla="*/ 93239 w 311668"/>
                  <a:gd name="connsiteY120" fmla="*/ 287749 h 293616"/>
                  <a:gd name="connsiteX121" fmla="*/ 93239 w 311668"/>
                  <a:gd name="connsiteY121" fmla="*/ 290908 h 293616"/>
                  <a:gd name="connsiteX122" fmla="*/ 91073 w 311668"/>
                  <a:gd name="connsiteY122" fmla="*/ 292533 h 293616"/>
                  <a:gd name="connsiteX123" fmla="*/ 86108 w 311668"/>
                  <a:gd name="connsiteY123" fmla="*/ 293616 h 293616"/>
                  <a:gd name="connsiteX124" fmla="*/ 81324 w 311668"/>
                  <a:gd name="connsiteY124" fmla="*/ 292172 h 293616"/>
                  <a:gd name="connsiteX125" fmla="*/ 81324 w 311668"/>
                  <a:gd name="connsiteY125" fmla="*/ 292172 h 293616"/>
                  <a:gd name="connsiteX126" fmla="*/ 84754 w 311668"/>
                  <a:gd name="connsiteY126" fmla="*/ 281521 h 293616"/>
                  <a:gd name="connsiteX127" fmla="*/ 81415 w 311668"/>
                  <a:gd name="connsiteY127" fmla="*/ 263108 h 293616"/>
                  <a:gd name="connsiteX128" fmla="*/ 89087 w 311668"/>
                  <a:gd name="connsiteY128" fmla="*/ 238828 h 293616"/>
                  <a:gd name="connsiteX129" fmla="*/ 90350 w 311668"/>
                  <a:gd name="connsiteY129" fmla="*/ 225470 h 293616"/>
                  <a:gd name="connsiteX130" fmla="*/ 102445 w 311668"/>
                  <a:gd name="connsiteY130" fmla="*/ 216805 h 293616"/>
                  <a:gd name="connsiteX131" fmla="*/ 106507 w 311668"/>
                  <a:gd name="connsiteY131" fmla="*/ 197670 h 293616"/>
                  <a:gd name="connsiteX132" fmla="*/ 115443 w 311668"/>
                  <a:gd name="connsiteY132" fmla="*/ 183950 h 293616"/>
                  <a:gd name="connsiteX133" fmla="*/ 112645 w 311668"/>
                  <a:gd name="connsiteY133" fmla="*/ 154525 h 293616"/>
                  <a:gd name="connsiteX134" fmla="*/ 108312 w 311668"/>
                  <a:gd name="connsiteY134" fmla="*/ 137557 h 293616"/>
                  <a:gd name="connsiteX135" fmla="*/ 104792 w 311668"/>
                  <a:gd name="connsiteY135" fmla="*/ 135751 h 293616"/>
                  <a:gd name="connsiteX136" fmla="*/ 86740 w 311668"/>
                  <a:gd name="connsiteY136" fmla="*/ 141077 h 293616"/>
                  <a:gd name="connsiteX137" fmla="*/ 82047 w 311668"/>
                  <a:gd name="connsiteY137" fmla="*/ 123025 h 293616"/>
                  <a:gd name="connsiteX138" fmla="*/ 79068 w 311668"/>
                  <a:gd name="connsiteY138" fmla="*/ 122212 h 293616"/>
                  <a:gd name="connsiteX139" fmla="*/ 74194 w 311668"/>
                  <a:gd name="connsiteY139" fmla="*/ 131960 h 293616"/>
                  <a:gd name="connsiteX140" fmla="*/ 68869 w 311668"/>
                  <a:gd name="connsiteY140" fmla="*/ 137466 h 293616"/>
                  <a:gd name="connsiteX141" fmla="*/ 62821 w 311668"/>
                  <a:gd name="connsiteY141" fmla="*/ 140716 h 293616"/>
                  <a:gd name="connsiteX142" fmla="*/ 57315 w 311668"/>
                  <a:gd name="connsiteY142" fmla="*/ 139723 h 293616"/>
                  <a:gd name="connsiteX143" fmla="*/ 51719 w 311668"/>
                  <a:gd name="connsiteY143" fmla="*/ 134668 h 293616"/>
                  <a:gd name="connsiteX144" fmla="*/ 50456 w 311668"/>
                  <a:gd name="connsiteY144" fmla="*/ 130516 h 293616"/>
                  <a:gd name="connsiteX145" fmla="*/ 58940 w 311668"/>
                  <a:gd name="connsiteY145" fmla="*/ 128711 h 293616"/>
                  <a:gd name="connsiteX146" fmla="*/ 57767 w 311668"/>
                  <a:gd name="connsiteY146" fmla="*/ 123386 h 293616"/>
                  <a:gd name="connsiteX147" fmla="*/ 55059 w 311668"/>
                  <a:gd name="connsiteY147" fmla="*/ 121490 h 293616"/>
                  <a:gd name="connsiteX148" fmla="*/ 47748 w 311668"/>
                  <a:gd name="connsiteY148" fmla="*/ 124108 h 293616"/>
                  <a:gd name="connsiteX149" fmla="*/ 38361 w 311668"/>
                  <a:gd name="connsiteY149" fmla="*/ 123566 h 293616"/>
                  <a:gd name="connsiteX150" fmla="*/ 26988 w 311668"/>
                  <a:gd name="connsiteY150" fmla="*/ 117699 h 293616"/>
                  <a:gd name="connsiteX151" fmla="*/ 28432 w 311668"/>
                  <a:gd name="connsiteY151" fmla="*/ 103889 h 293616"/>
                  <a:gd name="connsiteX152" fmla="*/ 19225 w 311668"/>
                  <a:gd name="connsiteY152" fmla="*/ 92336 h 293616"/>
                  <a:gd name="connsiteX153" fmla="*/ 19225 w 311668"/>
                  <a:gd name="connsiteY153" fmla="*/ 92336 h 293616"/>
                  <a:gd name="connsiteX154" fmla="*/ 8755 w 311668"/>
                  <a:gd name="connsiteY154" fmla="*/ 87282 h 293616"/>
                  <a:gd name="connsiteX155" fmla="*/ 8755 w 311668"/>
                  <a:gd name="connsiteY155" fmla="*/ 87282 h 293616"/>
                  <a:gd name="connsiteX156" fmla="*/ 5506 w 311668"/>
                  <a:gd name="connsiteY156" fmla="*/ 85025 h 293616"/>
                  <a:gd name="connsiteX157" fmla="*/ 11553 w 311668"/>
                  <a:gd name="connsiteY157" fmla="*/ 79970 h 293616"/>
                  <a:gd name="connsiteX158" fmla="*/ 14081 w 311668"/>
                  <a:gd name="connsiteY158" fmla="*/ 72659 h 293616"/>
                  <a:gd name="connsiteX159" fmla="*/ 6409 w 311668"/>
                  <a:gd name="connsiteY159" fmla="*/ 71305 h 293616"/>
                  <a:gd name="connsiteX160" fmla="*/ 4874 w 311668"/>
                  <a:gd name="connsiteY160" fmla="*/ 65529 h 29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311668" h="293616">
                    <a:moveTo>
                      <a:pt x="301379" y="112193"/>
                    </a:moveTo>
                    <a:lnTo>
                      <a:pt x="308599" y="119685"/>
                    </a:lnTo>
                    <a:lnTo>
                      <a:pt x="304267" y="122303"/>
                    </a:lnTo>
                    <a:lnTo>
                      <a:pt x="310134" y="127808"/>
                    </a:lnTo>
                    <a:lnTo>
                      <a:pt x="311668" y="133946"/>
                    </a:lnTo>
                    <a:lnTo>
                      <a:pt x="305170" y="143875"/>
                    </a:lnTo>
                    <a:lnTo>
                      <a:pt x="298761" y="146131"/>
                    </a:lnTo>
                    <a:lnTo>
                      <a:pt x="292082" y="141167"/>
                    </a:lnTo>
                    <a:lnTo>
                      <a:pt x="293526" y="127086"/>
                    </a:lnTo>
                    <a:lnTo>
                      <a:pt x="292262" y="122303"/>
                    </a:lnTo>
                    <a:lnTo>
                      <a:pt x="294429" y="116255"/>
                    </a:lnTo>
                    <a:lnTo>
                      <a:pt x="301379" y="112193"/>
                    </a:lnTo>
                    <a:close/>
                    <a:moveTo>
                      <a:pt x="4874" y="65529"/>
                    </a:moveTo>
                    <a:lnTo>
                      <a:pt x="5957" y="61738"/>
                    </a:lnTo>
                    <a:lnTo>
                      <a:pt x="1444" y="60113"/>
                    </a:lnTo>
                    <a:lnTo>
                      <a:pt x="0" y="51448"/>
                    </a:lnTo>
                    <a:lnTo>
                      <a:pt x="1535" y="49914"/>
                    </a:lnTo>
                    <a:lnTo>
                      <a:pt x="8665" y="50365"/>
                    </a:lnTo>
                    <a:lnTo>
                      <a:pt x="12546" y="47838"/>
                    </a:lnTo>
                    <a:lnTo>
                      <a:pt x="11553" y="42874"/>
                    </a:lnTo>
                    <a:lnTo>
                      <a:pt x="14712" y="42061"/>
                    </a:lnTo>
                    <a:lnTo>
                      <a:pt x="19225" y="36736"/>
                    </a:lnTo>
                    <a:lnTo>
                      <a:pt x="23468" y="37999"/>
                    </a:lnTo>
                    <a:lnTo>
                      <a:pt x="25363" y="28883"/>
                    </a:lnTo>
                    <a:lnTo>
                      <a:pt x="27078" y="29335"/>
                    </a:lnTo>
                    <a:lnTo>
                      <a:pt x="27800" y="33757"/>
                    </a:lnTo>
                    <a:lnTo>
                      <a:pt x="33306" y="35382"/>
                    </a:lnTo>
                    <a:lnTo>
                      <a:pt x="30959" y="47116"/>
                    </a:lnTo>
                    <a:lnTo>
                      <a:pt x="33938" y="51719"/>
                    </a:lnTo>
                    <a:lnTo>
                      <a:pt x="35924" y="51358"/>
                    </a:lnTo>
                    <a:lnTo>
                      <a:pt x="36646" y="47838"/>
                    </a:lnTo>
                    <a:lnTo>
                      <a:pt x="42332" y="49824"/>
                    </a:lnTo>
                    <a:lnTo>
                      <a:pt x="49011" y="48650"/>
                    </a:lnTo>
                    <a:lnTo>
                      <a:pt x="45220" y="41068"/>
                    </a:lnTo>
                    <a:lnTo>
                      <a:pt x="50094" y="29335"/>
                    </a:lnTo>
                    <a:lnTo>
                      <a:pt x="49463" y="26807"/>
                    </a:lnTo>
                    <a:lnTo>
                      <a:pt x="55871" y="24280"/>
                    </a:lnTo>
                    <a:lnTo>
                      <a:pt x="56593" y="14532"/>
                    </a:lnTo>
                    <a:lnTo>
                      <a:pt x="63453" y="13358"/>
                    </a:lnTo>
                    <a:lnTo>
                      <a:pt x="66702" y="17059"/>
                    </a:lnTo>
                    <a:lnTo>
                      <a:pt x="71125" y="15434"/>
                    </a:lnTo>
                    <a:lnTo>
                      <a:pt x="73382" y="18864"/>
                    </a:lnTo>
                    <a:lnTo>
                      <a:pt x="73382" y="18864"/>
                    </a:lnTo>
                    <a:lnTo>
                      <a:pt x="75728" y="17059"/>
                    </a:lnTo>
                    <a:lnTo>
                      <a:pt x="75728" y="17059"/>
                    </a:lnTo>
                    <a:lnTo>
                      <a:pt x="79249" y="21211"/>
                    </a:lnTo>
                    <a:lnTo>
                      <a:pt x="83310" y="21933"/>
                    </a:lnTo>
                    <a:lnTo>
                      <a:pt x="85567" y="15525"/>
                    </a:lnTo>
                    <a:lnTo>
                      <a:pt x="82317" y="10470"/>
                    </a:lnTo>
                    <a:lnTo>
                      <a:pt x="84123" y="8845"/>
                    </a:lnTo>
                    <a:lnTo>
                      <a:pt x="83039" y="6047"/>
                    </a:lnTo>
                    <a:lnTo>
                      <a:pt x="88004" y="4423"/>
                    </a:lnTo>
                    <a:lnTo>
                      <a:pt x="89899" y="1444"/>
                    </a:lnTo>
                    <a:lnTo>
                      <a:pt x="97210" y="0"/>
                    </a:lnTo>
                    <a:lnTo>
                      <a:pt x="102175" y="2257"/>
                    </a:lnTo>
                    <a:lnTo>
                      <a:pt x="101543" y="10019"/>
                    </a:lnTo>
                    <a:lnTo>
                      <a:pt x="105334" y="15344"/>
                    </a:lnTo>
                    <a:lnTo>
                      <a:pt x="116977" y="12997"/>
                    </a:lnTo>
                    <a:lnTo>
                      <a:pt x="122212" y="7311"/>
                    </a:lnTo>
                    <a:lnTo>
                      <a:pt x="122212" y="7311"/>
                    </a:lnTo>
                    <a:lnTo>
                      <a:pt x="125281" y="9748"/>
                    </a:lnTo>
                    <a:lnTo>
                      <a:pt x="135300" y="10651"/>
                    </a:lnTo>
                    <a:lnTo>
                      <a:pt x="141709" y="15796"/>
                    </a:lnTo>
                    <a:lnTo>
                      <a:pt x="140445" y="24912"/>
                    </a:lnTo>
                    <a:lnTo>
                      <a:pt x="134668" y="35111"/>
                    </a:lnTo>
                    <a:lnTo>
                      <a:pt x="139362" y="44047"/>
                    </a:lnTo>
                    <a:lnTo>
                      <a:pt x="164996" y="47928"/>
                    </a:lnTo>
                    <a:lnTo>
                      <a:pt x="170231" y="52441"/>
                    </a:lnTo>
                    <a:lnTo>
                      <a:pt x="169418" y="59391"/>
                    </a:lnTo>
                    <a:lnTo>
                      <a:pt x="155609" y="71576"/>
                    </a:lnTo>
                    <a:lnTo>
                      <a:pt x="154796" y="77985"/>
                    </a:lnTo>
                    <a:lnTo>
                      <a:pt x="158677" y="85025"/>
                    </a:lnTo>
                    <a:lnTo>
                      <a:pt x="166981" y="84574"/>
                    </a:lnTo>
                    <a:lnTo>
                      <a:pt x="187470" y="68417"/>
                    </a:lnTo>
                    <a:lnTo>
                      <a:pt x="187470" y="68417"/>
                    </a:lnTo>
                    <a:lnTo>
                      <a:pt x="195413" y="60655"/>
                    </a:lnTo>
                    <a:lnTo>
                      <a:pt x="195413" y="60655"/>
                    </a:lnTo>
                    <a:lnTo>
                      <a:pt x="203627" y="72840"/>
                    </a:lnTo>
                    <a:lnTo>
                      <a:pt x="223845" y="80693"/>
                    </a:lnTo>
                    <a:lnTo>
                      <a:pt x="238016" y="98203"/>
                    </a:lnTo>
                    <a:lnTo>
                      <a:pt x="244154" y="102536"/>
                    </a:lnTo>
                    <a:lnTo>
                      <a:pt x="253090" y="104792"/>
                    </a:lnTo>
                    <a:lnTo>
                      <a:pt x="259047" y="103889"/>
                    </a:lnTo>
                    <a:lnTo>
                      <a:pt x="263831" y="101904"/>
                    </a:lnTo>
                    <a:lnTo>
                      <a:pt x="270149" y="95224"/>
                    </a:lnTo>
                    <a:lnTo>
                      <a:pt x="276016" y="95134"/>
                    </a:lnTo>
                    <a:lnTo>
                      <a:pt x="283868" y="91253"/>
                    </a:lnTo>
                    <a:lnTo>
                      <a:pt x="299303" y="107319"/>
                    </a:lnTo>
                    <a:lnTo>
                      <a:pt x="299303" y="107319"/>
                    </a:lnTo>
                    <a:lnTo>
                      <a:pt x="301559" y="112193"/>
                    </a:lnTo>
                    <a:lnTo>
                      <a:pt x="294609" y="116345"/>
                    </a:lnTo>
                    <a:lnTo>
                      <a:pt x="292353" y="122032"/>
                    </a:lnTo>
                    <a:lnTo>
                      <a:pt x="293526" y="127538"/>
                    </a:lnTo>
                    <a:lnTo>
                      <a:pt x="290909" y="133856"/>
                    </a:lnTo>
                    <a:lnTo>
                      <a:pt x="286125" y="137557"/>
                    </a:lnTo>
                    <a:lnTo>
                      <a:pt x="281431" y="138820"/>
                    </a:lnTo>
                    <a:lnTo>
                      <a:pt x="281702" y="133675"/>
                    </a:lnTo>
                    <a:lnTo>
                      <a:pt x="271683" y="139632"/>
                    </a:lnTo>
                    <a:lnTo>
                      <a:pt x="244334" y="142791"/>
                    </a:lnTo>
                    <a:lnTo>
                      <a:pt x="237926" y="145951"/>
                    </a:lnTo>
                    <a:lnTo>
                      <a:pt x="227997" y="147395"/>
                    </a:lnTo>
                    <a:lnTo>
                      <a:pt x="204891" y="161656"/>
                    </a:lnTo>
                    <a:lnTo>
                      <a:pt x="197218" y="171224"/>
                    </a:lnTo>
                    <a:lnTo>
                      <a:pt x="189095" y="177271"/>
                    </a:lnTo>
                    <a:lnTo>
                      <a:pt x="182687" y="187651"/>
                    </a:lnTo>
                    <a:lnTo>
                      <a:pt x="171765" y="198302"/>
                    </a:lnTo>
                    <a:lnTo>
                      <a:pt x="129884" y="248847"/>
                    </a:lnTo>
                    <a:lnTo>
                      <a:pt x="127538" y="249750"/>
                    </a:lnTo>
                    <a:lnTo>
                      <a:pt x="120497" y="261754"/>
                    </a:lnTo>
                    <a:lnTo>
                      <a:pt x="111381" y="267892"/>
                    </a:lnTo>
                    <a:lnTo>
                      <a:pt x="104612" y="267170"/>
                    </a:lnTo>
                    <a:lnTo>
                      <a:pt x="98835" y="272586"/>
                    </a:lnTo>
                    <a:lnTo>
                      <a:pt x="96488" y="277460"/>
                    </a:lnTo>
                    <a:lnTo>
                      <a:pt x="97481" y="279084"/>
                    </a:lnTo>
                    <a:lnTo>
                      <a:pt x="100730" y="278091"/>
                    </a:lnTo>
                    <a:lnTo>
                      <a:pt x="102265" y="283056"/>
                    </a:lnTo>
                    <a:lnTo>
                      <a:pt x="105243" y="279806"/>
                    </a:lnTo>
                    <a:lnTo>
                      <a:pt x="106958" y="280529"/>
                    </a:lnTo>
                    <a:lnTo>
                      <a:pt x="103980" y="288020"/>
                    </a:lnTo>
                    <a:lnTo>
                      <a:pt x="98654" y="285944"/>
                    </a:lnTo>
                    <a:lnTo>
                      <a:pt x="93239" y="287749"/>
                    </a:lnTo>
                    <a:lnTo>
                      <a:pt x="93239" y="290908"/>
                    </a:lnTo>
                    <a:lnTo>
                      <a:pt x="91073" y="292533"/>
                    </a:lnTo>
                    <a:lnTo>
                      <a:pt x="86108" y="293616"/>
                    </a:lnTo>
                    <a:lnTo>
                      <a:pt x="81324" y="292172"/>
                    </a:lnTo>
                    <a:lnTo>
                      <a:pt x="81324" y="292172"/>
                    </a:lnTo>
                    <a:lnTo>
                      <a:pt x="84754" y="281521"/>
                    </a:lnTo>
                    <a:lnTo>
                      <a:pt x="81415" y="263108"/>
                    </a:lnTo>
                    <a:lnTo>
                      <a:pt x="89087" y="238828"/>
                    </a:lnTo>
                    <a:lnTo>
                      <a:pt x="90350" y="225470"/>
                    </a:lnTo>
                    <a:lnTo>
                      <a:pt x="102445" y="216805"/>
                    </a:lnTo>
                    <a:lnTo>
                      <a:pt x="106507" y="197670"/>
                    </a:lnTo>
                    <a:lnTo>
                      <a:pt x="115443" y="183950"/>
                    </a:lnTo>
                    <a:lnTo>
                      <a:pt x="112645" y="154525"/>
                    </a:lnTo>
                    <a:lnTo>
                      <a:pt x="108312" y="137557"/>
                    </a:lnTo>
                    <a:lnTo>
                      <a:pt x="104792" y="135751"/>
                    </a:lnTo>
                    <a:lnTo>
                      <a:pt x="86740" y="141077"/>
                    </a:lnTo>
                    <a:lnTo>
                      <a:pt x="82047" y="123025"/>
                    </a:lnTo>
                    <a:lnTo>
                      <a:pt x="79068" y="122212"/>
                    </a:lnTo>
                    <a:lnTo>
                      <a:pt x="74194" y="131960"/>
                    </a:lnTo>
                    <a:lnTo>
                      <a:pt x="68869" y="137466"/>
                    </a:lnTo>
                    <a:lnTo>
                      <a:pt x="62821" y="140716"/>
                    </a:lnTo>
                    <a:lnTo>
                      <a:pt x="57315" y="139723"/>
                    </a:lnTo>
                    <a:lnTo>
                      <a:pt x="51719" y="134668"/>
                    </a:lnTo>
                    <a:lnTo>
                      <a:pt x="50456" y="130516"/>
                    </a:lnTo>
                    <a:lnTo>
                      <a:pt x="58940" y="128711"/>
                    </a:lnTo>
                    <a:lnTo>
                      <a:pt x="57767" y="123386"/>
                    </a:lnTo>
                    <a:lnTo>
                      <a:pt x="55059" y="121490"/>
                    </a:lnTo>
                    <a:lnTo>
                      <a:pt x="47748" y="124108"/>
                    </a:lnTo>
                    <a:lnTo>
                      <a:pt x="38361" y="123566"/>
                    </a:lnTo>
                    <a:lnTo>
                      <a:pt x="26988" y="117699"/>
                    </a:lnTo>
                    <a:lnTo>
                      <a:pt x="28432" y="103889"/>
                    </a:lnTo>
                    <a:lnTo>
                      <a:pt x="19225" y="92336"/>
                    </a:lnTo>
                    <a:lnTo>
                      <a:pt x="19225" y="92336"/>
                    </a:lnTo>
                    <a:lnTo>
                      <a:pt x="8755" y="87282"/>
                    </a:lnTo>
                    <a:lnTo>
                      <a:pt x="8755" y="87282"/>
                    </a:lnTo>
                    <a:lnTo>
                      <a:pt x="5506" y="85025"/>
                    </a:lnTo>
                    <a:lnTo>
                      <a:pt x="11553" y="79970"/>
                    </a:lnTo>
                    <a:lnTo>
                      <a:pt x="14081" y="72659"/>
                    </a:lnTo>
                    <a:lnTo>
                      <a:pt x="6409" y="71305"/>
                    </a:lnTo>
                    <a:lnTo>
                      <a:pt x="4874" y="65529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9" name="Freeform: Shape 181">
                <a:extLst>
                  <a:ext uri="{FF2B5EF4-FFF2-40B4-BE49-F238E27FC236}">
                    <a16:creationId xmlns="" xmlns:a16="http://schemas.microsoft.com/office/drawing/2014/main" id="{CBF127EF-17E1-48CB-97A5-EEDCC4ED5F93}"/>
                  </a:ext>
                </a:extLst>
              </p:cNvPr>
              <p:cNvSpPr/>
              <p:nvPr/>
            </p:nvSpPr>
            <p:spPr>
              <a:xfrm>
                <a:off x="2032198" y="977084"/>
                <a:ext cx="297605" cy="366903"/>
              </a:xfrm>
              <a:custGeom>
                <a:avLst/>
                <a:gdLst>
                  <a:gd name="connsiteX0" fmla="*/ 126725 w 300114"/>
                  <a:gd name="connsiteY0" fmla="*/ 0 h 401386"/>
                  <a:gd name="connsiteX1" fmla="*/ 133946 w 300114"/>
                  <a:gd name="connsiteY1" fmla="*/ 271 h 401386"/>
                  <a:gd name="connsiteX2" fmla="*/ 137466 w 300114"/>
                  <a:gd name="connsiteY2" fmla="*/ 6138 h 401386"/>
                  <a:gd name="connsiteX3" fmla="*/ 144236 w 300114"/>
                  <a:gd name="connsiteY3" fmla="*/ 6860 h 401386"/>
                  <a:gd name="connsiteX4" fmla="*/ 148658 w 300114"/>
                  <a:gd name="connsiteY4" fmla="*/ 10741 h 401386"/>
                  <a:gd name="connsiteX5" fmla="*/ 155699 w 300114"/>
                  <a:gd name="connsiteY5" fmla="*/ 9297 h 401386"/>
                  <a:gd name="connsiteX6" fmla="*/ 159670 w 300114"/>
                  <a:gd name="connsiteY6" fmla="*/ 15435 h 401386"/>
                  <a:gd name="connsiteX7" fmla="*/ 159219 w 300114"/>
                  <a:gd name="connsiteY7" fmla="*/ 18503 h 401386"/>
                  <a:gd name="connsiteX8" fmla="*/ 163912 w 300114"/>
                  <a:gd name="connsiteY8" fmla="*/ 14983 h 401386"/>
                  <a:gd name="connsiteX9" fmla="*/ 169599 w 300114"/>
                  <a:gd name="connsiteY9" fmla="*/ 15615 h 401386"/>
                  <a:gd name="connsiteX10" fmla="*/ 170411 w 300114"/>
                  <a:gd name="connsiteY10" fmla="*/ 18052 h 401386"/>
                  <a:gd name="connsiteX11" fmla="*/ 176459 w 300114"/>
                  <a:gd name="connsiteY11" fmla="*/ 20760 h 401386"/>
                  <a:gd name="connsiteX12" fmla="*/ 177632 w 300114"/>
                  <a:gd name="connsiteY12" fmla="*/ 24461 h 401386"/>
                  <a:gd name="connsiteX13" fmla="*/ 182506 w 300114"/>
                  <a:gd name="connsiteY13" fmla="*/ 27981 h 401386"/>
                  <a:gd name="connsiteX14" fmla="*/ 196767 w 300114"/>
                  <a:gd name="connsiteY14" fmla="*/ 29876 h 401386"/>
                  <a:gd name="connsiteX15" fmla="*/ 198572 w 300114"/>
                  <a:gd name="connsiteY15" fmla="*/ 37097 h 401386"/>
                  <a:gd name="connsiteX16" fmla="*/ 192435 w 300114"/>
                  <a:gd name="connsiteY16" fmla="*/ 44498 h 401386"/>
                  <a:gd name="connsiteX17" fmla="*/ 196225 w 300114"/>
                  <a:gd name="connsiteY17" fmla="*/ 50636 h 401386"/>
                  <a:gd name="connsiteX18" fmla="*/ 204078 w 300114"/>
                  <a:gd name="connsiteY18" fmla="*/ 53795 h 401386"/>
                  <a:gd name="connsiteX19" fmla="*/ 205251 w 300114"/>
                  <a:gd name="connsiteY19" fmla="*/ 58128 h 401386"/>
                  <a:gd name="connsiteX20" fmla="*/ 201551 w 300114"/>
                  <a:gd name="connsiteY20" fmla="*/ 60384 h 401386"/>
                  <a:gd name="connsiteX21" fmla="*/ 203807 w 300114"/>
                  <a:gd name="connsiteY21" fmla="*/ 67154 h 401386"/>
                  <a:gd name="connsiteX22" fmla="*/ 209133 w 300114"/>
                  <a:gd name="connsiteY22" fmla="*/ 75638 h 401386"/>
                  <a:gd name="connsiteX23" fmla="*/ 214819 w 300114"/>
                  <a:gd name="connsiteY23" fmla="*/ 78978 h 401386"/>
                  <a:gd name="connsiteX24" fmla="*/ 212202 w 300114"/>
                  <a:gd name="connsiteY24" fmla="*/ 86379 h 401386"/>
                  <a:gd name="connsiteX25" fmla="*/ 226463 w 300114"/>
                  <a:gd name="connsiteY25" fmla="*/ 93871 h 401386"/>
                  <a:gd name="connsiteX26" fmla="*/ 225380 w 300114"/>
                  <a:gd name="connsiteY26" fmla="*/ 98835 h 401386"/>
                  <a:gd name="connsiteX27" fmla="*/ 227726 w 300114"/>
                  <a:gd name="connsiteY27" fmla="*/ 104882 h 401386"/>
                  <a:gd name="connsiteX28" fmla="*/ 231156 w 300114"/>
                  <a:gd name="connsiteY28" fmla="*/ 105965 h 401386"/>
                  <a:gd name="connsiteX29" fmla="*/ 237565 w 300114"/>
                  <a:gd name="connsiteY29" fmla="*/ 103980 h 401386"/>
                  <a:gd name="connsiteX30" fmla="*/ 238738 w 300114"/>
                  <a:gd name="connsiteY30" fmla="*/ 106056 h 401386"/>
                  <a:gd name="connsiteX31" fmla="*/ 238738 w 300114"/>
                  <a:gd name="connsiteY31" fmla="*/ 106056 h 401386"/>
                  <a:gd name="connsiteX32" fmla="*/ 237655 w 300114"/>
                  <a:gd name="connsiteY32" fmla="*/ 111200 h 401386"/>
                  <a:gd name="connsiteX33" fmla="*/ 242619 w 300114"/>
                  <a:gd name="connsiteY33" fmla="*/ 118331 h 401386"/>
                  <a:gd name="connsiteX34" fmla="*/ 247223 w 300114"/>
                  <a:gd name="connsiteY34" fmla="*/ 137737 h 401386"/>
                  <a:gd name="connsiteX35" fmla="*/ 247223 w 300114"/>
                  <a:gd name="connsiteY35" fmla="*/ 148929 h 401386"/>
                  <a:gd name="connsiteX36" fmla="*/ 252006 w 300114"/>
                  <a:gd name="connsiteY36" fmla="*/ 150464 h 401386"/>
                  <a:gd name="connsiteX37" fmla="*/ 261664 w 300114"/>
                  <a:gd name="connsiteY37" fmla="*/ 142701 h 401386"/>
                  <a:gd name="connsiteX38" fmla="*/ 268975 w 300114"/>
                  <a:gd name="connsiteY38" fmla="*/ 146041 h 401386"/>
                  <a:gd name="connsiteX39" fmla="*/ 273308 w 300114"/>
                  <a:gd name="connsiteY39" fmla="*/ 153533 h 401386"/>
                  <a:gd name="connsiteX40" fmla="*/ 270058 w 300114"/>
                  <a:gd name="connsiteY40" fmla="*/ 166259 h 401386"/>
                  <a:gd name="connsiteX41" fmla="*/ 271412 w 300114"/>
                  <a:gd name="connsiteY41" fmla="*/ 179708 h 401386"/>
                  <a:gd name="connsiteX42" fmla="*/ 277460 w 300114"/>
                  <a:gd name="connsiteY42" fmla="*/ 186568 h 401386"/>
                  <a:gd name="connsiteX43" fmla="*/ 293075 w 300114"/>
                  <a:gd name="connsiteY43" fmla="*/ 194781 h 401386"/>
                  <a:gd name="connsiteX44" fmla="*/ 300025 w 300114"/>
                  <a:gd name="connsiteY44" fmla="*/ 203717 h 401386"/>
                  <a:gd name="connsiteX45" fmla="*/ 300115 w 300114"/>
                  <a:gd name="connsiteY45" fmla="*/ 207779 h 401386"/>
                  <a:gd name="connsiteX46" fmla="*/ 297136 w 300114"/>
                  <a:gd name="connsiteY46" fmla="*/ 211480 h 401386"/>
                  <a:gd name="connsiteX47" fmla="*/ 299212 w 300114"/>
                  <a:gd name="connsiteY47" fmla="*/ 213375 h 401386"/>
                  <a:gd name="connsiteX48" fmla="*/ 296775 w 300114"/>
                  <a:gd name="connsiteY48" fmla="*/ 227456 h 401386"/>
                  <a:gd name="connsiteX49" fmla="*/ 294429 w 300114"/>
                  <a:gd name="connsiteY49" fmla="*/ 227365 h 401386"/>
                  <a:gd name="connsiteX50" fmla="*/ 294429 w 300114"/>
                  <a:gd name="connsiteY50" fmla="*/ 227365 h 401386"/>
                  <a:gd name="connsiteX51" fmla="*/ 289916 w 300114"/>
                  <a:gd name="connsiteY51" fmla="*/ 215812 h 401386"/>
                  <a:gd name="connsiteX52" fmla="*/ 272405 w 300114"/>
                  <a:gd name="connsiteY52" fmla="*/ 207869 h 401386"/>
                  <a:gd name="connsiteX53" fmla="*/ 261574 w 300114"/>
                  <a:gd name="connsiteY53" fmla="*/ 212743 h 401386"/>
                  <a:gd name="connsiteX54" fmla="*/ 259317 w 300114"/>
                  <a:gd name="connsiteY54" fmla="*/ 203176 h 401386"/>
                  <a:gd name="connsiteX55" fmla="*/ 256971 w 300114"/>
                  <a:gd name="connsiteY55" fmla="*/ 204439 h 401386"/>
                  <a:gd name="connsiteX56" fmla="*/ 252909 w 300114"/>
                  <a:gd name="connsiteY56" fmla="*/ 208681 h 401386"/>
                  <a:gd name="connsiteX57" fmla="*/ 254353 w 300114"/>
                  <a:gd name="connsiteY57" fmla="*/ 215361 h 401386"/>
                  <a:gd name="connsiteX58" fmla="*/ 252638 w 300114"/>
                  <a:gd name="connsiteY58" fmla="*/ 234135 h 401386"/>
                  <a:gd name="connsiteX59" fmla="*/ 245327 w 300114"/>
                  <a:gd name="connsiteY59" fmla="*/ 255165 h 401386"/>
                  <a:gd name="connsiteX60" fmla="*/ 247674 w 300114"/>
                  <a:gd name="connsiteY60" fmla="*/ 256068 h 401386"/>
                  <a:gd name="connsiteX61" fmla="*/ 247674 w 300114"/>
                  <a:gd name="connsiteY61" fmla="*/ 256068 h 401386"/>
                  <a:gd name="connsiteX62" fmla="*/ 244876 w 300114"/>
                  <a:gd name="connsiteY62" fmla="*/ 258776 h 401386"/>
                  <a:gd name="connsiteX63" fmla="*/ 241446 w 300114"/>
                  <a:gd name="connsiteY63" fmla="*/ 258234 h 401386"/>
                  <a:gd name="connsiteX64" fmla="*/ 241446 w 300114"/>
                  <a:gd name="connsiteY64" fmla="*/ 258234 h 401386"/>
                  <a:gd name="connsiteX65" fmla="*/ 228809 w 300114"/>
                  <a:gd name="connsiteY65" fmla="*/ 264101 h 401386"/>
                  <a:gd name="connsiteX66" fmla="*/ 221047 w 300114"/>
                  <a:gd name="connsiteY66" fmla="*/ 277008 h 401386"/>
                  <a:gd name="connsiteX67" fmla="*/ 222491 w 300114"/>
                  <a:gd name="connsiteY67" fmla="*/ 282334 h 401386"/>
                  <a:gd name="connsiteX68" fmla="*/ 236391 w 300114"/>
                  <a:gd name="connsiteY68" fmla="*/ 303094 h 401386"/>
                  <a:gd name="connsiteX69" fmla="*/ 234947 w 300114"/>
                  <a:gd name="connsiteY69" fmla="*/ 313203 h 401386"/>
                  <a:gd name="connsiteX70" fmla="*/ 224296 w 300114"/>
                  <a:gd name="connsiteY70" fmla="*/ 333241 h 401386"/>
                  <a:gd name="connsiteX71" fmla="*/ 229351 w 300114"/>
                  <a:gd name="connsiteY71" fmla="*/ 348946 h 401386"/>
                  <a:gd name="connsiteX72" fmla="*/ 235218 w 300114"/>
                  <a:gd name="connsiteY72" fmla="*/ 353820 h 401386"/>
                  <a:gd name="connsiteX73" fmla="*/ 235218 w 300114"/>
                  <a:gd name="connsiteY73" fmla="*/ 353820 h 401386"/>
                  <a:gd name="connsiteX74" fmla="*/ 241265 w 300114"/>
                  <a:gd name="connsiteY74" fmla="*/ 365463 h 401386"/>
                  <a:gd name="connsiteX75" fmla="*/ 248035 w 300114"/>
                  <a:gd name="connsiteY75" fmla="*/ 389473 h 401386"/>
                  <a:gd name="connsiteX76" fmla="*/ 235128 w 300114"/>
                  <a:gd name="connsiteY76" fmla="*/ 392451 h 401386"/>
                  <a:gd name="connsiteX77" fmla="*/ 232961 w 300114"/>
                  <a:gd name="connsiteY77" fmla="*/ 397867 h 401386"/>
                  <a:gd name="connsiteX78" fmla="*/ 225470 w 300114"/>
                  <a:gd name="connsiteY78" fmla="*/ 397867 h 401386"/>
                  <a:gd name="connsiteX79" fmla="*/ 222040 w 300114"/>
                  <a:gd name="connsiteY79" fmla="*/ 394256 h 401386"/>
                  <a:gd name="connsiteX80" fmla="*/ 222040 w 300114"/>
                  <a:gd name="connsiteY80" fmla="*/ 394256 h 401386"/>
                  <a:gd name="connsiteX81" fmla="*/ 215451 w 300114"/>
                  <a:gd name="connsiteY81" fmla="*/ 397596 h 401386"/>
                  <a:gd name="connsiteX82" fmla="*/ 215451 w 300114"/>
                  <a:gd name="connsiteY82" fmla="*/ 397596 h 401386"/>
                  <a:gd name="connsiteX83" fmla="*/ 213646 w 300114"/>
                  <a:gd name="connsiteY83" fmla="*/ 389563 h 401386"/>
                  <a:gd name="connsiteX84" fmla="*/ 208230 w 300114"/>
                  <a:gd name="connsiteY84" fmla="*/ 392180 h 401386"/>
                  <a:gd name="connsiteX85" fmla="*/ 202092 w 300114"/>
                  <a:gd name="connsiteY85" fmla="*/ 387126 h 401386"/>
                  <a:gd name="connsiteX86" fmla="*/ 194150 w 300114"/>
                  <a:gd name="connsiteY86" fmla="*/ 392180 h 401386"/>
                  <a:gd name="connsiteX87" fmla="*/ 190629 w 300114"/>
                  <a:gd name="connsiteY87" fmla="*/ 391819 h 401386"/>
                  <a:gd name="connsiteX88" fmla="*/ 189005 w 300114"/>
                  <a:gd name="connsiteY88" fmla="*/ 393715 h 401386"/>
                  <a:gd name="connsiteX89" fmla="*/ 191622 w 300114"/>
                  <a:gd name="connsiteY89" fmla="*/ 396784 h 401386"/>
                  <a:gd name="connsiteX90" fmla="*/ 181694 w 300114"/>
                  <a:gd name="connsiteY90" fmla="*/ 401387 h 401386"/>
                  <a:gd name="connsiteX91" fmla="*/ 178354 w 300114"/>
                  <a:gd name="connsiteY91" fmla="*/ 399582 h 401386"/>
                  <a:gd name="connsiteX92" fmla="*/ 179257 w 300114"/>
                  <a:gd name="connsiteY92" fmla="*/ 397596 h 401386"/>
                  <a:gd name="connsiteX93" fmla="*/ 177181 w 300114"/>
                  <a:gd name="connsiteY93" fmla="*/ 395249 h 401386"/>
                  <a:gd name="connsiteX94" fmla="*/ 183048 w 300114"/>
                  <a:gd name="connsiteY94" fmla="*/ 384599 h 401386"/>
                  <a:gd name="connsiteX95" fmla="*/ 176368 w 300114"/>
                  <a:gd name="connsiteY95" fmla="*/ 380717 h 401386"/>
                  <a:gd name="connsiteX96" fmla="*/ 175105 w 300114"/>
                  <a:gd name="connsiteY96" fmla="*/ 384057 h 401386"/>
                  <a:gd name="connsiteX97" fmla="*/ 169238 w 300114"/>
                  <a:gd name="connsiteY97" fmla="*/ 387487 h 401386"/>
                  <a:gd name="connsiteX98" fmla="*/ 162197 w 300114"/>
                  <a:gd name="connsiteY98" fmla="*/ 388028 h 401386"/>
                  <a:gd name="connsiteX99" fmla="*/ 161656 w 300114"/>
                  <a:gd name="connsiteY99" fmla="*/ 390375 h 401386"/>
                  <a:gd name="connsiteX100" fmla="*/ 155428 w 300114"/>
                  <a:gd name="connsiteY100" fmla="*/ 389292 h 401386"/>
                  <a:gd name="connsiteX101" fmla="*/ 147756 w 300114"/>
                  <a:gd name="connsiteY101" fmla="*/ 390917 h 401386"/>
                  <a:gd name="connsiteX102" fmla="*/ 143514 w 300114"/>
                  <a:gd name="connsiteY102" fmla="*/ 389021 h 401386"/>
                  <a:gd name="connsiteX103" fmla="*/ 137647 w 300114"/>
                  <a:gd name="connsiteY103" fmla="*/ 382252 h 401386"/>
                  <a:gd name="connsiteX104" fmla="*/ 129433 w 300114"/>
                  <a:gd name="connsiteY104" fmla="*/ 379724 h 401386"/>
                  <a:gd name="connsiteX105" fmla="*/ 119324 w 300114"/>
                  <a:gd name="connsiteY105" fmla="*/ 360680 h 401386"/>
                  <a:gd name="connsiteX106" fmla="*/ 112374 w 300114"/>
                  <a:gd name="connsiteY106" fmla="*/ 354993 h 401386"/>
                  <a:gd name="connsiteX107" fmla="*/ 106326 w 300114"/>
                  <a:gd name="connsiteY107" fmla="*/ 355083 h 401386"/>
                  <a:gd name="connsiteX108" fmla="*/ 100459 w 300114"/>
                  <a:gd name="connsiteY108" fmla="*/ 348946 h 401386"/>
                  <a:gd name="connsiteX109" fmla="*/ 94954 w 300114"/>
                  <a:gd name="connsiteY109" fmla="*/ 352466 h 401386"/>
                  <a:gd name="connsiteX110" fmla="*/ 95766 w 300114"/>
                  <a:gd name="connsiteY110" fmla="*/ 347231 h 401386"/>
                  <a:gd name="connsiteX111" fmla="*/ 90711 w 300114"/>
                  <a:gd name="connsiteY111" fmla="*/ 340913 h 401386"/>
                  <a:gd name="connsiteX112" fmla="*/ 81234 w 300114"/>
                  <a:gd name="connsiteY112" fmla="*/ 335497 h 401386"/>
                  <a:gd name="connsiteX113" fmla="*/ 71667 w 300114"/>
                  <a:gd name="connsiteY113" fmla="*/ 333421 h 401386"/>
                  <a:gd name="connsiteX114" fmla="*/ 68959 w 300114"/>
                  <a:gd name="connsiteY114" fmla="*/ 329811 h 401386"/>
                  <a:gd name="connsiteX115" fmla="*/ 57315 w 300114"/>
                  <a:gd name="connsiteY115" fmla="*/ 332067 h 401386"/>
                  <a:gd name="connsiteX116" fmla="*/ 53705 w 300114"/>
                  <a:gd name="connsiteY116" fmla="*/ 327554 h 401386"/>
                  <a:gd name="connsiteX117" fmla="*/ 44227 w 300114"/>
                  <a:gd name="connsiteY117" fmla="*/ 326381 h 401386"/>
                  <a:gd name="connsiteX118" fmla="*/ 46664 w 300114"/>
                  <a:gd name="connsiteY118" fmla="*/ 322861 h 401386"/>
                  <a:gd name="connsiteX119" fmla="*/ 49643 w 300114"/>
                  <a:gd name="connsiteY119" fmla="*/ 322319 h 401386"/>
                  <a:gd name="connsiteX120" fmla="*/ 51538 w 300114"/>
                  <a:gd name="connsiteY120" fmla="*/ 317806 h 401386"/>
                  <a:gd name="connsiteX121" fmla="*/ 46303 w 300114"/>
                  <a:gd name="connsiteY121" fmla="*/ 310946 h 401386"/>
                  <a:gd name="connsiteX122" fmla="*/ 44679 w 300114"/>
                  <a:gd name="connsiteY122" fmla="*/ 304447 h 401386"/>
                  <a:gd name="connsiteX123" fmla="*/ 44679 w 300114"/>
                  <a:gd name="connsiteY123" fmla="*/ 304447 h 401386"/>
                  <a:gd name="connsiteX124" fmla="*/ 46033 w 300114"/>
                  <a:gd name="connsiteY124" fmla="*/ 304267 h 401386"/>
                  <a:gd name="connsiteX125" fmla="*/ 45220 w 300114"/>
                  <a:gd name="connsiteY125" fmla="*/ 301649 h 401386"/>
                  <a:gd name="connsiteX126" fmla="*/ 41249 w 300114"/>
                  <a:gd name="connsiteY126" fmla="*/ 300657 h 401386"/>
                  <a:gd name="connsiteX127" fmla="*/ 37458 w 300114"/>
                  <a:gd name="connsiteY127" fmla="*/ 295783 h 401386"/>
                  <a:gd name="connsiteX128" fmla="*/ 30508 w 300114"/>
                  <a:gd name="connsiteY128" fmla="*/ 293616 h 401386"/>
                  <a:gd name="connsiteX129" fmla="*/ 25092 w 300114"/>
                  <a:gd name="connsiteY129" fmla="*/ 288291 h 401386"/>
                  <a:gd name="connsiteX130" fmla="*/ 19316 w 300114"/>
                  <a:gd name="connsiteY130" fmla="*/ 287118 h 401386"/>
                  <a:gd name="connsiteX131" fmla="*/ 17510 w 300114"/>
                  <a:gd name="connsiteY131" fmla="*/ 284681 h 401386"/>
                  <a:gd name="connsiteX132" fmla="*/ 20489 w 300114"/>
                  <a:gd name="connsiteY132" fmla="*/ 273849 h 401386"/>
                  <a:gd name="connsiteX133" fmla="*/ 16969 w 300114"/>
                  <a:gd name="connsiteY133" fmla="*/ 270690 h 401386"/>
                  <a:gd name="connsiteX134" fmla="*/ 22836 w 300114"/>
                  <a:gd name="connsiteY134" fmla="*/ 256880 h 401386"/>
                  <a:gd name="connsiteX135" fmla="*/ 19135 w 300114"/>
                  <a:gd name="connsiteY135" fmla="*/ 251014 h 401386"/>
                  <a:gd name="connsiteX136" fmla="*/ 13629 w 300114"/>
                  <a:gd name="connsiteY136" fmla="*/ 248035 h 401386"/>
                  <a:gd name="connsiteX137" fmla="*/ 16066 w 300114"/>
                  <a:gd name="connsiteY137" fmla="*/ 244063 h 401386"/>
                  <a:gd name="connsiteX138" fmla="*/ 18684 w 300114"/>
                  <a:gd name="connsiteY138" fmla="*/ 244063 h 401386"/>
                  <a:gd name="connsiteX139" fmla="*/ 15796 w 300114"/>
                  <a:gd name="connsiteY139" fmla="*/ 237474 h 401386"/>
                  <a:gd name="connsiteX140" fmla="*/ 16157 w 300114"/>
                  <a:gd name="connsiteY140" fmla="*/ 232420 h 401386"/>
                  <a:gd name="connsiteX141" fmla="*/ 11914 w 300114"/>
                  <a:gd name="connsiteY141" fmla="*/ 229080 h 401386"/>
                  <a:gd name="connsiteX142" fmla="*/ 12817 w 300114"/>
                  <a:gd name="connsiteY142" fmla="*/ 205613 h 401386"/>
                  <a:gd name="connsiteX143" fmla="*/ 1354 w 300114"/>
                  <a:gd name="connsiteY143" fmla="*/ 198843 h 401386"/>
                  <a:gd name="connsiteX144" fmla="*/ 0 w 300114"/>
                  <a:gd name="connsiteY144" fmla="*/ 192435 h 401386"/>
                  <a:gd name="connsiteX145" fmla="*/ 0 w 300114"/>
                  <a:gd name="connsiteY145" fmla="*/ 192435 h 401386"/>
                  <a:gd name="connsiteX146" fmla="*/ 2527 w 300114"/>
                  <a:gd name="connsiteY146" fmla="*/ 190539 h 401386"/>
                  <a:gd name="connsiteX147" fmla="*/ 15525 w 300114"/>
                  <a:gd name="connsiteY147" fmla="*/ 190359 h 401386"/>
                  <a:gd name="connsiteX148" fmla="*/ 13268 w 300114"/>
                  <a:gd name="connsiteY148" fmla="*/ 184040 h 401386"/>
                  <a:gd name="connsiteX149" fmla="*/ 17691 w 300114"/>
                  <a:gd name="connsiteY149" fmla="*/ 183950 h 401386"/>
                  <a:gd name="connsiteX150" fmla="*/ 17420 w 300114"/>
                  <a:gd name="connsiteY150" fmla="*/ 180069 h 401386"/>
                  <a:gd name="connsiteX151" fmla="*/ 19857 w 300114"/>
                  <a:gd name="connsiteY151" fmla="*/ 177271 h 401386"/>
                  <a:gd name="connsiteX152" fmla="*/ 22204 w 300114"/>
                  <a:gd name="connsiteY152" fmla="*/ 177451 h 401386"/>
                  <a:gd name="connsiteX153" fmla="*/ 24551 w 300114"/>
                  <a:gd name="connsiteY153" fmla="*/ 183048 h 401386"/>
                  <a:gd name="connsiteX154" fmla="*/ 31230 w 300114"/>
                  <a:gd name="connsiteY154" fmla="*/ 188824 h 401386"/>
                  <a:gd name="connsiteX155" fmla="*/ 37458 w 300114"/>
                  <a:gd name="connsiteY155" fmla="*/ 187741 h 401386"/>
                  <a:gd name="connsiteX156" fmla="*/ 39534 w 300114"/>
                  <a:gd name="connsiteY156" fmla="*/ 184401 h 401386"/>
                  <a:gd name="connsiteX157" fmla="*/ 36194 w 300114"/>
                  <a:gd name="connsiteY157" fmla="*/ 177271 h 401386"/>
                  <a:gd name="connsiteX158" fmla="*/ 31952 w 300114"/>
                  <a:gd name="connsiteY158" fmla="*/ 173841 h 401386"/>
                  <a:gd name="connsiteX159" fmla="*/ 30779 w 300114"/>
                  <a:gd name="connsiteY159" fmla="*/ 168425 h 401386"/>
                  <a:gd name="connsiteX160" fmla="*/ 31410 w 300114"/>
                  <a:gd name="connsiteY160" fmla="*/ 164274 h 401386"/>
                  <a:gd name="connsiteX161" fmla="*/ 36916 w 300114"/>
                  <a:gd name="connsiteY161" fmla="*/ 163281 h 401386"/>
                  <a:gd name="connsiteX162" fmla="*/ 42964 w 300114"/>
                  <a:gd name="connsiteY162" fmla="*/ 152540 h 401386"/>
                  <a:gd name="connsiteX163" fmla="*/ 41971 w 300114"/>
                  <a:gd name="connsiteY163" fmla="*/ 145860 h 401386"/>
                  <a:gd name="connsiteX164" fmla="*/ 44859 w 300114"/>
                  <a:gd name="connsiteY164" fmla="*/ 142792 h 401386"/>
                  <a:gd name="connsiteX165" fmla="*/ 44859 w 300114"/>
                  <a:gd name="connsiteY165" fmla="*/ 136654 h 401386"/>
                  <a:gd name="connsiteX166" fmla="*/ 37909 w 300114"/>
                  <a:gd name="connsiteY166" fmla="*/ 125281 h 401386"/>
                  <a:gd name="connsiteX167" fmla="*/ 32133 w 300114"/>
                  <a:gd name="connsiteY167" fmla="*/ 109486 h 401386"/>
                  <a:gd name="connsiteX168" fmla="*/ 32313 w 300114"/>
                  <a:gd name="connsiteY168" fmla="*/ 98203 h 401386"/>
                  <a:gd name="connsiteX169" fmla="*/ 29064 w 300114"/>
                  <a:gd name="connsiteY169" fmla="*/ 91885 h 401386"/>
                  <a:gd name="connsiteX170" fmla="*/ 24460 w 300114"/>
                  <a:gd name="connsiteY170" fmla="*/ 88455 h 401386"/>
                  <a:gd name="connsiteX171" fmla="*/ 24190 w 300114"/>
                  <a:gd name="connsiteY171" fmla="*/ 85386 h 401386"/>
                  <a:gd name="connsiteX172" fmla="*/ 26537 w 300114"/>
                  <a:gd name="connsiteY172" fmla="*/ 81415 h 401386"/>
                  <a:gd name="connsiteX173" fmla="*/ 33035 w 300114"/>
                  <a:gd name="connsiteY173" fmla="*/ 80873 h 401386"/>
                  <a:gd name="connsiteX174" fmla="*/ 38631 w 300114"/>
                  <a:gd name="connsiteY174" fmla="*/ 77172 h 401386"/>
                  <a:gd name="connsiteX175" fmla="*/ 36284 w 300114"/>
                  <a:gd name="connsiteY175" fmla="*/ 57135 h 401386"/>
                  <a:gd name="connsiteX176" fmla="*/ 33396 w 300114"/>
                  <a:gd name="connsiteY176" fmla="*/ 53253 h 401386"/>
                  <a:gd name="connsiteX177" fmla="*/ 42151 w 300114"/>
                  <a:gd name="connsiteY177" fmla="*/ 55059 h 401386"/>
                  <a:gd name="connsiteX178" fmla="*/ 41249 w 300114"/>
                  <a:gd name="connsiteY178" fmla="*/ 47296 h 401386"/>
                  <a:gd name="connsiteX179" fmla="*/ 44047 w 300114"/>
                  <a:gd name="connsiteY179" fmla="*/ 42152 h 401386"/>
                  <a:gd name="connsiteX180" fmla="*/ 48560 w 300114"/>
                  <a:gd name="connsiteY180" fmla="*/ 38992 h 401386"/>
                  <a:gd name="connsiteX181" fmla="*/ 55510 w 300114"/>
                  <a:gd name="connsiteY181" fmla="*/ 38180 h 401386"/>
                  <a:gd name="connsiteX182" fmla="*/ 57135 w 300114"/>
                  <a:gd name="connsiteY182" fmla="*/ 33306 h 401386"/>
                  <a:gd name="connsiteX183" fmla="*/ 65800 w 300114"/>
                  <a:gd name="connsiteY183" fmla="*/ 28793 h 401386"/>
                  <a:gd name="connsiteX184" fmla="*/ 72930 w 300114"/>
                  <a:gd name="connsiteY184" fmla="*/ 36194 h 401386"/>
                  <a:gd name="connsiteX185" fmla="*/ 73562 w 300114"/>
                  <a:gd name="connsiteY185" fmla="*/ 30869 h 401386"/>
                  <a:gd name="connsiteX186" fmla="*/ 79429 w 300114"/>
                  <a:gd name="connsiteY186" fmla="*/ 28251 h 401386"/>
                  <a:gd name="connsiteX187" fmla="*/ 79790 w 300114"/>
                  <a:gd name="connsiteY187" fmla="*/ 25183 h 401386"/>
                  <a:gd name="connsiteX188" fmla="*/ 76811 w 300114"/>
                  <a:gd name="connsiteY188" fmla="*/ 23016 h 401386"/>
                  <a:gd name="connsiteX189" fmla="*/ 86559 w 300114"/>
                  <a:gd name="connsiteY189" fmla="*/ 19406 h 401386"/>
                  <a:gd name="connsiteX190" fmla="*/ 86018 w 300114"/>
                  <a:gd name="connsiteY190" fmla="*/ 15435 h 401386"/>
                  <a:gd name="connsiteX191" fmla="*/ 95224 w 300114"/>
                  <a:gd name="connsiteY191" fmla="*/ 15254 h 401386"/>
                  <a:gd name="connsiteX192" fmla="*/ 95946 w 300114"/>
                  <a:gd name="connsiteY192" fmla="*/ 11102 h 401386"/>
                  <a:gd name="connsiteX193" fmla="*/ 98293 w 300114"/>
                  <a:gd name="connsiteY193" fmla="*/ 11463 h 401386"/>
                  <a:gd name="connsiteX194" fmla="*/ 100550 w 300114"/>
                  <a:gd name="connsiteY194" fmla="*/ 8484 h 401386"/>
                  <a:gd name="connsiteX195" fmla="*/ 109485 w 300114"/>
                  <a:gd name="connsiteY195" fmla="*/ 15164 h 401386"/>
                  <a:gd name="connsiteX196" fmla="*/ 113457 w 300114"/>
                  <a:gd name="connsiteY196" fmla="*/ 16427 h 401386"/>
                  <a:gd name="connsiteX197" fmla="*/ 114991 w 300114"/>
                  <a:gd name="connsiteY197" fmla="*/ 14351 h 401386"/>
                  <a:gd name="connsiteX198" fmla="*/ 120226 w 300114"/>
                  <a:gd name="connsiteY198" fmla="*/ 18142 h 401386"/>
                  <a:gd name="connsiteX199" fmla="*/ 127267 w 300114"/>
                  <a:gd name="connsiteY199" fmla="*/ 17691 h 401386"/>
                  <a:gd name="connsiteX200" fmla="*/ 130606 w 300114"/>
                  <a:gd name="connsiteY200" fmla="*/ 20128 h 401386"/>
                  <a:gd name="connsiteX201" fmla="*/ 133134 w 300114"/>
                  <a:gd name="connsiteY201" fmla="*/ 14351 h 401386"/>
                  <a:gd name="connsiteX202" fmla="*/ 131419 w 300114"/>
                  <a:gd name="connsiteY202" fmla="*/ 9026 h 401386"/>
                  <a:gd name="connsiteX203" fmla="*/ 126906 w 300114"/>
                  <a:gd name="connsiteY203" fmla="*/ 8033 h 401386"/>
                  <a:gd name="connsiteX204" fmla="*/ 129343 w 300114"/>
                  <a:gd name="connsiteY204" fmla="*/ 2979 h 401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</a:cxnLst>
                <a:rect l="l" t="t" r="r" b="b"/>
                <a:pathLst>
                  <a:path w="300114" h="401386">
                    <a:moveTo>
                      <a:pt x="126725" y="0"/>
                    </a:moveTo>
                    <a:lnTo>
                      <a:pt x="133946" y="271"/>
                    </a:lnTo>
                    <a:lnTo>
                      <a:pt x="137466" y="6138"/>
                    </a:lnTo>
                    <a:lnTo>
                      <a:pt x="144236" y="6860"/>
                    </a:lnTo>
                    <a:lnTo>
                      <a:pt x="148658" y="10741"/>
                    </a:lnTo>
                    <a:lnTo>
                      <a:pt x="155699" y="9297"/>
                    </a:lnTo>
                    <a:lnTo>
                      <a:pt x="159670" y="15435"/>
                    </a:lnTo>
                    <a:lnTo>
                      <a:pt x="159219" y="18503"/>
                    </a:lnTo>
                    <a:lnTo>
                      <a:pt x="163912" y="14983"/>
                    </a:lnTo>
                    <a:lnTo>
                      <a:pt x="169599" y="15615"/>
                    </a:lnTo>
                    <a:lnTo>
                      <a:pt x="170411" y="18052"/>
                    </a:lnTo>
                    <a:lnTo>
                      <a:pt x="176459" y="20760"/>
                    </a:lnTo>
                    <a:lnTo>
                      <a:pt x="177632" y="24461"/>
                    </a:lnTo>
                    <a:lnTo>
                      <a:pt x="182506" y="27981"/>
                    </a:lnTo>
                    <a:lnTo>
                      <a:pt x="196767" y="29876"/>
                    </a:lnTo>
                    <a:lnTo>
                      <a:pt x="198572" y="37097"/>
                    </a:lnTo>
                    <a:lnTo>
                      <a:pt x="192435" y="44498"/>
                    </a:lnTo>
                    <a:lnTo>
                      <a:pt x="196225" y="50636"/>
                    </a:lnTo>
                    <a:lnTo>
                      <a:pt x="204078" y="53795"/>
                    </a:lnTo>
                    <a:lnTo>
                      <a:pt x="205251" y="58128"/>
                    </a:lnTo>
                    <a:lnTo>
                      <a:pt x="201551" y="60384"/>
                    </a:lnTo>
                    <a:lnTo>
                      <a:pt x="203807" y="67154"/>
                    </a:lnTo>
                    <a:lnTo>
                      <a:pt x="209133" y="75638"/>
                    </a:lnTo>
                    <a:lnTo>
                      <a:pt x="214819" y="78978"/>
                    </a:lnTo>
                    <a:lnTo>
                      <a:pt x="212202" y="86379"/>
                    </a:lnTo>
                    <a:lnTo>
                      <a:pt x="226463" y="93871"/>
                    </a:lnTo>
                    <a:lnTo>
                      <a:pt x="225380" y="98835"/>
                    </a:lnTo>
                    <a:lnTo>
                      <a:pt x="227726" y="104882"/>
                    </a:lnTo>
                    <a:lnTo>
                      <a:pt x="231156" y="105965"/>
                    </a:lnTo>
                    <a:lnTo>
                      <a:pt x="237565" y="103980"/>
                    </a:lnTo>
                    <a:lnTo>
                      <a:pt x="238738" y="106056"/>
                    </a:lnTo>
                    <a:lnTo>
                      <a:pt x="238738" y="106056"/>
                    </a:lnTo>
                    <a:lnTo>
                      <a:pt x="237655" y="111200"/>
                    </a:lnTo>
                    <a:lnTo>
                      <a:pt x="242619" y="118331"/>
                    </a:lnTo>
                    <a:lnTo>
                      <a:pt x="247223" y="137737"/>
                    </a:lnTo>
                    <a:lnTo>
                      <a:pt x="247223" y="148929"/>
                    </a:lnTo>
                    <a:lnTo>
                      <a:pt x="252006" y="150464"/>
                    </a:lnTo>
                    <a:lnTo>
                      <a:pt x="261664" y="142701"/>
                    </a:lnTo>
                    <a:lnTo>
                      <a:pt x="268975" y="146041"/>
                    </a:lnTo>
                    <a:lnTo>
                      <a:pt x="273308" y="153533"/>
                    </a:lnTo>
                    <a:lnTo>
                      <a:pt x="270058" y="166259"/>
                    </a:lnTo>
                    <a:lnTo>
                      <a:pt x="271412" y="179708"/>
                    </a:lnTo>
                    <a:lnTo>
                      <a:pt x="277460" y="186568"/>
                    </a:lnTo>
                    <a:lnTo>
                      <a:pt x="293075" y="194781"/>
                    </a:lnTo>
                    <a:lnTo>
                      <a:pt x="300025" y="203717"/>
                    </a:lnTo>
                    <a:lnTo>
                      <a:pt x="300115" y="207779"/>
                    </a:lnTo>
                    <a:lnTo>
                      <a:pt x="297136" y="211480"/>
                    </a:lnTo>
                    <a:lnTo>
                      <a:pt x="299212" y="213375"/>
                    </a:lnTo>
                    <a:lnTo>
                      <a:pt x="296775" y="227456"/>
                    </a:lnTo>
                    <a:lnTo>
                      <a:pt x="294429" y="227365"/>
                    </a:lnTo>
                    <a:lnTo>
                      <a:pt x="294429" y="227365"/>
                    </a:lnTo>
                    <a:lnTo>
                      <a:pt x="289916" y="215812"/>
                    </a:lnTo>
                    <a:lnTo>
                      <a:pt x="272405" y="207869"/>
                    </a:lnTo>
                    <a:lnTo>
                      <a:pt x="261574" y="212743"/>
                    </a:lnTo>
                    <a:lnTo>
                      <a:pt x="259317" y="203176"/>
                    </a:lnTo>
                    <a:lnTo>
                      <a:pt x="256971" y="204439"/>
                    </a:lnTo>
                    <a:lnTo>
                      <a:pt x="252909" y="208681"/>
                    </a:lnTo>
                    <a:lnTo>
                      <a:pt x="254353" y="215361"/>
                    </a:lnTo>
                    <a:lnTo>
                      <a:pt x="252638" y="234135"/>
                    </a:lnTo>
                    <a:lnTo>
                      <a:pt x="245327" y="255165"/>
                    </a:lnTo>
                    <a:lnTo>
                      <a:pt x="247674" y="256068"/>
                    </a:lnTo>
                    <a:lnTo>
                      <a:pt x="247674" y="256068"/>
                    </a:lnTo>
                    <a:lnTo>
                      <a:pt x="244876" y="258776"/>
                    </a:lnTo>
                    <a:lnTo>
                      <a:pt x="241446" y="258234"/>
                    </a:lnTo>
                    <a:lnTo>
                      <a:pt x="241446" y="258234"/>
                    </a:lnTo>
                    <a:lnTo>
                      <a:pt x="228809" y="264101"/>
                    </a:lnTo>
                    <a:lnTo>
                      <a:pt x="221047" y="277008"/>
                    </a:lnTo>
                    <a:lnTo>
                      <a:pt x="222491" y="282334"/>
                    </a:lnTo>
                    <a:lnTo>
                      <a:pt x="236391" y="303094"/>
                    </a:lnTo>
                    <a:lnTo>
                      <a:pt x="234947" y="313203"/>
                    </a:lnTo>
                    <a:lnTo>
                      <a:pt x="224296" y="333241"/>
                    </a:lnTo>
                    <a:lnTo>
                      <a:pt x="229351" y="348946"/>
                    </a:lnTo>
                    <a:lnTo>
                      <a:pt x="235218" y="353820"/>
                    </a:lnTo>
                    <a:lnTo>
                      <a:pt x="235218" y="353820"/>
                    </a:lnTo>
                    <a:lnTo>
                      <a:pt x="241265" y="365463"/>
                    </a:lnTo>
                    <a:lnTo>
                      <a:pt x="248035" y="389473"/>
                    </a:lnTo>
                    <a:lnTo>
                      <a:pt x="235128" y="392451"/>
                    </a:lnTo>
                    <a:lnTo>
                      <a:pt x="232961" y="397867"/>
                    </a:lnTo>
                    <a:lnTo>
                      <a:pt x="225470" y="397867"/>
                    </a:lnTo>
                    <a:lnTo>
                      <a:pt x="222040" y="394256"/>
                    </a:lnTo>
                    <a:lnTo>
                      <a:pt x="222040" y="394256"/>
                    </a:lnTo>
                    <a:lnTo>
                      <a:pt x="215451" y="397596"/>
                    </a:lnTo>
                    <a:lnTo>
                      <a:pt x="215451" y="397596"/>
                    </a:lnTo>
                    <a:lnTo>
                      <a:pt x="213646" y="389563"/>
                    </a:lnTo>
                    <a:lnTo>
                      <a:pt x="208230" y="392180"/>
                    </a:lnTo>
                    <a:lnTo>
                      <a:pt x="202092" y="387126"/>
                    </a:lnTo>
                    <a:lnTo>
                      <a:pt x="194150" y="392180"/>
                    </a:lnTo>
                    <a:lnTo>
                      <a:pt x="190629" y="391819"/>
                    </a:lnTo>
                    <a:lnTo>
                      <a:pt x="189005" y="393715"/>
                    </a:lnTo>
                    <a:lnTo>
                      <a:pt x="191622" y="396784"/>
                    </a:lnTo>
                    <a:lnTo>
                      <a:pt x="181694" y="401387"/>
                    </a:lnTo>
                    <a:lnTo>
                      <a:pt x="178354" y="399582"/>
                    </a:lnTo>
                    <a:lnTo>
                      <a:pt x="179257" y="397596"/>
                    </a:lnTo>
                    <a:lnTo>
                      <a:pt x="177181" y="395249"/>
                    </a:lnTo>
                    <a:lnTo>
                      <a:pt x="183048" y="384599"/>
                    </a:lnTo>
                    <a:lnTo>
                      <a:pt x="176368" y="380717"/>
                    </a:lnTo>
                    <a:lnTo>
                      <a:pt x="175105" y="384057"/>
                    </a:lnTo>
                    <a:lnTo>
                      <a:pt x="169238" y="387487"/>
                    </a:lnTo>
                    <a:lnTo>
                      <a:pt x="162197" y="388028"/>
                    </a:lnTo>
                    <a:lnTo>
                      <a:pt x="161656" y="390375"/>
                    </a:lnTo>
                    <a:lnTo>
                      <a:pt x="155428" y="389292"/>
                    </a:lnTo>
                    <a:lnTo>
                      <a:pt x="147756" y="390917"/>
                    </a:lnTo>
                    <a:lnTo>
                      <a:pt x="143514" y="389021"/>
                    </a:lnTo>
                    <a:lnTo>
                      <a:pt x="137647" y="382252"/>
                    </a:lnTo>
                    <a:lnTo>
                      <a:pt x="129433" y="379724"/>
                    </a:lnTo>
                    <a:lnTo>
                      <a:pt x="119324" y="360680"/>
                    </a:lnTo>
                    <a:lnTo>
                      <a:pt x="112374" y="354993"/>
                    </a:lnTo>
                    <a:lnTo>
                      <a:pt x="106326" y="355083"/>
                    </a:lnTo>
                    <a:lnTo>
                      <a:pt x="100459" y="348946"/>
                    </a:lnTo>
                    <a:lnTo>
                      <a:pt x="94954" y="352466"/>
                    </a:lnTo>
                    <a:lnTo>
                      <a:pt x="95766" y="347231"/>
                    </a:lnTo>
                    <a:lnTo>
                      <a:pt x="90711" y="340913"/>
                    </a:lnTo>
                    <a:lnTo>
                      <a:pt x="81234" y="335497"/>
                    </a:lnTo>
                    <a:lnTo>
                      <a:pt x="71667" y="333421"/>
                    </a:lnTo>
                    <a:lnTo>
                      <a:pt x="68959" y="329811"/>
                    </a:lnTo>
                    <a:lnTo>
                      <a:pt x="57315" y="332067"/>
                    </a:lnTo>
                    <a:lnTo>
                      <a:pt x="53705" y="327554"/>
                    </a:lnTo>
                    <a:lnTo>
                      <a:pt x="44227" y="326381"/>
                    </a:lnTo>
                    <a:lnTo>
                      <a:pt x="46664" y="322861"/>
                    </a:lnTo>
                    <a:lnTo>
                      <a:pt x="49643" y="322319"/>
                    </a:lnTo>
                    <a:lnTo>
                      <a:pt x="51538" y="317806"/>
                    </a:lnTo>
                    <a:lnTo>
                      <a:pt x="46303" y="310946"/>
                    </a:lnTo>
                    <a:lnTo>
                      <a:pt x="44679" y="304447"/>
                    </a:lnTo>
                    <a:lnTo>
                      <a:pt x="44679" y="304447"/>
                    </a:lnTo>
                    <a:lnTo>
                      <a:pt x="46033" y="304267"/>
                    </a:lnTo>
                    <a:lnTo>
                      <a:pt x="45220" y="301649"/>
                    </a:lnTo>
                    <a:lnTo>
                      <a:pt x="41249" y="300657"/>
                    </a:lnTo>
                    <a:lnTo>
                      <a:pt x="37458" y="295783"/>
                    </a:lnTo>
                    <a:lnTo>
                      <a:pt x="30508" y="293616"/>
                    </a:lnTo>
                    <a:lnTo>
                      <a:pt x="25092" y="288291"/>
                    </a:lnTo>
                    <a:lnTo>
                      <a:pt x="19316" y="287118"/>
                    </a:lnTo>
                    <a:lnTo>
                      <a:pt x="17510" y="284681"/>
                    </a:lnTo>
                    <a:lnTo>
                      <a:pt x="20489" y="273849"/>
                    </a:lnTo>
                    <a:lnTo>
                      <a:pt x="16969" y="270690"/>
                    </a:lnTo>
                    <a:lnTo>
                      <a:pt x="22836" y="256880"/>
                    </a:lnTo>
                    <a:lnTo>
                      <a:pt x="19135" y="251014"/>
                    </a:lnTo>
                    <a:lnTo>
                      <a:pt x="13629" y="248035"/>
                    </a:lnTo>
                    <a:lnTo>
                      <a:pt x="16066" y="244063"/>
                    </a:lnTo>
                    <a:lnTo>
                      <a:pt x="18684" y="244063"/>
                    </a:lnTo>
                    <a:lnTo>
                      <a:pt x="15796" y="237474"/>
                    </a:lnTo>
                    <a:lnTo>
                      <a:pt x="16157" y="232420"/>
                    </a:lnTo>
                    <a:lnTo>
                      <a:pt x="11914" y="229080"/>
                    </a:lnTo>
                    <a:lnTo>
                      <a:pt x="12817" y="205613"/>
                    </a:lnTo>
                    <a:lnTo>
                      <a:pt x="1354" y="198843"/>
                    </a:lnTo>
                    <a:lnTo>
                      <a:pt x="0" y="192435"/>
                    </a:lnTo>
                    <a:lnTo>
                      <a:pt x="0" y="192435"/>
                    </a:lnTo>
                    <a:lnTo>
                      <a:pt x="2527" y="190539"/>
                    </a:lnTo>
                    <a:lnTo>
                      <a:pt x="15525" y="190359"/>
                    </a:lnTo>
                    <a:lnTo>
                      <a:pt x="13268" y="184040"/>
                    </a:lnTo>
                    <a:lnTo>
                      <a:pt x="17691" y="183950"/>
                    </a:lnTo>
                    <a:lnTo>
                      <a:pt x="17420" y="180069"/>
                    </a:lnTo>
                    <a:lnTo>
                      <a:pt x="19857" y="177271"/>
                    </a:lnTo>
                    <a:lnTo>
                      <a:pt x="22204" y="177451"/>
                    </a:lnTo>
                    <a:lnTo>
                      <a:pt x="24551" y="183048"/>
                    </a:lnTo>
                    <a:lnTo>
                      <a:pt x="31230" y="188824"/>
                    </a:lnTo>
                    <a:lnTo>
                      <a:pt x="37458" y="187741"/>
                    </a:lnTo>
                    <a:lnTo>
                      <a:pt x="39534" y="184401"/>
                    </a:lnTo>
                    <a:lnTo>
                      <a:pt x="36194" y="177271"/>
                    </a:lnTo>
                    <a:lnTo>
                      <a:pt x="31952" y="173841"/>
                    </a:lnTo>
                    <a:lnTo>
                      <a:pt x="30779" y="168425"/>
                    </a:lnTo>
                    <a:lnTo>
                      <a:pt x="31410" y="164274"/>
                    </a:lnTo>
                    <a:lnTo>
                      <a:pt x="36916" y="163281"/>
                    </a:lnTo>
                    <a:lnTo>
                      <a:pt x="42964" y="152540"/>
                    </a:lnTo>
                    <a:lnTo>
                      <a:pt x="41971" y="145860"/>
                    </a:lnTo>
                    <a:lnTo>
                      <a:pt x="44859" y="142792"/>
                    </a:lnTo>
                    <a:lnTo>
                      <a:pt x="44859" y="136654"/>
                    </a:lnTo>
                    <a:lnTo>
                      <a:pt x="37909" y="125281"/>
                    </a:lnTo>
                    <a:lnTo>
                      <a:pt x="32133" y="109486"/>
                    </a:lnTo>
                    <a:lnTo>
                      <a:pt x="32313" y="98203"/>
                    </a:lnTo>
                    <a:lnTo>
                      <a:pt x="29064" y="91885"/>
                    </a:lnTo>
                    <a:lnTo>
                      <a:pt x="24460" y="88455"/>
                    </a:lnTo>
                    <a:lnTo>
                      <a:pt x="24190" y="85386"/>
                    </a:lnTo>
                    <a:lnTo>
                      <a:pt x="26537" y="81415"/>
                    </a:lnTo>
                    <a:lnTo>
                      <a:pt x="33035" y="80873"/>
                    </a:lnTo>
                    <a:lnTo>
                      <a:pt x="38631" y="77172"/>
                    </a:lnTo>
                    <a:lnTo>
                      <a:pt x="36284" y="57135"/>
                    </a:lnTo>
                    <a:lnTo>
                      <a:pt x="33396" y="53253"/>
                    </a:lnTo>
                    <a:lnTo>
                      <a:pt x="42151" y="55059"/>
                    </a:lnTo>
                    <a:lnTo>
                      <a:pt x="41249" y="47296"/>
                    </a:lnTo>
                    <a:lnTo>
                      <a:pt x="44047" y="42152"/>
                    </a:lnTo>
                    <a:lnTo>
                      <a:pt x="48560" y="38992"/>
                    </a:lnTo>
                    <a:lnTo>
                      <a:pt x="55510" y="38180"/>
                    </a:lnTo>
                    <a:lnTo>
                      <a:pt x="57135" y="33306"/>
                    </a:lnTo>
                    <a:lnTo>
                      <a:pt x="65800" y="28793"/>
                    </a:lnTo>
                    <a:lnTo>
                      <a:pt x="72930" y="36194"/>
                    </a:lnTo>
                    <a:lnTo>
                      <a:pt x="73562" y="30869"/>
                    </a:lnTo>
                    <a:lnTo>
                      <a:pt x="79429" y="28251"/>
                    </a:lnTo>
                    <a:lnTo>
                      <a:pt x="79790" y="25183"/>
                    </a:lnTo>
                    <a:lnTo>
                      <a:pt x="76811" y="23016"/>
                    </a:lnTo>
                    <a:lnTo>
                      <a:pt x="86559" y="19406"/>
                    </a:lnTo>
                    <a:lnTo>
                      <a:pt x="86018" y="15435"/>
                    </a:lnTo>
                    <a:lnTo>
                      <a:pt x="95224" y="15254"/>
                    </a:lnTo>
                    <a:lnTo>
                      <a:pt x="95946" y="11102"/>
                    </a:lnTo>
                    <a:lnTo>
                      <a:pt x="98293" y="11463"/>
                    </a:lnTo>
                    <a:lnTo>
                      <a:pt x="100550" y="8484"/>
                    </a:lnTo>
                    <a:lnTo>
                      <a:pt x="109485" y="15164"/>
                    </a:lnTo>
                    <a:lnTo>
                      <a:pt x="113457" y="16427"/>
                    </a:lnTo>
                    <a:lnTo>
                      <a:pt x="114991" y="14351"/>
                    </a:lnTo>
                    <a:lnTo>
                      <a:pt x="120226" y="18142"/>
                    </a:lnTo>
                    <a:lnTo>
                      <a:pt x="127267" y="17691"/>
                    </a:lnTo>
                    <a:lnTo>
                      <a:pt x="130606" y="20128"/>
                    </a:lnTo>
                    <a:lnTo>
                      <a:pt x="133134" y="14351"/>
                    </a:lnTo>
                    <a:lnTo>
                      <a:pt x="131419" y="9026"/>
                    </a:lnTo>
                    <a:lnTo>
                      <a:pt x="126906" y="8033"/>
                    </a:lnTo>
                    <a:lnTo>
                      <a:pt x="129343" y="2979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0" name="Freeform: Shape 182">
                <a:extLst>
                  <a:ext uri="{FF2B5EF4-FFF2-40B4-BE49-F238E27FC236}">
                    <a16:creationId xmlns="" xmlns:a16="http://schemas.microsoft.com/office/drawing/2014/main" id="{40522E7C-3442-4BF9-A29A-457AF9285525}"/>
                  </a:ext>
                </a:extLst>
              </p:cNvPr>
              <p:cNvSpPr/>
              <p:nvPr/>
            </p:nvSpPr>
            <p:spPr>
              <a:xfrm>
                <a:off x="2333404" y="818955"/>
                <a:ext cx="353904" cy="331177"/>
              </a:xfrm>
              <a:custGeom>
                <a:avLst/>
                <a:gdLst>
                  <a:gd name="connsiteX0" fmla="*/ 36555 w 356888"/>
                  <a:gd name="connsiteY0" fmla="*/ 45401 h 362304"/>
                  <a:gd name="connsiteX1" fmla="*/ 45852 w 356888"/>
                  <a:gd name="connsiteY1" fmla="*/ 45311 h 362304"/>
                  <a:gd name="connsiteX2" fmla="*/ 44408 w 356888"/>
                  <a:gd name="connsiteY2" fmla="*/ 40888 h 362304"/>
                  <a:gd name="connsiteX3" fmla="*/ 48560 w 356888"/>
                  <a:gd name="connsiteY3" fmla="*/ 39714 h 362304"/>
                  <a:gd name="connsiteX4" fmla="*/ 46935 w 356888"/>
                  <a:gd name="connsiteY4" fmla="*/ 36646 h 362304"/>
                  <a:gd name="connsiteX5" fmla="*/ 50907 w 356888"/>
                  <a:gd name="connsiteY5" fmla="*/ 23287 h 362304"/>
                  <a:gd name="connsiteX6" fmla="*/ 53976 w 356888"/>
                  <a:gd name="connsiteY6" fmla="*/ 18684 h 362304"/>
                  <a:gd name="connsiteX7" fmla="*/ 59391 w 356888"/>
                  <a:gd name="connsiteY7" fmla="*/ 17781 h 362304"/>
                  <a:gd name="connsiteX8" fmla="*/ 59391 w 356888"/>
                  <a:gd name="connsiteY8" fmla="*/ 17781 h 362304"/>
                  <a:gd name="connsiteX9" fmla="*/ 63002 w 356888"/>
                  <a:gd name="connsiteY9" fmla="*/ 18052 h 362304"/>
                  <a:gd name="connsiteX10" fmla="*/ 63002 w 356888"/>
                  <a:gd name="connsiteY10" fmla="*/ 18052 h 362304"/>
                  <a:gd name="connsiteX11" fmla="*/ 67063 w 356888"/>
                  <a:gd name="connsiteY11" fmla="*/ 14712 h 362304"/>
                  <a:gd name="connsiteX12" fmla="*/ 74374 w 356888"/>
                  <a:gd name="connsiteY12" fmla="*/ 14442 h 362304"/>
                  <a:gd name="connsiteX13" fmla="*/ 76450 w 356888"/>
                  <a:gd name="connsiteY13" fmla="*/ 10380 h 362304"/>
                  <a:gd name="connsiteX14" fmla="*/ 82227 w 356888"/>
                  <a:gd name="connsiteY14" fmla="*/ 12185 h 362304"/>
                  <a:gd name="connsiteX15" fmla="*/ 86379 w 356888"/>
                  <a:gd name="connsiteY15" fmla="*/ 9207 h 362304"/>
                  <a:gd name="connsiteX16" fmla="*/ 89719 w 356888"/>
                  <a:gd name="connsiteY16" fmla="*/ 0 h 362304"/>
                  <a:gd name="connsiteX17" fmla="*/ 101633 w 356888"/>
                  <a:gd name="connsiteY17" fmla="*/ 4784 h 362304"/>
                  <a:gd name="connsiteX18" fmla="*/ 107680 w 356888"/>
                  <a:gd name="connsiteY18" fmla="*/ 12456 h 362304"/>
                  <a:gd name="connsiteX19" fmla="*/ 114630 w 356888"/>
                  <a:gd name="connsiteY19" fmla="*/ 11643 h 362304"/>
                  <a:gd name="connsiteX20" fmla="*/ 119143 w 356888"/>
                  <a:gd name="connsiteY20" fmla="*/ 16247 h 362304"/>
                  <a:gd name="connsiteX21" fmla="*/ 122844 w 356888"/>
                  <a:gd name="connsiteY21" fmla="*/ 14442 h 362304"/>
                  <a:gd name="connsiteX22" fmla="*/ 128530 w 356888"/>
                  <a:gd name="connsiteY22" fmla="*/ 17420 h 362304"/>
                  <a:gd name="connsiteX23" fmla="*/ 130606 w 356888"/>
                  <a:gd name="connsiteY23" fmla="*/ 27981 h 362304"/>
                  <a:gd name="connsiteX24" fmla="*/ 134217 w 356888"/>
                  <a:gd name="connsiteY24" fmla="*/ 31230 h 362304"/>
                  <a:gd name="connsiteX25" fmla="*/ 132773 w 356888"/>
                  <a:gd name="connsiteY25" fmla="*/ 39895 h 362304"/>
                  <a:gd name="connsiteX26" fmla="*/ 139632 w 356888"/>
                  <a:gd name="connsiteY26" fmla="*/ 47567 h 362304"/>
                  <a:gd name="connsiteX27" fmla="*/ 139001 w 356888"/>
                  <a:gd name="connsiteY27" fmla="*/ 54607 h 362304"/>
                  <a:gd name="connsiteX28" fmla="*/ 140896 w 356888"/>
                  <a:gd name="connsiteY28" fmla="*/ 56864 h 362304"/>
                  <a:gd name="connsiteX29" fmla="*/ 134488 w 356888"/>
                  <a:gd name="connsiteY29" fmla="*/ 66973 h 362304"/>
                  <a:gd name="connsiteX30" fmla="*/ 137827 w 356888"/>
                  <a:gd name="connsiteY30" fmla="*/ 69410 h 362304"/>
                  <a:gd name="connsiteX31" fmla="*/ 138459 w 356888"/>
                  <a:gd name="connsiteY31" fmla="*/ 76180 h 362304"/>
                  <a:gd name="connsiteX32" fmla="*/ 142430 w 356888"/>
                  <a:gd name="connsiteY32" fmla="*/ 79609 h 362304"/>
                  <a:gd name="connsiteX33" fmla="*/ 137286 w 356888"/>
                  <a:gd name="connsiteY33" fmla="*/ 81776 h 362304"/>
                  <a:gd name="connsiteX34" fmla="*/ 138730 w 356888"/>
                  <a:gd name="connsiteY34" fmla="*/ 86559 h 362304"/>
                  <a:gd name="connsiteX35" fmla="*/ 136383 w 356888"/>
                  <a:gd name="connsiteY35" fmla="*/ 90621 h 362304"/>
                  <a:gd name="connsiteX36" fmla="*/ 137105 w 356888"/>
                  <a:gd name="connsiteY36" fmla="*/ 95134 h 362304"/>
                  <a:gd name="connsiteX37" fmla="*/ 131509 w 356888"/>
                  <a:gd name="connsiteY37" fmla="*/ 108763 h 362304"/>
                  <a:gd name="connsiteX38" fmla="*/ 133585 w 356888"/>
                  <a:gd name="connsiteY38" fmla="*/ 111832 h 362304"/>
                  <a:gd name="connsiteX39" fmla="*/ 132682 w 356888"/>
                  <a:gd name="connsiteY39" fmla="*/ 115082 h 362304"/>
                  <a:gd name="connsiteX40" fmla="*/ 136112 w 356888"/>
                  <a:gd name="connsiteY40" fmla="*/ 118150 h 362304"/>
                  <a:gd name="connsiteX41" fmla="*/ 141528 w 356888"/>
                  <a:gd name="connsiteY41" fmla="*/ 119234 h 362304"/>
                  <a:gd name="connsiteX42" fmla="*/ 144958 w 356888"/>
                  <a:gd name="connsiteY42" fmla="*/ 122483 h 362304"/>
                  <a:gd name="connsiteX43" fmla="*/ 151096 w 356888"/>
                  <a:gd name="connsiteY43" fmla="*/ 122122 h 362304"/>
                  <a:gd name="connsiteX44" fmla="*/ 153262 w 356888"/>
                  <a:gd name="connsiteY44" fmla="*/ 109124 h 362304"/>
                  <a:gd name="connsiteX45" fmla="*/ 158226 w 356888"/>
                  <a:gd name="connsiteY45" fmla="*/ 102626 h 362304"/>
                  <a:gd name="connsiteX46" fmla="*/ 179798 w 356888"/>
                  <a:gd name="connsiteY46" fmla="*/ 101543 h 362304"/>
                  <a:gd name="connsiteX47" fmla="*/ 179798 w 356888"/>
                  <a:gd name="connsiteY47" fmla="*/ 101543 h 362304"/>
                  <a:gd name="connsiteX48" fmla="*/ 181603 w 356888"/>
                  <a:gd name="connsiteY48" fmla="*/ 98745 h 362304"/>
                  <a:gd name="connsiteX49" fmla="*/ 180701 w 356888"/>
                  <a:gd name="connsiteY49" fmla="*/ 95044 h 362304"/>
                  <a:gd name="connsiteX50" fmla="*/ 180701 w 356888"/>
                  <a:gd name="connsiteY50" fmla="*/ 95044 h 362304"/>
                  <a:gd name="connsiteX51" fmla="*/ 185936 w 356888"/>
                  <a:gd name="connsiteY51" fmla="*/ 96578 h 362304"/>
                  <a:gd name="connsiteX52" fmla="*/ 189637 w 356888"/>
                  <a:gd name="connsiteY52" fmla="*/ 95134 h 362304"/>
                  <a:gd name="connsiteX53" fmla="*/ 203176 w 356888"/>
                  <a:gd name="connsiteY53" fmla="*/ 76721 h 362304"/>
                  <a:gd name="connsiteX54" fmla="*/ 212292 w 356888"/>
                  <a:gd name="connsiteY54" fmla="*/ 76450 h 362304"/>
                  <a:gd name="connsiteX55" fmla="*/ 220054 w 356888"/>
                  <a:gd name="connsiteY55" fmla="*/ 73020 h 362304"/>
                  <a:gd name="connsiteX56" fmla="*/ 226192 w 356888"/>
                  <a:gd name="connsiteY56" fmla="*/ 67515 h 362304"/>
                  <a:gd name="connsiteX57" fmla="*/ 226553 w 356888"/>
                  <a:gd name="connsiteY57" fmla="*/ 63543 h 362304"/>
                  <a:gd name="connsiteX58" fmla="*/ 231517 w 356888"/>
                  <a:gd name="connsiteY58" fmla="*/ 61828 h 362304"/>
                  <a:gd name="connsiteX59" fmla="*/ 231156 w 356888"/>
                  <a:gd name="connsiteY59" fmla="*/ 56683 h 362304"/>
                  <a:gd name="connsiteX60" fmla="*/ 234225 w 356888"/>
                  <a:gd name="connsiteY60" fmla="*/ 54517 h 362304"/>
                  <a:gd name="connsiteX61" fmla="*/ 234225 w 356888"/>
                  <a:gd name="connsiteY61" fmla="*/ 54517 h 362304"/>
                  <a:gd name="connsiteX62" fmla="*/ 239370 w 356888"/>
                  <a:gd name="connsiteY62" fmla="*/ 55510 h 362304"/>
                  <a:gd name="connsiteX63" fmla="*/ 239370 w 356888"/>
                  <a:gd name="connsiteY63" fmla="*/ 55510 h 362304"/>
                  <a:gd name="connsiteX64" fmla="*/ 245508 w 356888"/>
                  <a:gd name="connsiteY64" fmla="*/ 57857 h 362304"/>
                  <a:gd name="connsiteX65" fmla="*/ 251013 w 356888"/>
                  <a:gd name="connsiteY65" fmla="*/ 55420 h 362304"/>
                  <a:gd name="connsiteX66" fmla="*/ 259137 w 356888"/>
                  <a:gd name="connsiteY66" fmla="*/ 40166 h 362304"/>
                  <a:gd name="connsiteX67" fmla="*/ 267080 w 356888"/>
                  <a:gd name="connsiteY67" fmla="*/ 43957 h 362304"/>
                  <a:gd name="connsiteX68" fmla="*/ 269878 w 356888"/>
                  <a:gd name="connsiteY68" fmla="*/ 50997 h 362304"/>
                  <a:gd name="connsiteX69" fmla="*/ 273037 w 356888"/>
                  <a:gd name="connsiteY69" fmla="*/ 53434 h 362304"/>
                  <a:gd name="connsiteX70" fmla="*/ 288923 w 356888"/>
                  <a:gd name="connsiteY70" fmla="*/ 53253 h 362304"/>
                  <a:gd name="connsiteX71" fmla="*/ 291450 w 356888"/>
                  <a:gd name="connsiteY71" fmla="*/ 55420 h 362304"/>
                  <a:gd name="connsiteX72" fmla="*/ 291450 w 356888"/>
                  <a:gd name="connsiteY72" fmla="*/ 55420 h 362304"/>
                  <a:gd name="connsiteX73" fmla="*/ 306975 w 356888"/>
                  <a:gd name="connsiteY73" fmla="*/ 64085 h 362304"/>
                  <a:gd name="connsiteX74" fmla="*/ 304989 w 356888"/>
                  <a:gd name="connsiteY74" fmla="*/ 74555 h 362304"/>
                  <a:gd name="connsiteX75" fmla="*/ 298310 w 356888"/>
                  <a:gd name="connsiteY75" fmla="*/ 79158 h 362304"/>
                  <a:gd name="connsiteX76" fmla="*/ 299393 w 356888"/>
                  <a:gd name="connsiteY76" fmla="*/ 89087 h 362304"/>
                  <a:gd name="connsiteX77" fmla="*/ 297136 w 356888"/>
                  <a:gd name="connsiteY77" fmla="*/ 94232 h 362304"/>
                  <a:gd name="connsiteX78" fmla="*/ 297678 w 356888"/>
                  <a:gd name="connsiteY78" fmla="*/ 99737 h 362304"/>
                  <a:gd name="connsiteX79" fmla="*/ 300566 w 356888"/>
                  <a:gd name="connsiteY79" fmla="*/ 102897 h 362304"/>
                  <a:gd name="connsiteX80" fmla="*/ 295602 w 356888"/>
                  <a:gd name="connsiteY80" fmla="*/ 104160 h 362304"/>
                  <a:gd name="connsiteX81" fmla="*/ 295873 w 356888"/>
                  <a:gd name="connsiteY81" fmla="*/ 108493 h 362304"/>
                  <a:gd name="connsiteX82" fmla="*/ 292714 w 356888"/>
                  <a:gd name="connsiteY82" fmla="*/ 109305 h 362304"/>
                  <a:gd name="connsiteX83" fmla="*/ 290006 w 356888"/>
                  <a:gd name="connsiteY83" fmla="*/ 114179 h 362304"/>
                  <a:gd name="connsiteX84" fmla="*/ 295692 w 356888"/>
                  <a:gd name="connsiteY84" fmla="*/ 123115 h 362304"/>
                  <a:gd name="connsiteX85" fmla="*/ 295151 w 356888"/>
                  <a:gd name="connsiteY85" fmla="*/ 129433 h 362304"/>
                  <a:gd name="connsiteX86" fmla="*/ 297407 w 356888"/>
                  <a:gd name="connsiteY86" fmla="*/ 131148 h 362304"/>
                  <a:gd name="connsiteX87" fmla="*/ 297407 w 356888"/>
                  <a:gd name="connsiteY87" fmla="*/ 131148 h 362304"/>
                  <a:gd name="connsiteX88" fmla="*/ 297678 w 356888"/>
                  <a:gd name="connsiteY88" fmla="*/ 133856 h 362304"/>
                  <a:gd name="connsiteX89" fmla="*/ 301198 w 356888"/>
                  <a:gd name="connsiteY89" fmla="*/ 134036 h 362304"/>
                  <a:gd name="connsiteX90" fmla="*/ 301198 w 356888"/>
                  <a:gd name="connsiteY90" fmla="*/ 134036 h 362304"/>
                  <a:gd name="connsiteX91" fmla="*/ 309502 w 356888"/>
                  <a:gd name="connsiteY91" fmla="*/ 132231 h 362304"/>
                  <a:gd name="connsiteX92" fmla="*/ 315188 w 356888"/>
                  <a:gd name="connsiteY92" fmla="*/ 144145 h 362304"/>
                  <a:gd name="connsiteX93" fmla="*/ 323944 w 356888"/>
                  <a:gd name="connsiteY93" fmla="*/ 147485 h 362304"/>
                  <a:gd name="connsiteX94" fmla="*/ 324305 w 356888"/>
                  <a:gd name="connsiteY94" fmla="*/ 149832 h 362304"/>
                  <a:gd name="connsiteX95" fmla="*/ 324305 w 356888"/>
                  <a:gd name="connsiteY95" fmla="*/ 149832 h 362304"/>
                  <a:gd name="connsiteX96" fmla="*/ 330442 w 356888"/>
                  <a:gd name="connsiteY96" fmla="*/ 153081 h 362304"/>
                  <a:gd name="connsiteX97" fmla="*/ 330442 w 356888"/>
                  <a:gd name="connsiteY97" fmla="*/ 153081 h 362304"/>
                  <a:gd name="connsiteX98" fmla="*/ 336490 w 356888"/>
                  <a:gd name="connsiteY98" fmla="*/ 153984 h 362304"/>
                  <a:gd name="connsiteX99" fmla="*/ 337573 w 356888"/>
                  <a:gd name="connsiteY99" fmla="*/ 156962 h 362304"/>
                  <a:gd name="connsiteX100" fmla="*/ 344343 w 356888"/>
                  <a:gd name="connsiteY100" fmla="*/ 160392 h 362304"/>
                  <a:gd name="connsiteX101" fmla="*/ 344343 w 356888"/>
                  <a:gd name="connsiteY101" fmla="*/ 160392 h 362304"/>
                  <a:gd name="connsiteX102" fmla="*/ 347592 w 356888"/>
                  <a:gd name="connsiteY102" fmla="*/ 161295 h 362304"/>
                  <a:gd name="connsiteX103" fmla="*/ 351022 w 356888"/>
                  <a:gd name="connsiteY103" fmla="*/ 158226 h 362304"/>
                  <a:gd name="connsiteX104" fmla="*/ 355625 w 356888"/>
                  <a:gd name="connsiteY104" fmla="*/ 161205 h 362304"/>
                  <a:gd name="connsiteX105" fmla="*/ 356889 w 356888"/>
                  <a:gd name="connsiteY105" fmla="*/ 165627 h 362304"/>
                  <a:gd name="connsiteX106" fmla="*/ 354813 w 356888"/>
                  <a:gd name="connsiteY106" fmla="*/ 170772 h 362304"/>
                  <a:gd name="connsiteX107" fmla="*/ 354813 w 356888"/>
                  <a:gd name="connsiteY107" fmla="*/ 170772 h 362304"/>
                  <a:gd name="connsiteX108" fmla="*/ 354361 w 356888"/>
                  <a:gd name="connsiteY108" fmla="*/ 175466 h 362304"/>
                  <a:gd name="connsiteX109" fmla="*/ 350480 w 356888"/>
                  <a:gd name="connsiteY109" fmla="*/ 179166 h 362304"/>
                  <a:gd name="connsiteX110" fmla="*/ 351112 w 356888"/>
                  <a:gd name="connsiteY110" fmla="*/ 185033 h 362304"/>
                  <a:gd name="connsiteX111" fmla="*/ 335046 w 356888"/>
                  <a:gd name="connsiteY111" fmla="*/ 202002 h 362304"/>
                  <a:gd name="connsiteX112" fmla="*/ 335497 w 356888"/>
                  <a:gd name="connsiteY112" fmla="*/ 206425 h 362304"/>
                  <a:gd name="connsiteX113" fmla="*/ 338205 w 356888"/>
                  <a:gd name="connsiteY113" fmla="*/ 208591 h 362304"/>
                  <a:gd name="connsiteX114" fmla="*/ 336761 w 356888"/>
                  <a:gd name="connsiteY114" fmla="*/ 211660 h 362304"/>
                  <a:gd name="connsiteX115" fmla="*/ 337934 w 356888"/>
                  <a:gd name="connsiteY115" fmla="*/ 214909 h 362304"/>
                  <a:gd name="connsiteX116" fmla="*/ 331977 w 356888"/>
                  <a:gd name="connsiteY116" fmla="*/ 223033 h 362304"/>
                  <a:gd name="connsiteX117" fmla="*/ 331977 w 356888"/>
                  <a:gd name="connsiteY117" fmla="*/ 223033 h 362304"/>
                  <a:gd name="connsiteX118" fmla="*/ 326832 w 356888"/>
                  <a:gd name="connsiteY118" fmla="*/ 220235 h 362304"/>
                  <a:gd name="connsiteX119" fmla="*/ 321416 w 356888"/>
                  <a:gd name="connsiteY119" fmla="*/ 212653 h 362304"/>
                  <a:gd name="connsiteX120" fmla="*/ 321416 w 356888"/>
                  <a:gd name="connsiteY120" fmla="*/ 212653 h 362304"/>
                  <a:gd name="connsiteX121" fmla="*/ 317716 w 356888"/>
                  <a:gd name="connsiteY121" fmla="*/ 213104 h 362304"/>
                  <a:gd name="connsiteX122" fmla="*/ 317716 w 356888"/>
                  <a:gd name="connsiteY122" fmla="*/ 213104 h 362304"/>
                  <a:gd name="connsiteX123" fmla="*/ 309502 w 356888"/>
                  <a:gd name="connsiteY123" fmla="*/ 215180 h 362304"/>
                  <a:gd name="connsiteX124" fmla="*/ 309502 w 356888"/>
                  <a:gd name="connsiteY124" fmla="*/ 215180 h 362304"/>
                  <a:gd name="connsiteX125" fmla="*/ 304899 w 356888"/>
                  <a:gd name="connsiteY125" fmla="*/ 217166 h 362304"/>
                  <a:gd name="connsiteX126" fmla="*/ 304899 w 356888"/>
                  <a:gd name="connsiteY126" fmla="*/ 217166 h 362304"/>
                  <a:gd name="connsiteX127" fmla="*/ 291992 w 356888"/>
                  <a:gd name="connsiteY127" fmla="*/ 212653 h 362304"/>
                  <a:gd name="connsiteX128" fmla="*/ 282063 w 356888"/>
                  <a:gd name="connsiteY128" fmla="*/ 215992 h 362304"/>
                  <a:gd name="connsiteX129" fmla="*/ 276738 w 356888"/>
                  <a:gd name="connsiteY129" fmla="*/ 222762 h 362304"/>
                  <a:gd name="connsiteX130" fmla="*/ 272044 w 356888"/>
                  <a:gd name="connsiteY130" fmla="*/ 223665 h 362304"/>
                  <a:gd name="connsiteX131" fmla="*/ 268253 w 356888"/>
                  <a:gd name="connsiteY131" fmla="*/ 234496 h 362304"/>
                  <a:gd name="connsiteX132" fmla="*/ 268253 w 356888"/>
                  <a:gd name="connsiteY132" fmla="*/ 234496 h 362304"/>
                  <a:gd name="connsiteX133" fmla="*/ 266809 w 356888"/>
                  <a:gd name="connsiteY133" fmla="*/ 235128 h 362304"/>
                  <a:gd name="connsiteX134" fmla="*/ 266809 w 356888"/>
                  <a:gd name="connsiteY134" fmla="*/ 235128 h 362304"/>
                  <a:gd name="connsiteX135" fmla="*/ 260852 w 356888"/>
                  <a:gd name="connsiteY135" fmla="*/ 239370 h 362304"/>
                  <a:gd name="connsiteX136" fmla="*/ 259678 w 356888"/>
                  <a:gd name="connsiteY136" fmla="*/ 243883 h 362304"/>
                  <a:gd name="connsiteX137" fmla="*/ 267621 w 356888"/>
                  <a:gd name="connsiteY137" fmla="*/ 245778 h 362304"/>
                  <a:gd name="connsiteX138" fmla="*/ 270780 w 356888"/>
                  <a:gd name="connsiteY138" fmla="*/ 249840 h 362304"/>
                  <a:gd name="connsiteX139" fmla="*/ 269246 w 356888"/>
                  <a:gd name="connsiteY139" fmla="*/ 252638 h 362304"/>
                  <a:gd name="connsiteX140" fmla="*/ 270419 w 356888"/>
                  <a:gd name="connsiteY140" fmla="*/ 255887 h 362304"/>
                  <a:gd name="connsiteX141" fmla="*/ 264914 w 356888"/>
                  <a:gd name="connsiteY141" fmla="*/ 268073 h 362304"/>
                  <a:gd name="connsiteX142" fmla="*/ 264914 w 356888"/>
                  <a:gd name="connsiteY142" fmla="*/ 268073 h 362304"/>
                  <a:gd name="connsiteX143" fmla="*/ 266087 w 356888"/>
                  <a:gd name="connsiteY143" fmla="*/ 269788 h 362304"/>
                  <a:gd name="connsiteX144" fmla="*/ 266087 w 356888"/>
                  <a:gd name="connsiteY144" fmla="*/ 269788 h 362304"/>
                  <a:gd name="connsiteX145" fmla="*/ 262837 w 356888"/>
                  <a:gd name="connsiteY145" fmla="*/ 280167 h 362304"/>
                  <a:gd name="connsiteX146" fmla="*/ 268253 w 356888"/>
                  <a:gd name="connsiteY146" fmla="*/ 285403 h 362304"/>
                  <a:gd name="connsiteX147" fmla="*/ 264191 w 356888"/>
                  <a:gd name="connsiteY147" fmla="*/ 289645 h 362304"/>
                  <a:gd name="connsiteX148" fmla="*/ 265906 w 356888"/>
                  <a:gd name="connsiteY148" fmla="*/ 293436 h 362304"/>
                  <a:gd name="connsiteX149" fmla="*/ 265906 w 356888"/>
                  <a:gd name="connsiteY149" fmla="*/ 293436 h 362304"/>
                  <a:gd name="connsiteX150" fmla="*/ 267802 w 356888"/>
                  <a:gd name="connsiteY150" fmla="*/ 294790 h 362304"/>
                  <a:gd name="connsiteX151" fmla="*/ 267802 w 356888"/>
                  <a:gd name="connsiteY151" fmla="*/ 294790 h 362304"/>
                  <a:gd name="connsiteX152" fmla="*/ 269246 w 356888"/>
                  <a:gd name="connsiteY152" fmla="*/ 295060 h 362304"/>
                  <a:gd name="connsiteX153" fmla="*/ 267712 w 356888"/>
                  <a:gd name="connsiteY153" fmla="*/ 304628 h 362304"/>
                  <a:gd name="connsiteX154" fmla="*/ 260130 w 356888"/>
                  <a:gd name="connsiteY154" fmla="*/ 306343 h 362304"/>
                  <a:gd name="connsiteX155" fmla="*/ 257061 w 356888"/>
                  <a:gd name="connsiteY155" fmla="*/ 309502 h 362304"/>
                  <a:gd name="connsiteX156" fmla="*/ 260942 w 356888"/>
                  <a:gd name="connsiteY156" fmla="*/ 318528 h 362304"/>
                  <a:gd name="connsiteX157" fmla="*/ 261213 w 356888"/>
                  <a:gd name="connsiteY157" fmla="*/ 321326 h 362304"/>
                  <a:gd name="connsiteX158" fmla="*/ 257964 w 356888"/>
                  <a:gd name="connsiteY158" fmla="*/ 325839 h 362304"/>
                  <a:gd name="connsiteX159" fmla="*/ 258866 w 356888"/>
                  <a:gd name="connsiteY159" fmla="*/ 328276 h 362304"/>
                  <a:gd name="connsiteX160" fmla="*/ 254624 w 356888"/>
                  <a:gd name="connsiteY160" fmla="*/ 327644 h 362304"/>
                  <a:gd name="connsiteX161" fmla="*/ 253270 w 356888"/>
                  <a:gd name="connsiteY161" fmla="*/ 323853 h 362304"/>
                  <a:gd name="connsiteX162" fmla="*/ 247854 w 356888"/>
                  <a:gd name="connsiteY162" fmla="*/ 322138 h 362304"/>
                  <a:gd name="connsiteX163" fmla="*/ 243071 w 356888"/>
                  <a:gd name="connsiteY163" fmla="*/ 323131 h 362304"/>
                  <a:gd name="connsiteX164" fmla="*/ 240904 w 356888"/>
                  <a:gd name="connsiteY164" fmla="*/ 318979 h 362304"/>
                  <a:gd name="connsiteX165" fmla="*/ 238016 w 356888"/>
                  <a:gd name="connsiteY165" fmla="*/ 320062 h 362304"/>
                  <a:gd name="connsiteX166" fmla="*/ 235128 w 356888"/>
                  <a:gd name="connsiteY166" fmla="*/ 318438 h 362304"/>
                  <a:gd name="connsiteX167" fmla="*/ 228719 w 356888"/>
                  <a:gd name="connsiteY167" fmla="*/ 307336 h 362304"/>
                  <a:gd name="connsiteX168" fmla="*/ 226914 w 356888"/>
                  <a:gd name="connsiteY168" fmla="*/ 307155 h 362304"/>
                  <a:gd name="connsiteX169" fmla="*/ 223935 w 356888"/>
                  <a:gd name="connsiteY169" fmla="*/ 318799 h 362304"/>
                  <a:gd name="connsiteX170" fmla="*/ 225831 w 356888"/>
                  <a:gd name="connsiteY170" fmla="*/ 324575 h 362304"/>
                  <a:gd name="connsiteX171" fmla="*/ 223845 w 356888"/>
                  <a:gd name="connsiteY171" fmla="*/ 324846 h 362304"/>
                  <a:gd name="connsiteX172" fmla="*/ 223213 w 356888"/>
                  <a:gd name="connsiteY172" fmla="*/ 322048 h 362304"/>
                  <a:gd name="connsiteX173" fmla="*/ 217076 w 356888"/>
                  <a:gd name="connsiteY173" fmla="*/ 326110 h 362304"/>
                  <a:gd name="connsiteX174" fmla="*/ 219513 w 356888"/>
                  <a:gd name="connsiteY174" fmla="*/ 329811 h 362304"/>
                  <a:gd name="connsiteX175" fmla="*/ 217256 w 356888"/>
                  <a:gd name="connsiteY175" fmla="*/ 339017 h 362304"/>
                  <a:gd name="connsiteX176" fmla="*/ 206244 w 356888"/>
                  <a:gd name="connsiteY176" fmla="*/ 339288 h 362304"/>
                  <a:gd name="connsiteX177" fmla="*/ 203898 w 356888"/>
                  <a:gd name="connsiteY177" fmla="*/ 337212 h 362304"/>
                  <a:gd name="connsiteX178" fmla="*/ 195955 w 356888"/>
                  <a:gd name="connsiteY178" fmla="*/ 349487 h 362304"/>
                  <a:gd name="connsiteX179" fmla="*/ 202002 w 356888"/>
                  <a:gd name="connsiteY179" fmla="*/ 349216 h 362304"/>
                  <a:gd name="connsiteX180" fmla="*/ 202183 w 356888"/>
                  <a:gd name="connsiteY180" fmla="*/ 350570 h 362304"/>
                  <a:gd name="connsiteX181" fmla="*/ 197218 w 356888"/>
                  <a:gd name="connsiteY181" fmla="*/ 354000 h 362304"/>
                  <a:gd name="connsiteX182" fmla="*/ 192254 w 356888"/>
                  <a:gd name="connsiteY182" fmla="*/ 352285 h 362304"/>
                  <a:gd name="connsiteX183" fmla="*/ 192254 w 356888"/>
                  <a:gd name="connsiteY183" fmla="*/ 352285 h 362304"/>
                  <a:gd name="connsiteX184" fmla="*/ 189185 w 356888"/>
                  <a:gd name="connsiteY184" fmla="*/ 356437 h 362304"/>
                  <a:gd name="connsiteX185" fmla="*/ 189185 w 356888"/>
                  <a:gd name="connsiteY185" fmla="*/ 356437 h 362304"/>
                  <a:gd name="connsiteX186" fmla="*/ 194691 w 356888"/>
                  <a:gd name="connsiteY186" fmla="*/ 362304 h 362304"/>
                  <a:gd name="connsiteX187" fmla="*/ 194691 w 356888"/>
                  <a:gd name="connsiteY187" fmla="*/ 362304 h 362304"/>
                  <a:gd name="connsiteX188" fmla="*/ 184672 w 356888"/>
                  <a:gd name="connsiteY188" fmla="*/ 360589 h 362304"/>
                  <a:gd name="connsiteX189" fmla="*/ 183409 w 356888"/>
                  <a:gd name="connsiteY189" fmla="*/ 361853 h 362304"/>
                  <a:gd name="connsiteX190" fmla="*/ 180791 w 356888"/>
                  <a:gd name="connsiteY190" fmla="*/ 356528 h 362304"/>
                  <a:gd name="connsiteX191" fmla="*/ 178535 w 356888"/>
                  <a:gd name="connsiteY191" fmla="*/ 356167 h 362304"/>
                  <a:gd name="connsiteX192" fmla="*/ 177451 w 356888"/>
                  <a:gd name="connsiteY192" fmla="*/ 353459 h 362304"/>
                  <a:gd name="connsiteX193" fmla="*/ 179076 w 356888"/>
                  <a:gd name="connsiteY193" fmla="*/ 352827 h 362304"/>
                  <a:gd name="connsiteX194" fmla="*/ 176098 w 356888"/>
                  <a:gd name="connsiteY194" fmla="*/ 351202 h 362304"/>
                  <a:gd name="connsiteX195" fmla="*/ 175466 w 356888"/>
                  <a:gd name="connsiteY195" fmla="*/ 347502 h 362304"/>
                  <a:gd name="connsiteX196" fmla="*/ 176368 w 356888"/>
                  <a:gd name="connsiteY196" fmla="*/ 340732 h 362304"/>
                  <a:gd name="connsiteX197" fmla="*/ 179257 w 356888"/>
                  <a:gd name="connsiteY197" fmla="*/ 341996 h 362304"/>
                  <a:gd name="connsiteX198" fmla="*/ 177812 w 356888"/>
                  <a:gd name="connsiteY198" fmla="*/ 337212 h 362304"/>
                  <a:gd name="connsiteX199" fmla="*/ 169779 w 356888"/>
                  <a:gd name="connsiteY199" fmla="*/ 336761 h 362304"/>
                  <a:gd name="connsiteX200" fmla="*/ 166350 w 356888"/>
                  <a:gd name="connsiteY200" fmla="*/ 338927 h 362304"/>
                  <a:gd name="connsiteX201" fmla="*/ 165537 w 356888"/>
                  <a:gd name="connsiteY201" fmla="*/ 337573 h 362304"/>
                  <a:gd name="connsiteX202" fmla="*/ 165537 w 356888"/>
                  <a:gd name="connsiteY202" fmla="*/ 337573 h 362304"/>
                  <a:gd name="connsiteX203" fmla="*/ 164905 w 356888"/>
                  <a:gd name="connsiteY203" fmla="*/ 337302 h 362304"/>
                  <a:gd name="connsiteX204" fmla="*/ 164905 w 356888"/>
                  <a:gd name="connsiteY204" fmla="*/ 337302 h 362304"/>
                  <a:gd name="connsiteX205" fmla="*/ 151908 w 356888"/>
                  <a:gd name="connsiteY205" fmla="*/ 332789 h 362304"/>
                  <a:gd name="connsiteX206" fmla="*/ 145680 w 356888"/>
                  <a:gd name="connsiteY206" fmla="*/ 337844 h 362304"/>
                  <a:gd name="connsiteX207" fmla="*/ 144145 w 356888"/>
                  <a:gd name="connsiteY207" fmla="*/ 345606 h 362304"/>
                  <a:gd name="connsiteX208" fmla="*/ 144145 w 356888"/>
                  <a:gd name="connsiteY208" fmla="*/ 345606 h 362304"/>
                  <a:gd name="connsiteX209" fmla="*/ 144145 w 356888"/>
                  <a:gd name="connsiteY209" fmla="*/ 345696 h 362304"/>
                  <a:gd name="connsiteX210" fmla="*/ 144145 w 356888"/>
                  <a:gd name="connsiteY210" fmla="*/ 345696 h 362304"/>
                  <a:gd name="connsiteX211" fmla="*/ 139723 w 356888"/>
                  <a:gd name="connsiteY211" fmla="*/ 344974 h 362304"/>
                  <a:gd name="connsiteX212" fmla="*/ 138640 w 356888"/>
                  <a:gd name="connsiteY212" fmla="*/ 340100 h 362304"/>
                  <a:gd name="connsiteX213" fmla="*/ 132412 w 356888"/>
                  <a:gd name="connsiteY213" fmla="*/ 336219 h 362304"/>
                  <a:gd name="connsiteX214" fmla="*/ 135390 w 356888"/>
                  <a:gd name="connsiteY214" fmla="*/ 330713 h 362304"/>
                  <a:gd name="connsiteX215" fmla="*/ 130426 w 356888"/>
                  <a:gd name="connsiteY215" fmla="*/ 319972 h 362304"/>
                  <a:gd name="connsiteX216" fmla="*/ 126184 w 356888"/>
                  <a:gd name="connsiteY216" fmla="*/ 317264 h 362304"/>
                  <a:gd name="connsiteX217" fmla="*/ 118060 w 356888"/>
                  <a:gd name="connsiteY217" fmla="*/ 320784 h 362304"/>
                  <a:gd name="connsiteX218" fmla="*/ 114360 w 356888"/>
                  <a:gd name="connsiteY218" fmla="*/ 317806 h 362304"/>
                  <a:gd name="connsiteX219" fmla="*/ 115984 w 356888"/>
                  <a:gd name="connsiteY219" fmla="*/ 308870 h 362304"/>
                  <a:gd name="connsiteX220" fmla="*/ 110839 w 356888"/>
                  <a:gd name="connsiteY220" fmla="*/ 310405 h 362304"/>
                  <a:gd name="connsiteX221" fmla="*/ 106417 w 356888"/>
                  <a:gd name="connsiteY221" fmla="*/ 304989 h 362304"/>
                  <a:gd name="connsiteX222" fmla="*/ 103167 w 356888"/>
                  <a:gd name="connsiteY222" fmla="*/ 305892 h 362304"/>
                  <a:gd name="connsiteX223" fmla="*/ 98384 w 356888"/>
                  <a:gd name="connsiteY223" fmla="*/ 303906 h 362304"/>
                  <a:gd name="connsiteX224" fmla="*/ 92968 w 356888"/>
                  <a:gd name="connsiteY224" fmla="*/ 296414 h 362304"/>
                  <a:gd name="connsiteX225" fmla="*/ 81776 w 356888"/>
                  <a:gd name="connsiteY225" fmla="*/ 296505 h 362304"/>
                  <a:gd name="connsiteX226" fmla="*/ 78346 w 356888"/>
                  <a:gd name="connsiteY226" fmla="*/ 290547 h 362304"/>
                  <a:gd name="connsiteX227" fmla="*/ 72298 w 356888"/>
                  <a:gd name="connsiteY227" fmla="*/ 285673 h 362304"/>
                  <a:gd name="connsiteX228" fmla="*/ 73833 w 356888"/>
                  <a:gd name="connsiteY228" fmla="*/ 278814 h 362304"/>
                  <a:gd name="connsiteX229" fmla="*/ 66251 w 356888"/>
                  <a:gd name="connsiteY229" fmla="*/ 276015 h 362304"/>
                  <a:gd name="connsiteX230" fmla="*/ 63002 w 356888"/>
                  <a:gd name="connsiteY230" fmla="*/ 272586 h 362304"/>
                  <a:gd name="connsiteX231" fmla="*/ 59301 w 356888"/>
                  <a:gd name="connsiteY231" fmla="*/ 260852 h 362304"/>
                  <a:gd name="connsiteX232" fmla="*/ 49824 w 356888"/>
                  <a:gd name="connsiteY232" fmla="*/ 257512 h 362304"/>
                  <a:gd name="connsiteX233" fmla="*/ 37097 w 356888"/>
                  <a:gd name="connsiteY233" fmla="*/ 239821 h 362304"/>
                  <a:gd name="connsiteX234" fmla="*/ 30418 w 356888"/>
                  <a:gd name="connsiteY234" fmla="*/ 238197 h 362304"/>
                  <a:gd name="connsiteX235" fmla="*/ 30418 w 356888"/>
                  <a:gd name="connsiteY235" fmla="*/ 238197 h 362304"/>
                  <a:gd name="connsiteX236" fmla="*/ 27349 w 356888"/>
                  <a:gd name="connsiteY236" fmla="*/ 234406 h 362304"/>
                  <a:gd name="connsiteX237" fmla="*/ 23016 w 356888"/>
                  <a:gd name="connsiteY237" fmla="*/ 233774 h 362304"/>
                  <a:gd name="connsiteX238" fmla="*/ 17330 w 356888"/>
                  <a:gd name="connsiteY238" fmla="*/ 224026 h 362304"/>
                  <a:gd name="connsiteX239" fmla="*/ 8845 w 356888"/>
                  <a:gd name="connsiteY239" fmla="*/ 215812 h 362304"/>
                  <a:gd name="connsiteX240" fmla="*/ 10470 w 356888"/>
                  <a:gd name="connsiteY240" fmla="*/ 208952 h 362304"/>
                  <a:gd name="connsiteX241" fmla="*/ 5867 w 356888"/>
                  <a:gd name="connsiteY241" fmla="*/ 203176 h 362304"/>
                  <a:gd name="connsiteX242" fmla="*/ 722 w 356888"/>
                  <a:gd name="connsiteY242" fmla="*/ 187922 h 362304"/>
                  <a:gd name="connsiteX243" fmla="*/ 4242 w 356888"/>
                  <a:gd name="connsiteY243" fmla="*/ 184582 h 362304"/>
                  <a:gd name="connsiteX244" fmla="*/ 4784 w 356888"/>
                  <a:gd name="connsiteY244" fmla="*/ 180520 h 362304"/>
                  <a:gd name="connsiteX245" fmla="*/ 0 w 356888"/>
                  <a:gd name="connsiteY245" fmla="*/ 176097 h 362304"/>
                  <a:gd name="connsiteX246" fmla="*/ 5686 w 356888"/>
                  <a:gd name="connsiteY246" fmla="*/ 173209 h 362304"/>
                  <a:gd name="connsiteX247" fmla="*/ 12366 w 356888"/>
                  <a:gd name="connsiteY247" fmla="*/ 159941 h 362304"/>
                  <a:gd name="connsiteX248" fmla="*/ 17962 w 356888"/>
                  <a:gd name="connsiteY248" fmla="*/ 156421 h 362304"/>
                  <a:gd name="connsiteX249" fmla="*/ 14712 w 356888"/>
                  <a:gd name="connsiteY249" fmla="*/ 149561 h 362304"/>
                  <a:gd name="connsiteX250" fmla="*/ 18774 w 356888"/>
                  <a:gd name="connsiteY250" fmla="*/ 147034 h 362304"/>
                  <a:gd name="connsiteX251" fmla="*/ 22565 w 356888"/>
                  <a:gd name="connsiteY251" fmla="*/ 140806 h 362304"/>
                  <a:gd name="connsiteX252" fmla="*/ 17962 w 356888"/>
                  <a:gd name="connsiteY252" fmla="*/ 137556 h 362304"/>
                  <a:gd name="connsiteX253" fmla="*/ 10560 w 356888"/>
                  <a:gd name="connsiteY253" fmla="*/ 139452 h 362304"/>
                  <a:gd name="connsiteX254" fmla="*/ 7853 w 356888"/>
                  <a:gd name="connsiteY254" fmla="*/ 137286 h 362304"/>
                  <a:gd name="connsiteX255" fmla="*/ 9477 w 356888"/>
                  <a:gd name="connsiteY255" fmla="*/ 128079 h 362304"/>
                  <a:gd name="connsiteX256" fmla="*/ 7221 w 356888"/>
                  <a:gd name="connsiteY256" fmla="*/ 122393 h 362304"/>
                  <a:gd name="connsiteX257" fmla="*/ 7582 w 356888"/>
                  <a:gd name="connsiteY257" fmla="*/ 110659 h 362304"/>
                  <a:gd name="connsiteX258" fmla="*/ 8936 w 356888"/>
                  <a:gd name="connsiteY258" fmla="*/ 108583 h 362304"/>
                  <a:gd name="connsiteX259" fmla="*/ 13449 w 356888"/>
                  <a:gd name="connsiteY259" fmla="*/ 108132 h 362304"/>
                  <a:gd name="connsiteX260" fmla="*/ 18323 w 356888"/>
                  <a:gd name="connsiteY260" fmla="*/ 111200 h 362304"/>
                  <a:gd name="connsiteX261" fmla="*/ 23648 w 356888"/>
                  <a:gd name="connsiteY261" fmla="*/ 106868 h 362304"/>
                  <a:gd name="connsiteX262" fmla="*/ 23829 w 356888"/>
                  <a:gd name="connsiteY262" fmla="*/ 98293 h 362304"/>
                  <a:gd name="connsiteX263" fmla="*/ 19045 w 356888"/>
                  <a:gd name="connsiteY263" fmla="*/ 86108 h 362304"/>
                  <a:gd name="connsiteX264" fmla="*/ 21933 w 356888"/>
                  <a:gd name="connsiteY264" fmla="*/ 80512 h 362304"/>
                  <a:gd name="connsiteX265" fmla="*/ 30959 w 356888"/>
                  <a:gd name="connsiteY265" fmla="*/ 78707 h 362304"/>
                  <a:gd name="connsiteX266" fmla="*/ 31591 w 356888"/>
                  <a:gd name="connsiteY266" fmla="*/ 72298 h 362304"/>
                  <a:gd name="connsiteX267" fmla="*/ 35202 w 356888"/>
                  <a:gd name="connsiteY267" fmla="*/ 70132 h 362304"/>
                  <a:gd name="connsiteX268" fmla="*/ 33487 w 356888"/>
                  <a:gd name="connsiteY268" fmla="*/ 50365 h 36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</a:cxnLst>
                <a:rect l="l" t="t" r="r" b="b"/>
                <a:pathLst>
                  <a:path w="356888" h="362304">
                    <a:moveTo>
                      <a:pt x="36555" y="45401"/>
                    </a:moveTo>
                    <a:lnTo>
                      <a:pt x="45852" y="45311"/>
                    </a:lnTo>
                    <a:lnTo>
                      <a:pt x="44408" y="40888"/>
                    </a:lnTo>
                    <a:lnTo>
                      <a:pt x="48560" y="39714"/>
                    </a:lnTo>
                    <a:lnTo>
                      <a:pt x="46935" y="36646"/>
                    </a:lnTo>
                    <a:lnTo>
                      <a:pt x="50907" y="23287"/>
                    </a:lnTo>
                    <a:lnTo>
                      <a:pt x="53976" y="18684"/>
                    </a:lnTo>
                    <a:lnTo>
                      <a:pt x="59391" y="17781"/>
                    </a:lnTo>
                    <a:lnTo>
                      <a:pt x="59391" y="17781"/>
                    </a:lnTo>
                    <a:lnTo>
                      <a:pt x="63002" y="18052"/>
                    </a:lnTo>
                    <a:lnTo>
                      <a:pt x="63002" y="18052"/>
                    </a:lnTo>
                    <a:lnTo>
                      <a:pt x="67063" y="14712"/>
                    </a:lnTo>
                    <a:lnTo>
                      <a:pt x="74374" y="14442"/>
                    </a:lnTo>
                    <a:lnTo>
                      <a:pt x="76450" y="10380"/>
                    </a:lnTo>
                    <a:lnTo>
                      <a:pt x="82227" y="12185"/>
                    </a:lnTo>
                    <a:lnTo>
                      <a:pt x="86379" y="9207"/>
                    </a:lnTo>
                    <a:lnTo>
                      <a:pt x="89719" y="0"/>
                    </a:lnTo>
                    <a:lnTo>
                      <a:pt x="101633" y="4784"/>
                    </a:lnTo>
                    <a:lnTo>
                      <a:pt x="107680" y="12456"/>
                    </a:lnTo>
                    <a:lnTo>
                      <a:pt x="114630" y="11643"/>
                    </a:lnTo>
                    <a:lnTo>
                      <a:pt x="119143" y="16247"/>
                    </a:lnTo>
                    <a:lnTo>
                      <a:pt x="122844" y="14442"/>
                    </a:lnTo>
                    <a:lnTo>
                      <a:pt x="128530" y="17420"/>
                    </a:lnTo>
                    <a:lnTo>
                      <a:pt x="130606" y="27981"/>
                    </a:lnTo>
                    <a:lnTo>
                      <a:pt x="134217" y="31230"/>
                    </a:lnTo>
                    <a:lnTo>
                      <a:pt x="132773" y="39895"/>
                    </a:lnTo>
                    <a:lnTo>
                      <a:pt x="139632" y="47567"/>
                    </a:lnTo>
                    <a:lnTo>
                      <a:pt x="139001" y="54607"/>
                    </a:lnTo>
                    <a:lnTo>
                      <a:pt x="140896" y="56864"/>
                    </a:lnTo>
                    <a:lnTo>
                      <a:pt x="134488" y="66973"/>
                    </a:lnTo>
                    <a:lnTo>
                      <a:pt x="137827" y="69410"/>
                    </a:lnTo>
                    <a:lnTo>
                      <a:pt x="138459" y="76180"/>
                    </a:lnTo>
                    <a:lnTo>
                      <a:pt x="142430" y="79609"/>
                    </a:lnTo>
                    <a:lnTo>
                      <a:pt x="137286" y="81776"/>
                    </a:lnTo>
                    <a:lnTo>
                      <a:pt x="138730" y="86559"/>
                    </a:lnTo>
                    <a:lnTo>
                      <a:pt x="136383" y="90621"/>
                    </a:lnTo>
                    <a:lnTo>
                      <a:pt x="137105" y="95134"/>
                    </a:lnTo>
                    <a:lnTo>
                      <a:pt x="131509" y="108763"/>
                    </a:lnTo>
                    <a:lnTo>
                      <a:pt x="133585" y="111832"/>
                    </a:lnTo>
                    <a:lnTo>
                      <a:pt x="132682" y="115082"/>
                    </a:lnTo>
                    <a:lnTo>
                      <a:pt x="136112" y="118150"/>
                    </a:lnTo>
                    <a:lnTo>
                      <a:pt x="141528" y="119234"/>
                    </a:lnTo>
                    <a:lnTo>
                      <a:pt x="144958" y="122483"/>
                    </a:lnTo>
                    <a:lnTo>
                      <a:pt x="151096" y="122122"/>
                    </a:lnTo>
                    <a:lnTo>
                      <a:pt x="153262" y="109124"/>
                    </a:lnTo>
                    <a:lnTo>
                      <a:pt x="158226" y="102626"/>
                    </a:lnTo>
                    <a:lnTo>
                      <a:pt x="179798" y="101543"/>
                    </a:lnTo>
                    <a:lnTo>
                      <a:pt x="179798" y="101543"/>
                    </a:lnTo>
                    <a:lnTo>
                      <a:pt x="181603" y="98745"/>
                    </a:lnTo>
                    <a:lnTo>
                      <a:pt x="180701" y="95044"/>
                    </a:lnTo>
                    <a:lnTo>
                      <a:pt x="180701" y="95044"/>
                    </a:lnTo>
                    <a:lnTo>
                      <a:pt x="185936" y="96578"/>
                    </a:lnTo>
                    <a:lnTo>
                      <a:pt x="189637" y="95134"/>
                    </a:lnTo>
                    <a:lnTo>
                      <a:pt x="203176" y="76721"/>
                    </a:lnTo>
                    <a:lnTo>
                      <a:pt x="212292" y="76450"/>
                    </a:lnTo>
                    <a:lnTo>
                      <a:pt x="220054" y="73020"/>
                    </a:lnTo>
                    <a:lnTo>
                      <a:pt x="226192" y="67515"/>
                    </a:lnTo>
                    <a:lnTo>
                      <a:pt x="226553" y="63543"/>
                    </a:lnTo>
                    <a:lnTo>
                      <a:pt x="231517" y="61828"/>
                    </a:lnTo>
                    <a:lnTo>
                      <a:pt x="231156" y="56683"/>
                    </a:lnTo>
                    <a:lnTo>
                      <a:pt x="234225" y="54517"/>
                    </a:lnTo>
                    <a:lnTo>
                      <a:pt x="234225" y="54517"/>
                    </a:lnTo>
                    <a:lnTo>
                      <a:pt x="239370" y="55510"/>
                    </a:lnTo>
                    <a:lnTo>
                      <a:pt x="239370" y="55510"/>
                    </a:lnTo>
                    <a:lnTo>
                      <a:pt x="245508" y="57857"/>
                    </a:lnTo>
                    <a:lnTo>
                      <a:pt x="251013" y="55420"/>
                    </a:lnTo>
                    <a:lnTo>
                      <a:pt x="259137" y="40166"/>
                    </a:lnTo>
                    <a:lnTo>
                      <a:pt x="267080" y="43957"/>
                    </a:lnTo>
                    <a:lnTo>
                      <a:pt x="269878" y="50997"/>
                    </a:lnTo>
                    <a:lnTo>
                      <a:pt x="273037" y="53434"/>
                    </a:lnTo>
                    <a:lnTo>
                      <a:pt x="288923" y="53253"/>
                    </a:lnTo>
                    <a:lnTo>
                      <a:pt x="291450" y="55420"/>
                    </a:lnTo>
                    <a:lnTo>
                      <a:pt x="291450" y="55420"/>
                    </a:lnTo>
                    <a:lnTo>
                      <a:pt x="306975" y="64085"/>
                    </a:lnTo>
                    <a:lnTo>
                      <a:pt x="304989" y="74555"/>
                    </a:lnTo>
                    <a:lnTo>
                      <a:pt x="298310" y="79158"/>
                    </a:lnTo>
                    <a:lnTo>
                      <a:pt x="299393" y="89087"/>
                    </a:lnTo>
                    <a:lnTo>
                      <a:pt x="297136" y="94232"/>
                    </a:lnTo>
                    <a:lnTo>
                      <a:pt x="297678" y="99737"/>
                    </a:lnTo>
                    <a:lnTo>
                      <a:pt x="300566" y="102897"/>
                    </a:lnTo>
                    <a:lnTo>
                      <a:pt x="295602" y="104160"/>
                    </a:lnTo>
                    <a:lnTo>
                      <a:pt x="295873" y="108493"/>
                    </a:lnTo>
                    <a:lnTo>
                      <a:pt x="292714" y="109305"/>
                    </a:lnTo>
                    <a:lnTo>
                      <a:pt x="290006" y="114179"/>
                    </a:lnTo>
                    <a:lnTo>
                      <a:pt x="295692" y="123115"/>
                    </a:lnTo>
                    <a:lnTo>
                      <a:pt x="295151" y="129433"/>
                    </a:lnTo>
                    <a:lnTo>
                      <a:pt x="297407" y="131148"/>
                    </a:lnTo>
                    <a:lnTo>
                      <a:pt x="297407" y="131148"/>
                    </a:lnTo>
                    <a:lnTo>
                      <a:pt x="297678" y="133856"/>
                    </a:lnTo>
                    <a:lnTo>
                      <a:pt x="301198" y="134036"/>
                    </a:lnTo>
                    <a:lnTo>
                      <a:pt x="301198" y="134036"/>
                    </a:lnTo>
                    <a:lnTo>
                      <a:pt x="309502" y="132231"/>
                    </a:lnTo>
                    <a:lnTo>
                      <a:pt x="315188" y="144145"/>
                    </a:lnTo>
                    <a:lnTo>
                      <a:pt x="323944" y="147485"/>
                    </a:lnTo>
                    <a:lnTo>
                      <a:pt x="324305" y="149832"/>
                    </a:lnTo>
                    <a:lnTo>
                      <a:pt x="324305" y="149832"/>
                    </a:lnTo>
                    <a:lnTo>
                      <a:pt x="330442" y="153081"/>
                    </a:lnTo>
                    <a:lnTo>
                      <a:pt x="330442" y="153081"/>
                    </a:lnTo>
                    <a:lnTo>
                      <a:pt x="336490" y="153984"/>
                    </a:lnTo>
                    <a:lnTo>
                      <a:pt x="337573" y="156962"/>
                    </a:lnTo>
                    <a:lnTo>
                      <a:pt x="344343" y="160392"/>
                    </a:lnTo>
                    <a:lnTo>
                      <a:pt x="344343" y="160392"/>
                    </a:lnTo>
                    <a:lnTo>
                      <a:pt x="347592" y="161295"/>
                    </a:lnTo>
                    <a:lnTo>
                      <a:pt x="351022" y="158226"/>
                    </a:lnTo>
                    <a:lnTo>
                      <a:pt x="355625" y="161205"/>
                    </a:lnTo>
                    <a:lnTo>
                      <a:pt x="356889" y="165627"/>
                    </a:lnTo>
                    <a:lnTo>
                      <a:pt x="354813" y="170772"/>
                    </a:lnTo>
                    <a:lnTo>
                      <a:pt x="354813" y="170772"/>
                    </a:lnTo>
                    <a:lnTo>
                      <a:pt x="354361" y="175466"/>
                    </a:lnTo>
                    <a:lnTo>
                      <a:pt x="350480" y="179166"/>
                    </a:lnTo>
                    <a:lnTo>
                      <a:pt x="351112" y="185033"/>
                    </a:lnTo>
                    <a:lnTo>
                      <a:pt x="335046" y="202002"/>
                    </a:lnTo>
                    <a:lnTo>
                      <a:pt x="335497" y="206425"/>
                    </a:lnTo>
                    <a:lnTo>
                      <a:pt x="338205" y="208591"/>
                    </a:lnTo>
                    <a:lnTo>
                      <a:pt x="336761" y="211660"/>
                    </a:lnTo>
                    <a:lnTo>
                      <a:pt x="337934" y="214909"/>
                    </a:lnTo>
                    <a:lnTo>
                      <a:pt x="331977" y="223033"/>
                    </a:lnTo>
                    <a:lnTo>
                      <a:pt x="331977" y="223033"/>
                    </a:lnTo>
                    <a:lnTo>
                      <a:pt x="326832" y="220235"/>
                    </a:lnTo>
                    <a:lnTo>
                      <a:pt x="321416" y="212653"/>
                    </a:lnTo>
                    <a:lnTo>
                      <a:pt x="321416" y="212653"/>
                    </a:lnTo>
                    <a:lnTo>
                      <a:pt x="317716" y="213104"/>
                    </a:lnTo>
                    <a:lnTo>
                      <a:pt x="317716" y="213104"/>
                    </a:lnTo>
                    <a:lnTo>
                      <a:pt x="309502" y="215180"/>
                    </a:lnTo>
                    <a:lnTo>
                      <a:pt x="309502" y="215180"/>
                    </a:lnTo>
                    <a:lnTo>
                      <a:pt x="304899" y="217166"/>
                    </a:lnTo>
                    <a:lnTo>
                      <a:pt x="304899" y="217166"/>
                    </a:lnTo>
                    <a:lnTo>
                      <a:pt x="291992" y="212653"/>
                    </a:lnTo>
                    <a:lnTo>
                      <a:pt x="282063" y="215992"/>
                    </a:lnTo>
                    <a:lnTo>
                      <a:pt x="276738" y="222762"/>
                    </a:lnTo>
                    <a:lnTo>
                      <a:pt x="272044" y="223665"/>
                    </a:lnTo>
                    <a:lnTo>
                      <a:pt x="268253" y="234496"/>
                    </a:lnTo>
                    <a:lnTo>
                      <a:pt x="268253" y="234496"/>
                    </a:lnTo>
                    <a:lnTo>
                      <a:pt x="266809" y="235128"/>
                    </a:lnTo>
                    <a:lnTo>
                      <a:pt x="266809" y="235128"/>
                    </a:lnTo>
                    <a:lnTo>
                      <a:pt x="260852" y="239370"/>
                    </a:lnTo>
                    <a:lnTo>
                      <a:pt x="259678" y="243883"/>
                    </a:lnTo>
                    <a:lnTo>
                      <a:pt x="267621" y="245778"/>
                    </a:lnTo>
                    <a:lnTo>
                      <a:pt x="270780" y="249840"/>
                    </a:lnTo>
                    <a:lnTo>
                      <a:pt x="269246" y="252638"/>
                    </a:lnTo>
                    <a:lnTo>
                      <a:pt x="270419" y="255887"/>
                    </a:lnTo>
                    <a:lnTo>
                      <a:pt x="264914" y="268073"/>
                    </a:lnTo>
                    <a:lnTo>
                      <a:pt x="264914" y="268073"/>
                    </a:lnTo>
                    <a:lnTo>
                      <a:pt x="266087" y="269788"/>
                    </a:lnTo>
                    <a:lnTo>
                      <a:pt x="266087" y="269788"/>
                    </a:lnTo>
                    <a:lnTo>
                      <a:pt x="262837" y="280167"/>
                    </a:lnTo>
                    <a:lnTo>
                      <a:pt x="268253" y="285403"/>
                    </a:lnTo>
                    <a:lnTo>
                      <a:pt x="264191" y="289645"/>
                    </a:lnTo>
                    <a:lnTo>
                      <a:pt x="265906" y="293436"/>
                    </a:lnTo>
                    <a:lnTo>
                      <a:pt x="265906" y="293436"/>
                    </a:lnTo>
                    <a:lnTo>
                      <a:pt x="267802" y="294790"/>
                    </a:lnTo>
                    <a:lnTo>
                      <a:pt x="267802" y="294790"/>
                    </a:lnTo>
                    <a:lnTo>
                      <a:pt x="269246" y="295060"/>
                    </a:lnTo>
                    <a:lnTo>
                      <a:pt x="267712" y="304628"/>
                    </a:lnTo>
                    <a:lnTo>
                      <a:pt x="260130" y="306343"/>
                    </a:lnTo>
                    <a:lnTo>
                      <a:pt x="257061" y="309502"/>
                    </a:lnTo>
                    <a:lnTo>
                      <a:pt x="260942" y="318528"/>
                    </a:lnTo>
                    <a:lnTo>
                      <a:pt x="261213" y="321326"/>
                    </a:lnTo>
                    <a:lnTo>
                      <a:pt x="257964" y="325839"/>
                    </a:lnTo>
                    <a:lnTo>
                      <a:pt x="258866" y="328276"/>
                    </a:lnTo>
                    <a:lnTo>
                      <a:pt x="254624" y="327644"/>
                    </a:lnTo>
                    <a:lnTo>
                      <a:pt x="253270" y="323853"/>
                    </a:lnTo>
                    <a:lnTo>
                      <a:pt x="247854" y="322138"/>
                    </a:lnTo>
                    <a:lnTo>
                      <a:pt x="243071" y="323131"/>
                    </a:lnTo>
                    <a:lnTo>
                      <a:pt x="240904" y="318979"/>
                    </a:lnTo>
                    <a:lnTo>
                      <a:pt x="238016" y="320062"/>
                    </a:lnTo>
                    <a:lnTo>
                      <a:pt x="235128" y="318438"/>
                    </a:lnTo>
                    <a:lnTo>
                      <a:pt x="228719" y="307336"/>
                    </a:lnTo>
                    <a:lnTo>
                      <a:pt x="226914" y="307155"/>
                    </a:lnTo>
                    <a:lnTo>
                      <a:pt x="223935" y="318799"/>
                    </a:lnTo>
                    <a:lnTo>
                      <a:pt x="225831" y="324575"/>
                    </a:lnTo>
                    <a:lnTo>
                      <a:pt x="223845" y="324846"/>
                    </a:lnTo>
                    <a:lnTo>
                      <a:pt x="223213" y="322048"/>
                    </a:lnTo>
                    <a:lnTo>
                      <a:pt x="217076" y="326110"/>
                    </a:lnTo>
                    <a:lnTo>
                      <a:pt x="219513" y="329811"/>
                    </a:lnTo>
                    <a:lnTo>
                      <a:pt x="217256" y="339017"/>
                    </a:lnTo>
                    <a:lnTo>
                      <a:pt x="206244" y="339288"/>
                    </a:lnTo>
                    <a:lnTo>
                      <a:pt x="203898" y="337212"/>
                    </a:lnTo>
                    <a:lnTo>
                      <a:pt x="195955" y="349487"/>
                    </a:lnTo>
                    <a:lnTo>
                      <a:pt x="202002" y="349216"/>
                    </a:lnTo>
                    <a:lnTo>
                      <a:pt x="202183" y="350570"/>
                    </a:lnTo>
                    <a:lnTo>
                      <a:pt x="197218" y="354000"/>
                    </a:lnTo>
                    <a:lnTo>
                      <a:pt x="192254" y="352285"/>
                    </a:lnTo>
                    <a:lnTo>
                      <a:pt x="192254" y="352285"/>
                    </a:lnTo>
                    <a:lnTo>
                      <a:pt x="189185" y="356437"/>
                    </a:lnTo>
                    <a:lnTo>
                      <a:pt x="189185" y="356437"/>
                    </a:lnTo>
                    <a:lnTo>
                      <a:pt x="194691" y="362304"/>
                    </a:lnTo>
                    <a:lnTo>
                      <a:pt x="194691" y="362304"/>
                    </a:lnTo>
                    <a:lnTo>
                      <a:pt x="184672" y="360589"/>
                    </a:lnTo>
                    <a:lnTo>
                      <a:pt x="183409" y="361853"/>
                    </a:lnTo>
                    <a:lnTo>
                      <a:pt x="180791" y="356528"/>
                    </a:lnTo>
                    <a:lnTo>
                      <a:pt x="178535" y="356167"/>
                    </a:lnTo>
                    <a:lnTo>
                      <a:pt x="177451" y="353459"/>
                    </a:lnTo>
                    <a:lnTo>
                      <a:pt x="179076" y="352827"/>
                    </a:lnTo>
                    <a:lnTo>
                      <a:pt x="176098" y="351202"/>
                    </a:lnTo>
                    <a:lnTo>
                      <a:pt x="175466" y="347502"/>
                    </a:lnTo>
                    <a:lnTo>
                      <a:pt x="176368" y="340732"/>
                    </a:lnTo>
                    <a:lnTo>
                      <a:pt x="179257" y="341996"/>
                    </a:lnTo>
                    <a:lnTo>
                      <a:pt x="177812" y="337212"/>
                    </a:lnTo>
                    <a:lnTo>
                      <a:pt x="169779" y="336761"/>
                    </a:lnTo>
                    <a:lnTo>
                      <a:pt x="166350" y="338927"/>
                    </a:lnTo>
                    <a:lnTo>
                      <a:pt x="165537" y="337573"/>
                    </a:lnTo>
                    <a:lnTo>
                      <a:pt x="165537" y="337573"/>
                    </a:lnTo>
                    <a:lnTo>
                      <a:pt x="164905" y="337302"/>
                    </a:lnTo>
                    <a:lnTo>
                      <a:pt x="164905" y="337302"/>
                    </a:lnTo>
                    <a:lnTo>
                      <a:pt x="151908" y="332789"/>
                    </a:lnTo>
                    <a:lnTo>
                      <a:pt x="145680" y="337844"/>
                    </a:lnTo>
                    <a:lnTo>
                      <a:pt x="144145" y="345606"/>
                    </a:lnTo>
                    <a:lnTo>
                      <a:pt x="144145" y="345606"/>
                    </a:lnTo>
                    <a:lnTo>
                      <a:pt x="144145" y="345696"/>
                    </a:lnTo>
                    <a:lnTo>
                      <a:pt x="144145" y="345696"/>
                    </a:lnTo>
                    <a:lnTo>
                      <a:pt x="139723" y="344974"/>
                    </a:lnTo>
                    <a:lnTo>
                      <a:pt x="138640" y="340100"/>
                    </a:lnTo>
                    <a:lnTo>
                      <a:pt x="132412" y="336219"/>
                    </a:lnTo>
                    <a:lnTo>
                      <a:pt x="135390" y="330713"/>
                    </a:lnTo>
                    <a:lnTo>
                      <a:pt x="130426" y="319972"/>
                    </a:lnTo>
                    <a:lnTo>
                      <a:pt x="126184" y="317264"/>
                    </a:lnTo>
                    <a:lnTo>
                      <a:pt x="118060" y="320784"/>
                    </a:lnTo>
                    <a:lnTo>
                      <a:pt x="114360" y="317806"/>
                    </a:lnTo>
                    <a:lnTo>
                      <a:pt x="115984" y="308870"/>
                    </a:lnTo>
                    <a:lnTo>
                      <a:pt x="110839" y="310405"/>
                    </a:lnTo>
                    <a:lnTo>
                      <a:pt x="106417" y="304989"/>
                    </a:lnTo>
                    <a:lnTo>
                      <a:pt x="103167" y="305892"/>
                    </a:lnTo>
                    <a:lnTo>
                      <a:pt x="98384" y="303906"/>
                    </a:lnTo>
                    <a:lnTo>
                      <a:pt x="92968" y="296414"/>
                    </a:lnTo>
                    <a:lnTo>
                      <a:pt x="81776" y="296505"/>
                    </a:lnTo>
                    <a:lnTo>
                      <a:pt x="78346" y="290547"/>
                    </a:lnTo>
                    <a:lnTo>
                      <a:pt x="72298" y="285673"/>
                    </a:lnTo>
                    <a:lnTo>
                      <a:pt x="73833" y="278814"/>
                    </a:lnTo>
                    <a:lnTo>
                      <a:pt x="66251" y="276015"/>
                    </a:lnTo>
                    <a:lnTo>
                      <a:pt x="63002" y="272586"/>
                    </a:lnTo>
                    <a:lnTo>
                      <a:pt x="59301" y="260852"/>
                    </a:lnTo>
                    <a:lnTo>
                      <a:pt x="49824" y="257512"/>
                    </a:lnTo>
                    <a:lnTo>
                      <a:pt x="37097" y="239821"/>
                    </a:lnTo>
                    <a:lnTo>
                      <a:pt x="30418" y="238197"/>
                    </a:lnTo>
                    <a:lnTo>
                      <a:pt x="30418" y="238197"/>
                    </a:lnTo>
                    <a:lnTo>
                      <a:pt x="27349" y="234406"/>
                    </a:lnTo>
                    <a:lnTo>
                      <a:pt x="23016" y="233774"/>
                    </a:lnTo>
                    <a:lnTo>
                      <a:pt x="17330" y="224026"/>
                    </a:lnTo>
                    <a:lnTo>
                      <a:pt x="8845" y="215812"/>
                    </a:lnTo>
                    <a:lnTo>
                      <a:pt x="10470" y="208952"/>
                    </a:lnTo>
                    <a:lnTo>
                      <a:pt x="5867" y="203176"/>
                    </a:lnTo>
                    <a:lnTo>
                      <a:pt x="722" y="187922"/>
                    </a:lnTo>
                    <a:lnTo>
                      <a:pt x="4242" y="184582"/>
                    </a:lnTo>
                    <a:lnTo>
                      <a:pt x="4784" y="180520"/>
                    </a:lnTo>
                    <a:lnTo>
                      <a:pt x="0" y="176097"/>
                    </a:lnTo>
                    <a:lnTo>
                      <a:pt x="5686" y="173209"/>
                    </a:lnTo>
                    <a:lnTo>
                      <a:pt x="12366" y="159941"/>
                    </a:lnTo>
                    <a:lnTo>
                      <a:pt x="17962" y="156421"/>
                    </a:lnTo>
                    <a:lnTo>
                      <a:pt x="14712" y="149561"/>
                    </a:lnTo>
                    <a:lnTo>
                      <a:pt x="18774" y="147034"/>
                    </a:lnTo>
                    <a:lnTo>
                      <a:pt x="22565" y="140806"/>
                    </a:lnTo>
                    <a:lnTo>
                      <a:pt x="17962" y="137556"/>
                    </a:lnTo>
                    <a:lnTo>
                      <a:pt x="10560" y="139452"/>
                    </a:lnTo>
                    <a:lnTo>
                      <a:pt x="7853" y="137286"/>
                    </a:lnTo>
                    <a:lnTo>
                      <a:pt x="9477" y="128079"/>
                    </a:lnTo>
                    <a:lnTo>
                      <a:pt x="7221" y="122393"/>
                    </a:lnTo>
                    <a:lnTo>
                      <a:pt x="7582" y="110659"/>
                    </a:lnTo>
                    <a:lnTo>
                      <a:pt x="8936" y="108583"/>
                    </a:lnTo>
                    <a:lnTo>
                      <a:pt x="13449" y="108132"/>
                    </a:lnTo>
                    <a:lnTo>
                      <a:pt x="18323" y="111200"/>
                    </a:lnTo>
                    <a:lnTo>
                      <a:pt x="23648" y="106868"/>
                    </a:lnTo>
                    <a:lnTo>
                      <a:pt x="23829" y="98293"/>
                    </a:lnTo>
                    <a:lnTo>
                      <a:pt x="19045" y="86108"/>
                    </a:lnTo>
                    <a:lnTo>
                      <a:pt x="21933" y="80512"/>
                    </a:lnTo>
                    <a:lnTo>
                      <a:pt x="30959" y="78707"/>
                    </a:lnTo>
                    <a:lnTo>
                      <a:pt x="31591" y="72298"/>
                    </a:lnTo>
                    <a:lnTo>
                      <a:pt x="35202" y="70132"/>
                    </a:lnTo>
                    <a:lnTo>
                      <a:pt x="33487" y="5036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83">
                <a:extLst>
                  <a:ext uri="{FF2B5EF4-FFF2-40B4-BE49-F238E27FC236}">
                    <a16:creationId xmlns="" xmlns:a16="http://schemas.microsoft.com/office/drawing/2014/main" id="{AF224813-6743-4CCF-B5AC-9FFD3C7DF1EC}"/>
                  </a:ext>
                </a:extLst>
              </p:cNvPr>
              <p:cNvSpPr/>
              <p:nvPr/>
            </p:nvSpPr>
            <p:spPr>
              <a:xfrm>
                <a:off x="2261173" y="1036688"/>
                <a:ext cx="218124" cy="207171"/>
              </a:xfrm>
              <a:custGeom>
                <a:avLst/>
                <a:gdLst>
                  <a:gd name="connsiteX0" fmla="*/ 103257 w 219963"/>
                  <a:gd name="connsiteY0" fmla="*/ 0 h 226643"/>
                  <a:gd name="connsiteX1" fmla="*/ 109937 w 219963"/>
                  <a:gd name="connsiteY1" fmla="*/ 1625 h 226643"/>
                  <a:gd name="connsiteX2" fmla="*/ 122664 w 219963"/>
                  <a:gd name="connsiteY2" fmla="*/ 19316 h 226643"/>
                  <a:gd name="connsiteX3" fmla="*/ 132141 w 219963"/>
                  <a:gd name="connsiteY3" fmla="*/ 22655 h 226643"/>
                  <a:gd name="connsiteX4" fmla="*/ 135841 w 219963"/>
                  <a:gd name="connsiteY4" fmla="*/ 34389 h 226643"/>
                  <a:gd name="connsiteX5" fmla="*/ 139091 w 219963"/>
                  <a:gd name="connsiteY5" fmla="*/ 37819 h 226643"/>
                  <a:gd name="connsiteX6" fmla="*/ 146673 w 219963"/>
                  <a:gd name="connsiteY6" fmla="*/ 40617 h 226643"/>
                  <a:gd name="connsiteX7" fmla="*/ 145138 w 219963"/>
                  <a:gd name="connsiteY7" fmla="*/ 47477 h 226643"/>
                  <a:gd name="connsiteX8" fmla="*/ 151186 w 219963"/>
                  <a:gd name="connsiteY8" fmla="*/ 52351 h 226643"/>
                  <a:gd name="connsiteX9" fmla="*/ 154616 w 219963"/>
                  <a:gd name="connsiteY9" fmla="*/ 58308 h 226643"/>
                  <a:gd name="connsiteX10" fmla="*/ 165808 w 219963"/>
                  <a:gd name="connsiteY10" fmla="*/ 58218 h 226643"/>
                  <a:gd name="connsiteX11" fmla="*/ 171224 w 219963"/>
                  <a:gd name="connsiteY11" fmla="*/ 65709 h 226643"/>
                  <a:gd name="connsiteX12" fmla="*/ 176007 w 219963"/>
                  <a:gd name="connsiteY12" fmla="*/ 67695 h 226643"/>
                  <a:gd name="connsiteX13" fmla="*/ 179257 w 219963"/>
                  <a:gd name="connsiteY13" fmla="*/ 66792 h 226643"/>
                  <a:gd name="connsiteX14" fmla="*/ 183679 w 219963"/>
                  <a:gd name="connsiteY14" fmla="*/ 72208 h 226643"/>
                  <a:gd name="connsiteX15" fmla="*/ 188824 w 219963"/>
                  <a:gd name="connsiteY15" fmla="*/ 70674 h 226643"/>
                  <a:gd name="connsiteX16" fmla="*/ 187199 w 219963"/>
                  <a:gd name="connsiteY16" fmla="*/ 79609 h 226643"/>
                  <a:gd name="connsiteX17" fmla="*/ 190900 w 219963"/>
                  <a:gd name="connsiteY17" fmla="*/ 82588 h 226643"/>
                  <a:gd name="connsiteX18" fmla="*/ 199024 w 219963"/>
                  <a:gd name="connsiteY18" fmla="*/ 79068 h 226643"/>
                  <a:gd name="connsiteX19" fmla="*/ 203266 w 219963"/>
                  <a:gd name="connsiteY19" fmla="*/ 81776 h 226643"/>
                  <a:gd name="connsiteX20" fmla="*/ 208230 w 219963"/>
                  <a:gd name="connsiteY20" fmla="*/ 92517 h 226643"/>
                  <a:gd name="connsiteX21" fmla="*/ 205251 w 219963"/>
                  <a:gd name="connsiteY21" fmla="*/ 98023 h 226643"/>
                  <a:gd name="connsiteX22" fmla="*/ 211479 w 219963"/>
                  <a:gd name="connsiteY22" fmla="*/ 101904 h 226643"/>
                  <a:gd name="connsiteX23" fmla="*/ 212563 w 219963"/>
                  <a:gd name="connsiteY23" fmla="*/ 106778 h 226643"/>
                  <a:gd name="connsiteX24" fmla="*/ 216985 w 219963"/>
                  <a:gd name="connsiteY24" fmla="*/ 107500 h 226643"/>
                  <a:gd name="connsiteX25" fmla="*/ 216985 w 219963"/>
                  <a:gd name="connsiteY25" fmla="*/ 107500 h 226643"/>
                  <a:gd name="connsiteX26" fmla="*/ 216985 w 219963"/>
                  <a:gd name="connsiteY26" fmla="*/ 107500 h 226643"/>
                  <a:gd name="connsiteX27" fmla="*/ 216985 w 219963"/>
                  <a:gd name="connsiteY27" fmla="*/ 107500 h 226643"/>
                  <a:gd name="connsiteX28" fmla="*/ 217166 w 219963"/>
                  <a:gd name="connsiteY28" fmla="*/ 115894 h 226643"/>
                  <a:gd name="connsiteX29" fmla="*/ 213194 w 219963"/>
                  <a:gd name="connsiteY29" fmla="*/ 118602 h 226643"/>
                  <a:gd name="connsiteX30" fmla="*/ 202363 w 219963"/>
                  <a:gd name="connsiteY30" fmla="*/ 139723 h 226643"/>
                  <a:gd name="connsiteX31" fmla="*/ 197309 w 219963"/>
                  <a:gd name="connsiteY31" fmla="*/ 140986 h 226643"/>
                  <a:gd name="connsiteX32" fmla="*/ 196857 w 219963"/>
                  <a:gd name="connsiteY32" fmla="*/ 143694 h 226643"/>
                  <a:gd name="connsiteX33" fmla="*/ 194240 w 219963"/>
                  <a:gd name="connsiteY33" fmla="*/ 143875 h 226643"/>
                  <a:gd name="connsiteX34" fmla="*/ 192525 w 219963"/>
                  <a:gd name="connsiteY34" fmla="*/ 149742 h 226643"/>
                  <a:gd name="connsiteX35" fmla="*/ 189095 w 219963"/>
                  <a:gd name="connsiteY35" fmla="*/ 150915 h 226643"/>
                  <a:gd name="connsiteX36" fmla="*/ 190990 w 219963"/>
                  <a:gd name="connsiteY36" fmla="*/ 152630 h 226643"/>
                  <a:gd name="connsiteX37" fmla="*/ 188102 w 219963"/>
                  <a:gd name="connsiteY37" fmla="*/ 154345 h 226643"/>
                  <a:gd name="connsiteX38" fmla="*/ 188102 w 219963"/>
                  <a:gd name="connsiteY38" fmla="*/ 161656 h 226643"/>
                  <a:gd name="connsiteX39" fmla="*/ 190810 w 219963"/>
                  <a:gd name="connsiteY39" fmla="*/ 162829 h 226643"/>
                  <a:gd name="connsiteX40" fmla="*/ 190178 w 219963"/>
                  <a:gd name="connsiteY40" fmla="*/ 166981 h 226643"/>
                  <a:gd name="connsiteX41" fmla="*/ 191351 w 219963"/>
                  <a:gd name="connsiteY41" fmla="*/ 168155 h 226643"/>
                  <a:gd name="connsiteX42" fmla="*/ 192705 w 219963"/>
                  <a:gd name="connsiteY42" fmla="*/ 170501 h 226643"/>
                  <a:gd name="connsiteX43" fmla="*/ 204349 w 219963"/>
                  <a:gd name="connsiteY43" fmla="*/ 175917 h 226643"/>
                  <a:gd name="connsiteX44" fmla="*/ 205793 w 219963"/>
                  <a:gd name="connsiteY44" fmla="*/ 180340 h 226643"/>
                  <a:gd name="connsiteX45" fmla="*/ 209404 w 219963"/>
                  <a:gd name="connsiteY45" fmla="*/ 180430 h 226643"/>
                  <a:gd name="connsiteX46" fmla="*/ 210487 w 219963"/>
                  <a:gd name="connsiteY46" fmla="*/ 184582 h 226643"/>
                  <a:gd name="connsiteX47" fmla="*/ 218610 w 219963"/>
                  <a:gd name="connsiteY47" fmla="*/ 189275 h 226643"/>
                  <a:gd name="connsiteX48" fmla="*/ 219964 w 219963"/>
                  <a:gd name="connsiteY48" fmla="*/ 196135 h 226643"/>
                  <a:gd name="connsiteX49" fmla="*/ 216534 w 219963"/>
                  <a:gd name="connsiteY49" fmla="*/ 198753 h 226643"/>
                  <a:gd name="connsiteX50" fmla="*/ 211028 w 219963"/>
                  <a:gd name="connsiteY50" fmla="*/ 198392 h 226643"/>
                  <a:gd name="connsiteX51" fmla="*/ 211660 w 219963"/>
                  <a:gd name="connsiteY51" fmla="*/ 215722 h 226643"/>
                  <a:gd name="connsiteX52" fmla="*/ 208772 w 219963"/>
                  <a:gd name="connsiteY52" fmla="*/ 219964 h 226643"/>
                  <a:gd name="connsiteX53" fmla="*/ 202002 w 219963"/>
                  <a:gd name="connsiteY53" fmla="*/ 220054 h 226643"/>
                  <a:gd name="connsiteX54" fmla="*/ 201731 w 219963"/>
                  <a:gd name="connsiteY54" fmla="*/ 221589 h 226643"/>
                  <a:gd name="connsiteX55" fmla="*/ 199385 w 219963"/>
                  <a:gd name="connsiteY55" fmla="*/ 218881 h 226643"/>
                  <a:gd name="connsiteX56" fmla="*/ 193879 w 219963"/>
                  <a:gd name="connsiteY56" fmla="*/ 226643 h 226643"/>
                  <a:gd name="connsiteX57" fmla="*/ 192164 w 219963"/>
                  <a:gd name="connsiteY57" fmla="*/ 226192 h 226643"/>
                  <a:gd name="connsiteX58" fmla="*/ 192164 w 219963"/>
                  <a:gd name="connsiteY58" fmla="*/ 226192 h 226643"/>
                  <a:gd name="connsiteX59" fmla="*/ 188734 w 219963"/>
                  <a:gd name="connsiteY59" fmla="*/ 221228 h 226643"/>
                  <a:gd name="connsiteX60" fmla="*/ 178264 w 219963"/>
                  <a:gd name="connsiteY60" fmla="*/ 216895 h 226643"/>
                  <a:gd name="connsiteX61" fmla="*/ 159670 w 219963"/>
                  <a:gd name="connsiteY61" fmla="*/ 213375 h 226643"/>
                  <a:gd name="connsiteX62" fmla="*/ 145138 w 219963"/>
                  <a:gd name="connsiteY62" fmla="*/ 208140 h 226643"/>
                  <a:gd name="connsiteX63" fmla="*/ 144867 w 219963"/>
                  <a:gd name="connsiteY63" fmla="*/ 203085 h 226643"/>
                  <a:gd name="connsiteX64" fmla="*/ 140986 w 219963"/>
                  <a:gd name="connsiteY64" fmla="*/ 199836 h 226643"/>
                  <a:gd name="connsiteX65" fmla="*/ 110478 w 219963"/>
                  <a:gd name="connsiteY65" fmla="*/ 208501 h 226643"/>
                  <a:gd name="connsiteX66" fmla="*/ 93329 w 219963"/>
                  <a:gd name="connsiteY66" fmla="*/ 209584 h 226643"/>
                  <a:gd name="connsiteX67" fmla="*/ 79609 w 219963"/>
                  <a:gd name="connsiteY67" fmla="*/ 206967 h 226643"/>
                  <a:gd name="connsiteX68" fmla="*/ 68959 w 219963"/>
                  <a:gd name="connsiteY68" fmla="*/ 199114 h 226643"/>
                  <a:gd name="connsiteX69" fmla="*/ 65077 w 219963"/>
                  <a:gd name="connsiteY69" fmla="*/ 177361 h 226643"/>
                  <a:gd name="connsiteX70" fmla="*/ 57947 w 219963"/>
                  <a:gd name="connsiteY70" fmla="*/ 164725 h 226643"/>
                  <a:gd name="connsiteX71" fmla="*/ 56774 w 219963"/>
                  <a:gd name="connsiteY71" fmla="*/ 154886 h 226643"/>
                  <a:gd name="connsiteX72" fmla="*/ 56774 w 219963"/>
                  <a:gd name="connsiteY72" fmla="*/ 154886 h 226643"/>
                  <a:gd name="connsiteX73" fmla="*/ 59120 w 219963"/>
                  <a:gd name="connsiteY73" fmla="*/ 154977 h 226643"/>
                  <a:gd name="connsiteX74" fmla="*/ 61557 w 219963"/>
                  <a:gd name="connsiteY74" fmla="*/ 140896 h 226643"/>
                  <a:gd name="connsiteX75" fmla="*/ 59481 w 219963"/>
                  <a:gd name="connsiteY75" fmla="*/ 139001 h 226643"/>
                  <a:gd name="connsiteX76" fmla="*/ 62460 w 219963"/>
                  <a:gd name="connsiteY76" fmla="*/ 135300 h 226643"/>
                  <a:gd name="connsiteX77" fmla="*/ 62370 w 219963"/>
                  <a:gd name="connsiteY77" fmla="*/ 131238 h 226643"/>
                  <a:gd name="connsiteX78" fmla="*/ 55420 w 219963"/>
                  <a:gd name="connsiteY78" fmla="*/ 122302 h 226643"/>
                  <a:gd name="connsiteX79" fmla="*/ 39805 w 219963"/>
                  <a:gd name="connsiteY79" fmla="*/ 114089 h 226643"/>
                  <a:gd name="connsiteX80" fmla="*/ 33757 w 219963"/>
                  <a:gd name="connsiteY80" fmla="*/ 107229 h 226643"/>
                  <a:gd name="connsiteX81" fmla="*/ 32403 w 219963"/>
                  <a:gd name="connsiteY81" fmla="*/ 93780 h 226643"/>
                  <a:gd name="connsiteX82" fmla="*/ 35653 w 219963"/>
                  <a:gd name="connsiteY82" fmla="*/ 81054 h 226643"/>
                  <a:gd name="connsiteX83" fmla="*/ 31320 w 219963"/>
                  <a:gd name="connsiteY83" fmla="*/ 73562 h 226643"/>
                  <a:gd name="connsiteX84" fmla="*/ 24009 w 219963"/>
                  <a:gd name="connsiteY84" fmla="*/ 70222 h 226643"/>
                  <a:gd name="connsiteX85" fmla="*/ 14351 w 219963"/>
                  <a:gd name="connsiteY85" fmla="*/ 77985 h 226643"/>
                  <a:gd name="connsiteX86" fmla="*/ 9568 w 219963"/>
                  <a:gd name="connsiteY86" fmla="*/ 76450 h 226643"/>
                  <a:gd name="connsiteX87" fmla="*/ 9568 w 219963"/>
                  <a:gd name="connsiteY87" fmla="*/ 65258 h 226643"/>
                  <a:gd name="connsiteX88" fmla="*/ 4964 w 219963"/>
                  <a:gd name="connsiteY88" fmla="*/ 45852 h 226643"/>
                  <a:gd name="connsiteX89" fmla="*/ 0 w 219963"/>
                  <a:gd name="connsiteY89" fmla="*/ 38722 h 226643"/>
                  <a:gd name="connsiteX90" fmla="*/ 1083 w 219963"/>
                  <a:gd name="connsiteY90" fmla="*/ 33577 h 226643"/>
                  <a:gd name="connsiteX91" fmla="*/ 1083 w 219963"/>
                  <a:gd name="connsiteY91" fmla="*/ 33577 h 226643"/>
                  <a:gd name="connsiteX92" fmla="*/ 8394 w 219963"/>
                  <a:gd name="connsiteY92" fmla="*/ 35201 h 226643"/>
                  <a:gd name="connsiteX93" fmla="*/ 6679 w 219963"/>
                  <a:gd name="connsiteY93" fmla="*/ 32764 h 226643"/>
                  <a:gd name="connsiteX94" fmla="*/ 10109 w 219963"/>
                  <a:gd name="connsiteY94" fmla="*/ 27800 h 226643"/>
                  <a:gd name="connsiteX95" fmla="*/ 17330 w 219963"/>
                  <a:gd name="connsiteY95" fmla="*/ 27620 h 226643"/>
                  <a:gd name="connsiteX96" fmla="*/ 22836 w 219963"/>
                  <a:gd name="connsiteY96" fmla="*/ 24731 h 226643"/>
                  <a:gd name="connsiteX97" fmla="*/ 30057 w 219963"/>
                  <a:gd name="connsiteY97" fmla="*/ 27168 h 226643"/>
                  <a:gd name="connsiteX98" fmla="*/ 31862 w 219963"/>
                  <a:gd name="connsiteY98" fmla="*/ 31320 h 226643"/>
                  <a:gd name="connsiteX99" fmla="*/ 41971 w 219963"/>
                  <a:gd name="connsiteY99" fmla="*/ 30688 h 226643"/>
                  <a:gd name="connsiteX100" fmla="*/ 47387 w 219963"/>
                  <a:gd name="connsiteY100" fmla="*/ 38270 h 226643"/>
                  <a:gd name="connsiteX101" fmla="*/ 50636 w 219963"/>
                  <a:gd name="connsiteY101" fmla="*/ 34028 h 226643"/>
                  <a:gd name="connsiteX102" fmla="*/ 62370 w 219963"/>
                  <a:gd name="connsiteY102" fmla="*/ 31591 h 226643"/>
                  <a:gd name="connsiteX103" fmla="*/ 63814 w 219963"/>
                  <a:gd name="connsiteY103" fmla="*/ 27800 h 226643"/>
                  <a:gd name="connsiteX104" fmla="*/ 68598 w 219963"/>
                  <a:gd name="connsiteY104" fmla="*/ 28251 h 226643"/>
                  <a:gd name="connsiteX105" fmla="*/ 71035 w 219963"/>
                  <a:gd name="connsiteY105" fmla="*/ 25092 h 226643"/>
                  <a:gd name="connsiteX106" fmla="*/ 77263 w 219963"/>
                  <a:gd name="connsiteY106" fmla="*/ 28251 h 226643"/>
                  <a:gd name="connsiteX107" fmla="*/ 80331 w 219963"/>
                  <a:gd name="connsiteY107" fmla="*/ 22926 h 226643"/>
                  <a:gd name="connsiteX108" fmla="*/ 82588 w 219963"/>
                  <a:gd name="connsiteY108" fmla="*/ 24370 h 226643"/>
                  <a:gd name="connsiteX109" fmla="*/ 88906 w 219963"/>
                  <a:gd name="connsiteY109" fmla="*/ 18774 h 226643"/>
                  <a:gd name="connsiteX110" fmla="*/ 93329 w 219963"/>
                  <a:gd name="connsiteY110" fmla="*/ 19496 h 226643"/>
                  <a:gd name="connsiteX111" fmla="*/ 97571 w 219963"/>
                  <a:gd name="connsiteY111" fmla="*/ 7853 h 226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219963" h="226643">
                    <a:moveTo>
                      <a:pt x="103257" y="0"/>
                    </a:moveTo>
                    <a:lnTo>
                      <a:pt x="109937" y="1625"/>
                    </a:lnTo>
                    <a:lnTo>
                      <a:pt x="122664" y="19316"/>
                    </a:lnTo>
                    <a:lnTo>
                      <a:pt x="132141" y="22655"/>
                    </a:lnTo>
                    <a:lnTo>
                      <a:pt x="135841" y="34389"/>
                    </a:lnTo>
                    <a:lnTo>
                      <a:pt x="139091" y="37819"/>
                    </a:lnTo>
                    <a:lnTo>
                      <a:pt x="146673" y="40617"/>
                    </a:lnTo>
                    <a:lnTo>
                      <a:pt x="145138" y="47477"/>
                    </a:lnTo>
                    <a:lnTo>
                      <a:pt x="151186" y="52351"/>
                    </a:lnTo>
                    <a:lnTo>
                      <a:pt x="154616" y="58308"/>
                    </a:lnTo>
                    <a:lnTo>
                      <a:pt x="165808" y="58218"/>
                    </a:lnTo>
                    <a:lnTo>
                      <a:pt x="171224" y="65709"/>
                    </a:lnTo>
                    <a:lnTo>
                      <a:pt x="176007" y="67695"/>
                    </a:lnTo>
                    <a:lnTo>
                      <a:pt x="179257" y="66792"/>
                    </a:lnTo>
                    <a:lnTo>
                      <a:pt x="183679" y="72208"/>
                    </a:lnTo>
                    <a:lnTo>
                      <a:pt x="188824" y="70674"/>
                    </a:lnTo>
                    <a:lnTo>
                      <a:pt x="187199" y="79609"/>
                    </a:lnTo>
                    <a:lnTo>
                      <a:pt x="190900" y="82588"/>
                    </a:lnTo>
                    <a:lnTo>
                      <a:pt x="199024" y="79068"/>
                    </a:lnTo>
                    <a:lnTo>
                      <a:pt x="203266" y="81776"/>
                    </a:lnTo>
                    <a:lnTo>
                      <a:pt x="208230" y="92517"/>
                    </a:lnTo>
                    <a:lnTo>
                      <a:pt x="205251" y="98023"/>
                    </a:lnTo>
                    <a:lnTo>
                      <a:pt x="211479" y="101904"/>
                    </a:lnTo>
                    <a:lnTo>
                      <a:pt x="212563" y="106778"/>
                    </a:lnTo>
                    <a:lnTo>
                      <a:pt x="216985" y="107500"/>
                    </a:lnTo>
                    <a:lnTo>
                      <a:pt x="216985" y="107500"/>
                    </a:lnTo>
                    <a:lnTo>
                      <a:pt x="216985" y="107500"/>
                    </a:lnTo>
                    <a:lnTo>
                      <a:pt x="216985" y="107500"/>
                    </a:lnTo>
                    <a:lnTo>
                      <a:pt x="217166" y="115894"/>
                    </a:lnTo>
                    <a:lnTo>
                      <a:pt x="213194" y="118602"/>
                    </a:lnTo>
                    <a:lnTo>
                      <a:pt x="202363" y="139723"/>
                    </a:lnTo>
                    <a:lnTo>
                      <a:pt x="197309" y="140986"/>
                    </a:lnTo>
                    <a:lnTo>
                      <a:pt x="196857" y="143694"/>
                    </a:lnTo>
                    <a:lnTo>
                      <a:pt x="194240" y="143875"/>
                    </a:lnTo>
                    <a:lnTo>
                      <a:pt x="192525" y="149742"/>
                    </a:lnTo>
                    <a:lnTo>
                      <a:pt x="189095" y="150915"/>
                    </a:lnTo>
                    <a:lnTo>
                      <a:pt x="190990" y="152630"/>
                    </a:lnTo>
                    <a:lnTo>
                      <a:pt x="188102" y="154345"/>
                    </a:lnTo>
                    <a:lnTo>
                      <a:pt x="188102" y="161656"/>
                    </a:lnTo>
                    <a:lnTo>
                      <a:pt x="190810" y="162829"/>
                    </a:lnTo>
                    <a:lnTo>
                      <a:pt x="190178" y="166981"/>
                    </a:lnTo>
                    <a:lnTo>
                      <a:pt x="191351" y="168155"/>
                    </a:lnTo>
                    <a:lnTo>
                      <a:pt x="192705" y="170501"/>
                    </a:lnTo>
                    <a:lnTo>
                      <a:pt x="204349" y="175917"/>
                    </a:lnTo>
                    <a:lnTo>
                      <a:pt x="205793" y="180340"/>
                    </a:lnTo>
                    <a:lnTo>
                      <a:pt x="209404" y="180430"/>
                    </a:lnTo>
                    <a:lnTo>
                      <a:pt x="210487" y="184582"/>
                    </a:lnTo>
                    <a:lnTo>
                      <a:pt x="218610" y="189275"/>
                    </a:lnTo>
                    <a:lnTo>
                      <a:pt x="219964" y="196135"/>
                    </a:lnTo>
                    <a:lnTo>
                      <a:pt x="216534" y="198753"/>
                    </a:lnTo>
                    <a:lnTo>
                      <a:pt x="211028" y="198392"/>
                    </a:lnTo>
                    <a:lnTo>
                      <a:pt x="211660" y="215722"/>
                    </a:lnTo>
                    <a:lnTo>
                      <a:pt x="208772" y="219964"/>
                    </a:lnTo>
                    <a:lnTo>
                      <a:pt x="202002" y="220054"/>
                    </a:lnTo>
                    <a:lnTo>
                      <a:pt x="201731" y="221589"/>
                    </a:lnTo>
                    <a:lnTo>
                      <a:pt x="199385" y="218881"/>
                    </a:lnTo>
                    <a:lnTo>
                      <a:pt x="193879" y="226643"/>
                    </a:lnTo>
                    <a:lnTo>
                      <a:pt x="192164" y="226192"/>
                    </a:lnTo>
                    <a:lnTo>
                      <a:pt x="192164" y="226192"/>
                    </a:lnTo>
                    <a:lnTo>
                      <a:pt x="188734" y="221228"/>
                    </a:lnTo>
                    <a:lnTo>
                      <a:pt x="178264" y="216895"/>
                    </a:lnTo>
                    <a:lnTo>
                      <a:pt x="159670" y="213375"/>
                    </a:lnTo>
                    <a:lnTo>
                      <a:pt x="145138" y="208140"/>
                    </a:lnTo>
                    <a:lnTo>
                      <a:pt x="144867" y="203085"/>
                    </a:lnTo>
                    <a:lnTo>
                      <a:pt x="140986" y="199836"/>
                    </a:lnTo>
                    <a:lnTo>
                      <a:pt x="110478" y="208501"/>
                    </a:lnTo>
                    <a:lnTo>
                      <a:pt x="93329" y="209584"/>
                    </a:lnTo>
                    <a:lnTo>
                      <a:pt x="79609" y="206967"/>
                    </a:lnTo>
                    <a:lnTo>
                      <a:pt x="68959" y="199114"/>
                    </a:lnTo>
                    <a:lnTo>
                      <a:pt x="65077" y="177361"/>
                    </a:lnTo>
                    <a:lnTo>
                      <a:pt x="57947" y="164725"/>
                    </a:lnTo>
                    <a:lnTo>
                      <a:pt x="56774" y="154886"/>
                    </a:lnTo>
                    <a:lnTo>
                      <a:pt x="56774" y="154886"/>
                    </a:lnTo>
                    <a:lnTo>
                      <a:pt x="59120" y="154977"/>
                    </a:lnTo>
                    <a:lnTo>
                      <a:pt x="61557" y="140896"/>
                    </a:lnTo>
                    <a:lnTo>
                      <a:pt x="59481" y="139001"/>
                    </a:lnTo>
                    <a:lnTo>
                      <a:pt x="62460" y="135300"/>
                    </a:lnTo>
                    <a:lnTo>
                      <a:pt x="62370" y="131238"/>
                    </a:lnTo>
                    <a:lnTo>
                      <a:pt x="55420" y="122302"/>
                    </a:lnTo>
                    <a:lnTo>
                      <a:pt x="39805" y="114089"/>
                    </a:lnTo>
                    <a:lnTo>
                      <a:pt x="33757" y="107229"/>
                    </a:lnTo>
                    <a:lnTo>
                      <a:pt x="32403" y="93780"/>
                    </a:lnTo>
                    <a:lnTo>
                      <a:pt x="35653" y="81054"/>
                    </a:lnTo>
                    <a:lnTo>
                      <a:pt x="31320" y="73562"/>
                    </a:lnTo>
                    <a:lnTo>
                      <a:pt x="24009" y="70222"/>
                    </a:lnTo>
                    <a:lnTo>
                      <a:pt x="14351" y="77985"/>
                    </a:lnTo>
                    <a:lnTo>
                      <a:pt x="9568" y="76450"/>
                    </a:lnTo>
                    <a:lnTo>
                      <a:pt x="9568" y="65258"/>
                    </a:lnTo>
                    <a:lnTo>
                      <a:pt x="4964" y="45852"/>
                    </a:lnTo>
                    <a:lnTo>
                      <a:pt x="0" y="38722"/>
                    </a:lnTo>
                    <a:lnTo>
                      <a:pt x="1083" y="33577"/>
                    </a:lnTo>
                    <a:lnTo>
                      <a:pt x="1083" y="33577"/>
                    </a:lnTo>
                    <a:lnTo>
                      <a:pt x="8394" y="35201"/>
                    </a:lnTo>
                    <a:lnTo>
                      <a:pt x="6679" y="32764"/>
                    </a:lnTo>
                    <a:lnTo>
                      <a:pt x="10109" y="27800"/>
                    </a:lnTo>
                    <a:lnTo>
                      <a:pt x="17330" y="27620"/>
                    </a:lnTo>
                    <a:lnTo>
                      <a:pt x="22836" y="24731"/>
                    </a:lnTo>
                    <a:lnTo>
                      <a:pt x="30057" y="27168"/>
                    </a:lnTo>
                    <a:lnTo>
                      <a:pt x="31862" y="31320"/>
                    </a:lnTo>
                    <a:lnTo>
                      <a:pt x="41971" y="30688"/>
                    </a:lnTo>
                    <a:lnTo>
                      <a:pt x="47387" y="38270"/>
                    </a:lnTo>
                    <a:lnTo>
                      <a:pt x="50636" y="34028"/>
                    </a:lnTo>
                    <a:lnTo>
                      <a:pt x="62370" y="31591"/>
                    </a:lnTo>
                    <a:lnTo>
                      <a:pt x="63814" y="27800"/>
                    </a:lnTo>
                    <a:lnTo>
                      <a:pt x="68598" y="28251"/>
                    </a:lnTo>
                    <a:lnTo>
                      <a:pt x="71035" y="25092"/>
                    </a:lnTo>
                    <a:lnTo>
                      <a:pt x="77263" y="28251"/>
                    </a:lnTo>
                    <a:lnTo>
                      <a:pt x="80331" y="22926"/>
                    </a:lnTo>
                    <a:lnTo>
                      <a:pt x="82588" y="24370"/>
                    </a:lnTo>
                    <a:lnTo>
                      <a:pt x="88906" y="18774"/>
                    </a:lnTo>
                    <a:lnTo>
                      <a:pt x="93329" y="19496"/>
                    </a:lnTo>
                    <a:lnTo>
                      <a:pt x="97571" y="7853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84">
                <a:extLst>
                  <a:ext uri="{FF2B5EF4-FFF2-40B4-BE49-F238E27FC236}">
                    <a16:creationId xmlns="" xmlns:a16="http://schemas.microsoft.com/office/drawing/2014/main" id="{956DC3C8-8CC2-4A85-83C8-11B163479B4C}"/>
                  </a:ext>
                </a:extLst>
              </p:cNvPr>
              <p:cNvSpPr/>
              <p:nvPr/>
            </p:nvSpPr>
            <p:spPr>
              <a:xfrm>
                <a:off x="911809" y="634205"/>
                <a:ext cx="604450" cy="713032"/>
              </a:xfrm>
              <a:custGeom>
                <a:avLst/>
                <a:gdLst>
                  <a:gd name="connsiteX0" fmla="*/ 84845 w 682366"/>
                  <a:gd name="connsiteY0" fmla="*/ 0 h 836350"/>
                  <a:gd name="connsiteX1" fmla="*/ 85296 w 682366"/>
                  <a:gd name="connsiteY1" fmla="*/ 6860 h 836350"/>
                  <a:gd name="connsiteX2" fmla="*/ 88906 w 682366"/>
                  <a:gd name="connsiteY2" fmla="*/ 11824 h 836350"/>
                  <a:gd name="connsiteX3" fmla="*/ 94773 w 682366"/>
                  <a:gd name="connsiteY3" fmla="*/ 15073 h 836350"/>
                  <a:gd name="connsiteX4" fmla="*/ 92968 w 682366"/>
                  <a:gd name="connsiteY4" fmla="*/ 19496 h 836350"/>
                  <a:gd name="connsiteX5" fmla="*/ 97300 w 682366"/>
                  <a:gd name="connsiteY5" fmla="*/ 26898 h 836350"/>
                  <a:gd name="connsiteX6" fmla="*/ 97120 w 682366"/>
                  <a:gd name="connsiteY6" fmla="*/ 34389 h 836350"/>
                  <a:gd name="connsiteX7" fmla="*/ 102174 w 682366"/>
                  <a:gd name="connsiteY7" fmla="*/ 34750 h 836350"/>
                  <a:gd name="connsiteX8" fmla="*/ 104160 w 682366"/>
                  <a:gd name="connsiteY8" fmla="*/ 42061 h 836350"/>
                  <a:gd name="connsiteX9" fmla="*/ 115172 w 682366"/>
                  <a:gd name="connsiteY9" fmla="*/ 45762 h 836350"/>
                  <a:gd name="connsiteX10" fmla="*/ 118421 w 682366"/>
                  <a:gd name="connsiteY10" fmla="*/ 49824 h 836350"/>
                  <a:gd name="connsiteX11" fmla="*/ 117338 w 682366"/>
                  <a:gd name="connsiteY11" fmla="*/ 59301 h 836350"/>
                  <a:gd name="connsiteX12" fmla="*/ 119865 w 682366"/>
                  <a:gd name="connsiteY12" fmla="*/ 63453 h 836350"/>
                  <a:gd name="connsiteX13" fmla="*/ 120588 w 682366"/>
                  <a:gd name="connsiteY13" fmla="*/ 70583 h 836350"/>
                  <a:gd name="connsiteX14" fmla="*/ 117609 w 682366"/>
                  <a:gd name="connsiteY14" fmla="*/ 68146 h 836350"/>
                  <a:gd name="connsiteX15" fmla="*/ 115172 w 682366"/>
                  <a:gd name="connsiteY15" fmla="*/ 74916 h 836350"/>
                  <a:gd name="connsiteX16" fmla="*/ 126184 w 682366"/>
                  <a:gd name="connsiteY16" fmla="*/ 86108 h 836350"/>
                  <a:gd name="connsiteX17" fmla="*/ 131960 w 682366"/>
                  <a:gd name="connsiteY17" fmla="*/ 87462 h 836350"/>
                  <a:gd name="connsiteX18" fmla="*/ 133766 w 682366"/>
                  <a:gd name="connsiteY18" fmla="*/ 94863 h 836350"/>
                  <a:gd name="connsiteX19" fmla="*/ 144416 w 682366"/>
                  <a:gd name="connsiteY19" fmla="*/ 100008 h 836350"/>
                  <a:gd name="connsiteX20" fmla="*/ 148207 w 682366"/>
                  <a:gd name="connsiteY20" fmla="*/ 105514 h 836350"/>
                  <a:gd name="connsiteX21" fmla="*/ 147756 w 682366"/>
                  <a:gd name="connsiteY21" fmla="*/ 109125 h 836350"/>
                  <a:gd name="connsiteX22" fmla="*/ 155879 w 682366"/>
                  <a:gd name="connsiteY22" fmla="*/ 116706 h 836350"/>
                  <a:gd name="connsiteX23" fmla="*/ 164093 w 682366"/>
                  <a:gd name="connsiteY23" fmla="*/ 132051 h 836350"/>
                  <a:gd name="connsiteX24" fmla="*/ 172577 w 682366"/>
                  <a:gd name="connsiteY24" fmla="*/ 140986 h 836350"/>
                  <a:gd name="connsiteX25" fmla="*/ 175195 w 682366"/>
                  <a:gd name="connsiteY25" fmla="*/ 150554 h 836350"/>
                  <a:gd name="connsiteX26" fmla="*/ 179888 w 682366"/>
                  <a:gd name="connsiteY26" fmla="*/ 154435 h 836350"/>
                  <a:gd name="connsiteX27" fmla="*/ 188553 w 682366"/>
                  <a:gd name="connsiteY27" fmla="*/ 159580 h 836350"/>
                  <a:gd name="connsiteX28" fmla="*/ 193337 w 682366"/>
                  <a:gd name="connsiteY28" fmla="*/ 159129 h 836350"/>
                  <a:gd name="connsiteX29" fmla="*/ 198031 w 682366"/>
                  <a:gd name="connsiteY29" fmla="*/ 150915 h 836350"/>
                  <a:gd name="connsiteX30" fmla="*/ 205252 w 682366"/>
                  <a:gd name="connsiteY30" fmla="*/ 150464 h 836350"/>
                  <a:gd name="connsiteX31" fmla="*/ 217527 w 682366"/>
                  <a:gd name="connsiteY31" fmla="*/ 160934 h 836350"/>
                  <a:gd name="connsiteX32" fmla="*/ 224748 w 682366"/>
                  <a:gd name="connsiteY32" fmla="*/ 163551 h 836350"/>
                  <a:gd name="connsiteX33" fmla="*/ 224657 w 682366"/>
                  <a:gd name="connsiteY33" fmla="*/ 181603 h 836350"/>
                  <a:gd name="connsiteX34" fmla="*/ 228900 w 682366"/>
                  <a:gd name="connsiteY34" fmla="*/ 186477 h 836350"/>
                  <a:gd name="connsiteX35" fmla="*/ 232691 w 682366"/>
                  <a:gd name="connsiteY35" fmla="*/ 187651 h 836350"/>
                  <a:gd name="connsiteX36" fmla="*/ 236211 w 682366"/>
                  <a:gd name="connsiteY36" fmla="*/ 193698 h 836350"/>
                  <a:gd name="connsiteX37" fmla="*/ 236211 w 682366"/>
                  <a:gd name="connsiteY37" fmla="*/ 193698 h 836350"/>
                  <a:gd name="connsiteX38" fmla="*/ 241175 w 682366"/>
                  <a:gd name="connsiteY38" fmla="*/ 193247 h 836350"/>
                  <a:gd name="connsiteX39" fmla="*/ 241175 w 682366"/>
                  <a:gd name="connsiteY39" fmla="*/ 193247 h 836350"/>
                  <a:gd name="connsiteX40" fmla="*/ 252006 w 682366"/>
                  <a:gd name="connsiteY40" fmla="*/ 197399 h 836350"/>
                  <a:gd name="connsiteX41" fmla="*/ 257602 w 682366"/>
                  <a:gd name="connsiteY41" fmla="*/ 184582 h 836350"/>
                  <a:gd name="connsiteX42" fmla="*/ 260671 w 682366"/>
                  <a:gd name="connsiteY42" fmla="*/ 181964 h 836350"/>
                  <a:gd name="connsiteX43" fmla="*/ 261484 w 682366"/>
                  <a:gd name="connsiteY43" fmla="*/ 176910 h 836350"/>
                  <a:gd name="connsiteX44" fmla="*/ 256700 w 682366"/>
                  <a:gd name="connsiteY44" fmla="*/ 162559 h 836350"/>
                  <a:gd name="connsiteX45" fmla="*/ 245237 w 682366"/>
                  <a:gd name="connsiteY45" fmla="*/ 154164 h 836350"/>
                  <a:gd name="connsiteX46" fmla="*/ 251555 w 682366"/>
                  <a:gd name="connsiteY46" fmla="*/ 149742 h 836350"/>
                  <a:gd name="connsiteX47" fmla="*/ 258776 w 682366"/>
                  <a:gd name="connsiteY47" fmla="*/ 157594 h 836350"/>
                  <a:gd name="connsiteX48" fmla="*/ 266628 w 682366"/>
                  <a:gd name="connsiteY48" fmla="*/ 161385 h 836350"/>
                  <a:gd name="connsiteX49" fmla="*/ 275023 w 682366"/>
                  <a:gd name="connsiteY49" fmla="*/ 161746 h 836350"/>
                  <a:gd name="connsiteX50" fmla="*/ 287930 w 682366"/>
                  <a:gd name="connsiteY50" fmla="*/ 177000 h 836350"/>
                  <a:gd name="connsiteX51" fmla="*/ 284861 w 682366"/>
                  <a:gd name="connsiteY51" fmla="*/ 192525 h 836350"/>
                  <a:gd name="connsiteX52" fmla="*/ 280529 w 682366"/>
                  <a:gd name="connsiteY52" fmla="*/ 196135 h 836350"/>
                  <a:gd name="connsiteX53" fmla="*/ 281973 w 682366"/>
                  <a:gd name="connsiteY53" fmla="*/ 205161 h 836350"/>
                  <a:gd name="connsiteX54" fmla="*/ 280438 w 682366"/>
                  <a:gd name="connsiteY54" fmla="*/ 208952 h 836350"/>
                  <a:gd name="connsiteX55" fmla="*/ 283236 w 682366"/>
                  <a:gd name="connsiteY55" fmla="*/ 216263 h 836350"/>
                  <a:gd name="connsiteX56" fmla="*/ 291631 w 682366"/>
                  <a:gd name="connsiteY56" fmla="*/ 223394 h 836350"/>
                  <a:gd name="connsiteX57" fmla="*/ 293797 w 682366"/>
                  <a:gd name="connsiteY57" fmla="*/ 223033 h 836350"/>
                  <a:gd name="connsiteX58" fmla="*/ 299664 w 682366"/>
                  <a:gd name="connsiteY58" fmla="*/ 231066 h 836350"/>
                  <a:gd name="connsiteX59" fmla="*/ 297136 w 682366"/>
                  <a:gd name="connsiteY59" fmla="*/ 236030 h 836350"/>
                  <a:gd name="connsiteX60" fmla="*/ 298039 w 682366"/>
                  <a:gd name="connsiteY60" fmla="*/ 237745 h 836350"/>
                  <a:gd name="connsiteX61" fmla="*/ 313564 w 682366"/>
                  <a:gd name="connsiteY61" fmla="*/ 244334 h 836350"/>
                  <a:gd name="connsiteX62" fmla="*/ 318348 w 682366"/>
                  <a:gd name="connsiteY62" fmla="*/ 248576 h 836350"/>
                  <a:gd name="connsiteX63" fmla="*/ 332879 w 682366"/>
                  <a:gd name="connsiteY63" fmla="*/ 248215 h 836350"/>
                  <a:gd name="connsiteX64" fmla="*/ 337122 w 682366"/>
                  <a:gd name="connsiteY64" fmla="*/ 251374 h 836350"/>
                  <a:gd name="connsiteX65" fmla="*/ 340552 w 682366"/>
                  <a:gd name="connsiteY65" fmla="*/ 242348 h 836350"/>
                  <a:gd name="connsiteX66" fmla="*/ 345516 w 682366"/>
                  <a:gd name="connsiteY66" fmla="*/ 241085 h 836350"/>
                  <a:gd name="connsiteX67" fmla="*/ 350390 w 682366"/>
                  <a:gd name="connsiteY67" fmla="*/ 243973 h 836350"/>
                  <a:gd name="connsiteX68" fmla="*/ 361763 w 682366"/>
                  <a:gd name="connsiteY68" fmla="*/ 236030 h 836350"/>
                  <a:gd name="connsiteX69" fmla="*/ 371872 w 682366"/>
                  <a:gd name="connsiteY69" fmla="*/ 233593 h 836350"/>
                  <a:gd name="connsiteX70" fmla="*/ 372865 w 682366"/>
                  <a:gd name="connsiteY70" fmla="*/ 238377 h 836350"/>
                  <a:gd name="connsiteX71" fmla="*/ 369345 w 682366"/>
                  <a:gd name="connsiteY71" fmla="*/ 243071 h 836350"/>
                  <a:gd name="connsiteX72" fmla="*/ 370157 w 682366"/>
                  <a:gd name="connsiteY72" fmla="*/ 246861 h 836350"/>
                  <a:gd name="connsiteX73" fmla="*/ 376656 w 682366"/>
                  <a:gd name="connsiteY73" fmla="*/ 248576 h 836350"/>
                  <a:gd name="connsiteX74" fmla="*/ 384418 w 682366"/>
                  <a:gd name="connsiteY74" fmla="*/ 256519 h 836350"/>
                  <a:gd name="connsiteX75" fmla="*/ 386313 w 682366"/>
                  <a:gd name="connsiteY75" fmla="*/ 260762 h 836350"/>
                  <a:gd name="connsiteX76" fmla="*/ 385050 w 682366"/>
                  <a:gd name="connsiteY76" fmla="*/ 262838 h 836350"/>
                  <a:gd name="connsiteX77" fmla="*/ 387758 w 682366"/>
                  <a:gd name="connsiteY77" fmla="*/ 266087 h 836350"/>
                  <a:gd name="connsiteX78" fmla="*/ 396242 w 682366"/>
                  <a:gd name="connsiteY78" fmla="*/ 268434 h 836350"/>
                  <a:gd name="connsiteX79" fmla="*/ 400936 w 682366"/>
                  <a:gd name="connsiteY79" fmla="*/ 263108 h 836350"/>
                  <a:gd name="connsiteX80" fmla="*/ 402921 w 682366"/>
                  <a:gd name="connsiteY80" fmla="*/ 255436 h 836350"/>
                  <a:gd name="connsiteX81" fmla="*/ 407795 w 682366"/>
                  <a:gd name="connsiteY81" fmla="*/ 256339 h 836350"/>
                  <a:gd name="connsiteX82" fmla="*/ 412940 w 682366"/>
                  <a:gd name="connsiteY82" fmla="*/ 253450 h 836350"/>
                  <a:gd name="connsiteX83" fmla="*/ 419078 w 682366"/>
                  <a:gd name="connsiteY83" fmla="*/ 256880 h 836350"/>
                  <a:gd name="connsiteX84" fmla="*/ 423501 w 682366"/>
                  <a:gd name="connsiteY84" fmla="*/ 257151 h 836350"/>
                  <a:gd name="connsiteX85" fmla="*/ 431985 w 682366"/>
                  <a:gd name="connsiteY85" fmla="*/ 250111 h 836350"/>
                  <a:gd name="connsiteX86" fmla="*/ 446878 w 682366"/>
                  <a:gd name="connsiteY86" fmla="*/ 252999 h 836350"/>
                  <a:gd name="connsiteX87" fmla="*/ 447239 w 682366"/>
                  <a:gd name="connsiteY87" fmla="*/ 248667 h 836350"/>
                  <a:gd name="connsiteX88" fmla="*/ 444260 w 682366"/>
                  <a:gd name="connsiteY88" fmla="*/ 246320 h 836350"/>
                  <a:gd name="connsiteX89" fmla="*/ 450669 w 682366"/>
                  <a:gd name="connsiteY89" fmla="*/ 230795 h 836350"/>
                  <a:gd name="connsiteX90" fmla="*/ 459605 w 682366"/>
                  <a:gd name="connsiteY90" fmla="*/ 234406 h 836350"/>
                  <a:gd name="connsiteX91" fmla="*/ 461771 w 682366"/>
                  <a:gd name="connsiteY91" fmla="*/ 240724 h 836350"/>
                  <a:gd name="connsiteX92" fmla="*/ 470165 w 682366"/>
                  <a:gd name="connsiteY92" fmla="*/ 248125 h 836350"/>
                  <a:gd name="connsiteX93" fmla="*/ 472692 w 682366"/>
                  <a:gd name="connsiteY93" fmla="*/ 247493 h 836350"/>
                  <a:gd name="connsiteX94" fmla="*/ 473414 w 682366"/>
                  <a:gd name="connsiteY94" fmla="*/ 244063 h 836350"/>
                  <a:gd name="connsiteX95" fmla="*/ 482440 w 682366"/>
                  <a:gd name="connsiteY95" fmla="*/ 242168 h 836350"/>
                  <a:gd name="connsiteX96" fmla="*/ 494806 w 682366"/>
                  <a:gd name="connsiteY96" fmla="*/ 247945 h 836350"/>
                  <a:gd name="connsiteX97" fmla="*/ 502027 w 682366"/>
                  <a:gd name="connsiteY97" fmla="*/ 247132 h 836350"/>
                  <a:gd name="connsiteX98" fmla="*/ 516469 w 682366"/>
                  <a:gd name="connsiteY98" fmla="*/ 257332 h 836350"/>
                  <a:gd name="connsiteX99" fmla="*/ 535152 w 682366"/>
                  <a:gd name="connsiteY99" fmla="*/ 262657 h 836350"/>
                  <a:gd name="connsiteX100" fmla="*/ 538673 w 682366"/>
                  <a:gd name="connsiteY100" fmla="*/ 260491 h 836350"/>
                  <a:gd name="connsiteX101" fmla="*/ 538853 w 682366"/>
                  <a:gd name="connsiteY101" fmla="*/ 257061 h 836350"/>
                  <a:gd name="connsiteX102" fmla="*/ 531361 w 682366"/>
                  <a:gd name="connsiteY102" fmla="*/ 248215 h 836350"/>
                  <a:gd name="connsiteX103" fmla="*/ 530459 w 682366"/>
                  <a:gd name="connsiteY103" fmla="*/ 244063 h 836350"/>
                  <a:gd name="connsiteX104" fmla="*/ 535423 w 682366"/>
                  <a:gd name="connsiteY104" fmla="*/ 238197 h 836350"/>
                  <a:gd name="connsiteX105" fmla="*/ 536867 w 682366"/>
                  <a:gd name="connsiteY105" fmla="*/ 227004 h 836350"/>
                  <a:gd name="connsiteX106" fmla="*/ 546615 w 682366"/>
                  <a:gd name="connsiteY106" fmla="*/ 224116 h 836350"/>
                  <a:gd name="connsiteX107" fmla="*/ 545984 w 682366"/>
                  <a:gd name="connsiteY107" fmla="*/ 218339 h 836350"/>
                  <a:gd name="connsiteX108" fmla="*/ 550677 w 682366"/>
                  <a:gd name="connsiteY108" fmla="*/ 214458 h 836350"/>
                  <a:gd name="connsiteX109" fmla="*/ 551941 w 682366"/>
                  <a:gd name="connsiteY109" fmla="*/ 209223 h 836350"/>
                  <a:gd name="connsiteX110" fmla="*/ 558078 w 682366"/>
                  <a:gd name="connsiteY110" fmla="*/ 204168 h 836350"/>
                  <a:gd name="connsiteX111" fmla="*/ 584434 w 682366"/>
                  <a:gd name="connsiteY111" fmla="*/ 202634 h 836350"/>
                  <a:gd name="connsiteX112" fmla="*/ 586149 w 682366"/>
                  <a:gd name="connsiteY112" fmla="*/ 203807 h 836350"/>
                  <a:gd name="connsiteX113" fmla="*/ 586059 w 682366"/>
                  <a:gd name="connsiteY113" fmla="*/ 210306 h 836350"/>
                  <a:gd name="connsiteX114" fmla="*/ 592648 w 682366"/>
                  <a:gd name="connsiteY114" fmla="*/ 217256 h 836350"/>
                  <a:gd name="connsiteX115" fmla="*/ 600230 w 682366"/>
                  <a:gd name="connsiteY115" fmla="*/ 245688 h 836350"/>
                  <a:gd name="connsiteX116" fmla="*/ 604382 w 682366"/>
                  <a:gd name="connsiteY116" fmla="*/ 249118 h 836350"/>
                  <a:gd name="connsiteX117" fmla="*/ 606729 w 682366"/>
                  <a:gd name="connsiteY117" fmla="*/ 254353 h 836350"/>
                  <a:gd name="connsiteX118" fmla="*/ 610610 w 682366"/>
                  <a:gd name="connsiteY118" fmla="*/ 252819 h 836350"/>
                  <a:gd name="connsiteX119" fmla="*/ 615033 w 682366"/>
                  <a:gd name="connsiteY119" fmla="*/ 254895 h 836350"/>
                  <a:gd name="connsiteX120" fmla="*/ 621531 w 682366"/>
                  <a:gd name="connsiteY120" fmla="*/ 268795 h 836350"/>
                  <a:gd name="connsiteX121" fmla="*/ 621531 w 682366"/>
                  <a:gd name="connsiteY121" fmla="*/ 268795 h 836350"/>
                  <a:gd name="connsiteX122" fmla="*/ 614942 w 682366"/>
                  <a:gd name="connsiteY122" fmla="*/ 274301 h 836350"/>
                  <a:gd name="connsiteX123" fmla="*/ 614942 w 682366"/>
                  <a:gd name="connsiteY123" fmla="*/ 274301 h 836350"/>
                  <a:gd name="connsiteX124" fmla="*/ 614491 w 682366"/>
                  <a:gd name="connsiteY124" fmla="*/ 277460 h 836350"/>
                  <a:gd name="connsiteX125" fmla="*/ 620448 w 682366"/>
                  <a:gd name="connsiteY125" fmla="*/ 283958 h 836350"/>
                  <a:gd name="connsiteX126" fmla="*/ 624059 w 682366"/>
                  <a:gd name="connsiteY126" fmla="*/ 291631 h 836350"/>
                  <a:gd name="connsiteX127" fmla="*/ 634980 w 682366"/>
                  <a:gd name="connsiteY127" fmla="*/ 297046 h 836350"/>
                  <a:gd name="connsiteX128" fmla="*/ 634980 w 682366"/>
                  <a:gd name="connsiteY128" fmla="*/ 297046 h 836350"/>
                  <a:gd name="connsiteX129" fmla="*/ 638771 w 682366"/>
                  <a:gd name="connsiteY129" fmla="*/ 304177 h 836350"/>
                  <a:gd name="connsiteX130" fmla="*/ 635522 w 682366"/>
                  <a:gd name="connsiteY130" fmla="*/ 306884 h 836350"/>
                  <a:gd name="connsiteX131" fmla="*/ 635161 w 682366"/>
                  <a:gd name="connsiteY131" fmla="*/ 310134 h 836350"/>
                  <a:gd name="connsiteX132" fmla="*/ 629565 w 682366"/>
                  <a:gd name="connsiteY132" fmla="*/ 313564 h 836350"/>
                  <a:gd name="connsiteX133" fmla="*/ 631731 w 682366"/>
                  <a:gd name="connsiteY133" fmla="*/ 315640 h 836350"/>
                  <a:gd name="connsiteX134" fmla="*/ 628572 w 682366"/>
                  <a:gd name="connsiteY134" fmla="*/ 318347 h 836350"/>
                  <a:gd name="connsiteX135" fmla="*/ 627127 w 682366"/>
                  <a:gd name="connsiteY135" fmla="*/ 327464 h 836350"/>
                  <a:gd name="connsiteX136" fmla="*/ 630738 w 682366"/>
                  <a:gd name="connsiteY136" fmla="*/ 330442 h 836350"/>
                  <a:gd name="connsiteX137" fmla="*/ 629203 w 682366"/>
                  <a:gd name="connsiteY137" fmla="*/ 334594 h 836350"/>
                  <a:gd name="connsiteX138" fmla="*/ 631640 w 682366"/>
                  <a:gd name="connsiteY138" fmla="*/ 337392 h 836350"/>
                  <a:gd name="connsiteX139" fmla="*/ 632904 w 682366"/>
                  <a:gd name="connsiteY139" fmla="*/ 344974 h 836350"/>
                  <a:gd name="connsiteX140" fmla="*/ 639674 w 682366"/>
                  <a:gd name="connsiteY140" fmla="*/ 346238 h 836350"/>
                  <a:gd name="connsiteX141" fmla="*/ 647165 w 682366"/>
                  <a:gd name="connsiteY141" fmla="*/ 351924 h 836350"/>
                  <a:gd name="connsiteX142" fmla="*/ 650505 w 682366"/>
                  <a:gd name="connsiteY142" fmla="*/ 364831 h 836350"/>
                  <a:gd name="connsiteX143" fmla="*/ 655830 w 682366"/>
                  <a:gd name="connsiteY143" fmla="*/ 369886 h 836350"/>
                  <a:gd name="connsiteX144" fmla="*/ 654115 w 682366"/>
                  <a:gd name="connsiteY144" fmla="*/ 374760 h 836350"/>
                  <a:gd name="connsiteX145" fmla="*/ 658628 w 682366"/>
                  <a:gd name="connsiteY145" fmla="*/ 383696 h 836350"/>
                  <a:gd name="connsiteX146" fmla="*/ 656191 w 682366"/>
                  <a:gd name="connsiteY146" fmla="*/ 393624 h 836350"/>
                  <a:gd name="connsiteX147" fmla="*/ 664044 w 682366"/>
                  <a:gd name="connsiteY147" fmla="*/ 401297 h 836350"/>
                  <a:gd name="connsiteX148" fmla="*/ 665578 w 682366"/>
                  <a:gd name="connsiteY148" fmla="*/ 407254 h 836350"/>
                  <a:gd name="connsiteX149" fmla="*/ 670543 w 682366"/>
                  <a:gd name="connsiteY149" fmla="*/ 412489 h 836350"/>
                  <a:gd name="connsiteX150" fmla="*/ 682367 w 682366"/>
                  <a:gd name="connsiteY150" fmla="*/ 442094 h 836350"/>
                  <a:gd name="connsiteX151" fmla="*/ 680562 w 682366"/>
                  <a:gd name="connsiteY151" fmla="*/ 444351 h 836350"/>
                  <a:gd name="connsiteX152" fmla="*/ 675597 w 682366"/>
                  <a:gd name="connsiteY152" fmla="*/ 440289 h 836350"/>
                  <a:gd name="connsiteX153" fmla="*/ 672619 w 682366"/>
                  <a:gd name="connsiteY153" fmla="*/ 441011 h 836350"/>
                  <a:gd name="connsiteX154" fmla="*/ 665759 w 682366"/>
                  <a:gd name="connsiteY154" fmla="*/ 448142 h 836350"/>
                  <a:gd name="connsiteX155" fmla="*/ 662690 w 682366"/>
                  <a:gd name="connsiteY155" fmla="*/ 455182 h 836350"/>
                  <a:gd name="connsiteX156" fmla="*/ 656101 w 682366"/>
                  <a:gd name="connsiteY156" fmla="*/ 459424 h 836350"/>
                  <a:gd name="connsiteX157" fmla="*/ 664315 w 682366"/>
                  <a:gd name="connsiteY157" fmla="*/ 469804 h 836350"/>
                  <a:gd name="connsiteX158" fmla="*/ 659260 w 682366"/>
                  <a:gd name="connsiteY158" fmla="*/ 481177 h 836350"/>
                  <a:gd name="connsiteX159" fmla="*/ 655108 w 682366"/>
                  <a:gd name="connsiteY159" fmla="*/ 482801 h 836350"/>
                  <a:gd name="connsiteX160" fmla="*/ 654206 w 682366"/>
                  <a:gd name="connsiteY160" fmla="*/ 487044 h 836350"/>
                  <a:gd name="connsiteX161" fmla="*/ 650685 w 682366"/>
                  <a:gd name="connsiteY161" fmla="*/ 489932 h 836350"/>
                  <a:gd name="connsiteX162" fmla="*/ 652039 w 682366"/>
                  <a:gd name="connsiteY162" fmla="*/ 499229 h 836350"/>
                  <a:gd name="connsiteX163" fmla="*/ 645992 w 682366"/>
                  <a:gd name="connsiteY163" fmla="*/ 501756 h 836350"/>
                  <a:gd name="connsiteX164" fmla="*/ 646714 w 682366"/>
                  <a:gd name="connsiteY164" fmla="*/ 510331 h 836350"/>
                  <a:gd name="connsiteX165" fmla="*/ 644909 w 682366"/>
                  <a:gd name="connsiteY165" fmla="*/ 516649 h 836350"/>
                  <a:gd name="connsiteX166" fmla="*/ 636966 w 682366"/>
                  <a:gd name="connsiteY166" fmla="*/ 516739 h 836350"/>
                  <a:gd name="connsiteX167" fmla="*/ 629113 w 682366"/>
                  <a:gd name="connsiteY167" fmla="*/ 522335 h 836350"/>
                  <a:gd name="connsiteX168" fmla="*/ 617740 w 682366"/>
                  <a:gd name="connsiteY168" fmla="*/ 524050 h 836350"/>
                  <a:gd name="connsiteX169" fmla="*/ 618192 w 682366"/>
                  <a:gd name="connsiteY169" fmla="*/ 527029 h 836350"/>
                  <a:gd name="connsiteX170" fmla="*/ 614040 w 682366"/>
                  <a:gd name="connsiteY170" fmla="*/ 532445 h 836350"/>
                  <a:gd name="connsiteX171" fmla="*/ 612325 w 682366"/>
                  <a:gd name="connsiteY171" fmla="*/ 539485 h 836350"/>
                  <a:gd name="connsiteX172" fmla="*/ 615935 w 682366"/>
                  <a:gd name="connsiteY172" fmla="*/ 552573 h 836350"/>
                  <a:gd name="connsiteX173" fmla="*/ 611603 w 682366"/>
                  <a:gd name="connsiteY173" fmla="*/ 561418 h 836350"/>
                  <a:gd name="connsiteX174" fmla="*/ 612686 w 682366"/>
                  <a:gd name="connsiteY174" fmla="*/ 564848 h 836350"/>
                  <a:gd name="connsiteX175" fmla="*/ 609346 w 682366"/>
                  <a:gd name="connsiteY175" fmla="*/ 567646 h 836350"/>
                  <a:gd name="connsiteX176" fmla="*/ 600320 w 682366"/>
                  <a:gd name="connsiteY176" fmla="*/ 568007 h 836350"/>
                  <a:gd name="connsiteX177" fmla="*/ 597793 w 682366"/>
                  <a:gd name="connsiteY177" fmla="*/ 569812 h 836350"/>
                  <a:gd name="connsiteX178" fmla="*/ 586510 w 682366"/>
                  <a:gd name="connsiteY178" fmla="*/ 565028 h 836350"/>
                  <a:gd name="connsiteX179" fmla="*/ 579741 w 682366"/>
                  <a:gd name="connsiteY179" fmla="*/ 565480 h 836350"/>
                  <a:gd name="connsiteX180" fmla="*/ 579019 w 682366"/>
                  <a:gd name="connsiteY180" fmla="*/ 568549 h 836350"/>
                  <a:gd name="connsiteX181" fmla="*/ 568549 w 682366"/>
                  <a:gd name="connsiteY181" fmla="*/ 570895 h 836350"/>
                  <a:gd name="connsiteX182" fmla="*/ 563675 w 682366"/>
                  <a:gd name="connsiteY182" fmla="*/ 568549 h 836350"/>
                  <a:gd name="connsiteX183" fmla="*/ 557717 w 682366"/>
                  <a:gd name="connsiteY183" fmla="*/ 575950 h 836350"/>
                  <a:gd name="connsiteX184" fmla="*/ 562140 w 682366"/>
                  <a:gd name="connsiteY184" fmla="*/ 583171 h 836350"/>
                  <a:gd name="connsiteX185" fmla="*/ 569993 w 682366"/>
                  <a:gd name="connsiteY185" fmla="*/ 589579 h 836350"/>
                  <a:gd name="connsiteX186" fmla="*/ 571437 w 682366"/>
                  <a:gd name="connsiteY186" fmla="*/ 597161 h 836350"/>
                  <a:gd name="connsiteX187" fmla="*/ 582358 w 682366"/>
                  <a:gd name="connsiteY187" fmla="*/ 599057 h 836350"/>
                  <a:gd name="connsiteX188" fmla="*/ 584164 w 682366"/>
                  <a:gd name="connsiteY188" fmla="*/ 601223 h 836350"/>
                  <a:gd name="connsiteX189" fmla="*/ 574325 w 682366"/>
                  <a:gd name="connsiteY189" fmla="*/ 616748 h 836350"/>
                  <a:gd name="connsiteX190" fmla="*/ 586962 w 682366"/>
                  <a:gd name="connsiteY190" fmla="*/ 624149 h 836350"/>
                  <a:gd name="connsiteX191" fmla="*/ 603299 w 682366"/>
                  <a:gd name="connsiteY191" fmla="*/ 627037 h 836350"/>
                  <a:gd name="connsiteX192" fmla="*/ 608624 w 682366"/>
                  <a:gd name="connsiteY192" fmla="*/ 640305 h 836350"/>
                  <a:gd name="connsiteX193" fmla="*/ 607902 w 682366"/>
                  <a:gd name="connsiteY193" fmla="*/ 650685 h 836350"/>
                  <a:gd name="connsiteX194" fmla="*/ 604382 w 682366"/>
                  <a:gd name="connsiteY194" fmla="*/ 657365 h 836350"/>
                  <a:gd name="connsiteX195" fmla="*/ 606368 w 682366"/>
                  <a:gd name="connsiteY195" fmla="*/ 662871 h 836350"/>
                  <a:gd name="connsiteX196" fmla="*/ 605104 w 682366"/>
                  <a:gd name="connsiteY196" fmla="*/ 678666 h 836350"/>
                  <a:gd name="connsiteX197" fmla="*/ 607361 w 682366"/>
                  <a:gd name="connsiteY197" fmla="*/ 687241 h 836350"/>
                  <a:gd name="connsiteX198" fmla="*/ 605375 w 682366"/>
                  <a:gd name="connsiteY198" fmla="*/ 699245 h 836350"/>
                  <a:gd name="connsiteX199" fmla="*/ 603209 w 682366"/>
                  <a:gd name="connsiteY199" fmla="*/ 701682 h 836350"/>
                  <a:gd name="connsiteX200" fmla="*/ 596439 w 682366"/>
                  <a:gd name="connsiteY200" fmla="*/ 700599 h 836350"/>
                  <a:gd name="connsiteX201" fmla="*/ 593460 w 682366"/>
                  <a:gd name="connsiteY201" fmla="*/ 706195 h 836350"/>
                  <a:gd name="connsiteX202" fmla="*/ 587774 w 682366"/>
                  <a:gd name="connsiteY202" fmla="*/ 709806 h 836350"/>
                  <a:gd name="connsiteX203" fmla="*/ 590843 w 682366"/>
                  <a:gd name="connsiteY203" fmla="*/ 730566 h 836350"/>
                  <a:gd name="connsiteX204" fmla="*/ 594363 w 682366"/>
                  <a:gd name="connsiteY204" fmla="*/ 739682 h 836350"/>
                  <a:gd name="connsiteX205" fmla="*/ 602396 w 682366"/>
                  <a:gd name="connsiteY205" fmla="*/ 749069 h 836350"/>
                  <a:gd name="connsiteX206" fmla="*/ 591565 w 682366"/>
                  <a:gd name="connsiteY206" fmla="*/ 753311 h 836350"/>
                  <a:gd name="connsiteX207" fmla="*/ 576762 w 682366"/>
                  <a:gd name="connsiteY207" fmla="*/ 751957 h 836350"/>
                  <a:gd name="connsiteX208" fmla="*/ 559252 w 682366"/>
                  <a:gd name="connsiteY208" fmla="*/ 738328 h 836350"/>
                  <a:gd name="connsiteX209" fmla="*/ 539846 w 682366"/>
                  <a:gd name="connsiteY209" fmla="*/ 734988 h 836350"/>
                  <a:gd name="connsiteX210" fmla="*/ 537138 w 682366"/>
                  <a:gd name="connsiteY210" fmla="*/ 736613 h 836350"/>
                  <a:gd name="connsiteX211" fmla="*/ 539034 w 682366"/>
                  <a:gd name="connsiteY211" fmla="*/ 741487 h 836350"/>
                  <a:gd name="connsiteX212" fmla="*/ 537860 w 682366"/>
                  <a:gd name="connsiteY212" fmla="*/ 744375 h 836350"/>
                  <a:gd name="connsiteX213" fmla="*/ 543456 w 682366"/>
                  <a:gd name="connsiteY213" fmla="*/ 752770 h 836350"/>
                  <a:gd name="connsiteX214" fmla="*/ 534430 w 682366"/>
                  <a:gd name="connsiteY214" fmla="*/ 750964 h 836350"/>
                  <a:gd name="connsiteX215" fmla="*/ 534250 w 682366"/>
                  <a:gd name="connsiteY215" fmla="*/ 752770 h 836350"/>
                  <a:gd name="connsiteX216" fmla="*/ 531813 w 682366"/>
                  <a:gd name="connsiteY216" fmla="*/ 752318 h 836350"/>
                  <a:gd name="connsiteX217" fmla="*/ 532354 w 682366"/>
                  <a:gd name="connsiteY217" fmla="*/ 760622 h 836350"/>
                  <a:gd name="connsiteX218" fmla="*/ 532354 w 682366"/>
                  <a:gd name="connsiteY218" fmla="*/ 760622 h 836350"/>
                  <a:gd name="connsiteX219" fmla="*/ 535062 w 682366"/>
                  <a:gd name="connsiteY219" fmla="*/ 763872 h 836350"/>
                  <a:gd name="connsiteX220" fmla="*/ 535062 w 682366"/>
                  <a:gd name="connsiteY220" fmla="*/ 763872 h 836350"/>
                  <a:gd name="connsiteX221" fmla="*/ 539395 w 682366"/>
                  <a:gd name="connsiteY221" fmla="*/ 773168 h 836350"/>
                  <a:gd name="connsiteX222" fmla="*/ 535694 w 682366"/>
                  <a:gd name="connsiteY222" fmla="*/ 775244 h 836350"/>
                  <a:gd name="connsiteX223" fmla="*/ 536326 w 682366"/>
                  <a:gd name="connsiteY223" fmla="*/ 778223 h 836350"/>
                  <a:gd name="connsiteX224" fmla="*/ 532625 w 682366"/>
                  <a:gd name="connsiteY224" fmla="*/ 783638 h 836350"/>
                  <a:gd name="connsiteX225" fmla="*/ 535152 w 682366"/>
                  <a:gd name="connsiteY225" fmla="*/ 783638 h 836350"/>
                  <a:gd name="connsiteX226" fmla="*/ 534430 w 682366"/>
                  <a:gd name="connsiteY226" fmla="*/ 784902 h 836350"/>
                  <a:gd name="connsiteX227" fmla="*/ 537319 w 682366"/>
                  <a:gd name="connsiteY227" fmla="*/ 787068 h 836350"/>
                  <a:gd name="connsiteX228" fmla="*/ 543005 w 682366"/>
                  <a:gd name="connsiteY228" fmla="*/ 800607 h 836350"/>
                  <a:gd name="connsiteX229" fmla="*/ 542825 w 682366"/>
                  <a:gd name="connsiteY229" fmla="*/ 809724 h 836350"/>
                  <a:gd name="connsiteX230" fmla="*/ 535784 w 682366"/>
                  <a:gd name="connsiteY230" fmla="*/ 810717 h 836350"/>
                  <a:gd name="connsiteX231" fmla="*/ 531722 w 682366"/>
                  <a:gd name="connsiteY231" fmla="*/ 816042 h 836350"/>
                  <a:gd name="connsiteX232" fmla="*/ 533257 w 682366"/>
                  <a:gd name="connsiteY232" fmla="*/ 822902 h 836350"/>
                  <a:gd name="connsiteX233" fmla="*/ 537680 w 682366"/>
                  <a:gd name="connsiteY233" fmla="*/ 829581 h 836350"/>
                  <a:gd name="connsiteX234" fmla="*/ 533528 w 682366"/>
                  <a:gd name="connsiteY234" fmla="*/ 834545 h 836350"/>
                  <a:gd name="connsiteX235" fmla="*/ 529376 w 682366"/>
                  <a:gd name="connsiteY235" fmla="*/ 832018 h 836350"/>
                  <a:gd name="connsiteX236" fmla="*/ 517642 w 682366"/>
                  <a:gd name="connsiteY236" fmla="*/ 836351 h 836350"/>
                  <a:gd name="connsiteX237" fmla="*/ 505096 w 682366"/>
                  <a:gd name="connsiteY237" fmla="*/ 835538 h 836350"/>
                  <a:gd name="connsiteX238" fmla="*/ 505096 w 682366"/>
                  <a:gd name="connsiteY238" fmla="*/ 835538 h 836350"/>
                  <a:gd name="connsiteX239" fmla="*/ 501666 w 682366"/>
                  <a:gd name="connsiteY239" fmla="*/ 832650 h 836350"/>
                  <a:gd name="connsiteX240" fmla="*/ 490113 w 682366"/>
                  <a:gd name="connsiteY240" fmla="*/ 831206 h 836350"/>
                  <a:gd name="connsiteX241" fmla="*/ 480455 w 682366"/>
                  <a:gd name="connsiteY241" fmla="*/ 825158 h 836350"/>
                  <a:gd name="connsiteX242" fmla="*/ 476213 w 682366"/>
                  <a:gd name="connsiteY242" fmla="*/ 830754 h 836350"/>
                  <a:gd name="connsiteX243" fmla="*/ 464298 w 682366"/>
                  <a:gd name="connsiteY243" fmla="*/ 829852 h 836350"/>
                  <a:gd name="connsiteX244" fmla="*/ 458431 w 682366"/>
                  <a:gd name="connsiteY244" fmla="*/ 831296 h 836350"/>
                  <a:gd name="connsiteX245" fmla="*/ 458431 w 682366"/>
                  <a:gd name="connsiteY245" fmla="*/ 834726 h 836350"/>
                  <a:gd name="connsiteX246" fmla="*/ 455543 w 682366"/>
                  <a:gd name="connsiteY246" fmla="*/ 834636 h 836350"/>
                  <a:gd name="connsiteX247" fmla="*/ 452655 w 682366"/>
                  <a:gd name="connsiteY247" fmla="*/ 819111 h 836350"/>
                  <a:gd name="connsiteX248" fmla="*/ 451030 w 682366"/>
                  <a:gd name="connsiteY248" fmla="*/ 816042 h 836350"/>
                  <a:gd name="connsiteX249" fmla="*/ 446066 w 682366"/>
                  <a:gd name="connsiteY249" fmla="*/ 815591 h 836350"/>
                  <a:gd name="connsiteX250" fmla="*/ 443177 w 682366"/>
                  <a:gd name="connsiteY250" fmla="*/ 812793 h 836350"/>
                  <a:gd name="connsiteX251" fmla="*/ 442184 w 682366"/>
                  <a:gd name="connsiteY251" fmla="*/ 798983 h 836350"/>
                  <a:gd name="connsiteX252" fmla="*/ 430180 w 682366"/>
                  <a:gd name="connsiteY252" fmla="*/ 781472 h 836350"/>
                  <a:gd name="connsiteX253" fmla="*/ 428736 w 682366"/>
                  <a:gd name="connsiteY253" fmla="*/ 775605 h 836350"/>
                  <a:gd name="connsiteX254" fmla="*/ 420973 w 682366"/>
                  <a:gd name="connsiteY254" fmla="*/ 764142 h 836350"/>
                  <a:gd name="connsiteX255" fmla="*/ 418536 w 682366"/>
                  <a:gd name="connsiteY255" fmla="*/ 754665 h 836350"/>
                  <a:gd name="connsiteX256" fmla="*/ 410052 w 682366"/>
                  <a:gd name="connsiteY256" fmla="*/ 751235 h 836350"/>
                  <a:gd name="connsiteX257" fmla="*/ 402741 w 682366"/>
                  <a:gd name="connsiteY257" fmla="*/ 753131 h 836350"/>
                  <a:gd name="connsiteX258" fmla="*/ 389743 w 682366"/>
                  <a:gd name="connsiteY258" fmla="*/ 749791 h 836350"/>
                  <a:gd name="connsiteX259" fmla="*/ 384328 w 682366"/>
                  <a:gd name="connsiteY259" fmla="*/ 742931 h 836350"/>
                  <a:gd name="connsiteX260" fmla="*/ 387306 w 682366"/>
                  <a:gd name="connsiteY260" fmla="*/ 736342 h 836350"/>
                  <a:gd name="connsiteX261" fmla="*/ 384237 w 682366"/>
                  <a:gd name="connsiteY261" fmla="*/ 726955 h 836350"/>
                  <a:gd name="connsiteX262" fmla="*/ 374399 w 682366"/>
                  <a:gd name="connsiteY262" fmla="*/ 718832 h 836350"/>
                  <a:gd name="connsiteX263" fmla="*/ 378732 w 682366"/>
                  <a:gd name="connsiteY263" fmla="*/ 712694 h 836350"/>
                  <a:gd name="connsiteX264" fmla="*/ 372774 w 682366"/>
                  <a:gd name="connsiteY264" fmla="*/ 704119 h 836350"/>
                  <a:gd name="connsiteX265" fmla="*/ 368713 w 682366"/>
                  <a:gd name="connsiteY265" fmla="*/ 701953 h 836350"/>
                  <a:gd name="connsiteX266" fmla="*/ 366366 w 682366"/>
                  <a:gd name="connsiteY266" fmla="*/ 704841 h 836350"/>
                  <a:gd name="connsiteX267" fmla="*/ 358062 w 682366"/>
                  <a:gd name="connsiteY267" fmla="*/ 700238 h 836350"/>
                  <a:gd name="connsiteX268" fmla="*/ 360499 w 682366"/>
                  <a:gd name="connsiteY268" fmla="*/ 693108 h 836350"/>
                  <a:gd name="connsiteX269" fmla="*/ 358062 w 682366"/>
                  <a:gd name="connsiteY269" fmla="*/ 687873 h 836350"/>
                  <a:gd name="connsiteX270" fmla="*/ 361402 w 682366"/>
                  <a:gd name="connsiteY270" fmla="*/ 681103 h 836350"/>
                  <a:gd name="connsiteX271" fmla="*/ 359506 w 682366"/>
                  <a:gd name="connsiteY271" fmla="*/ 671445 h 836350"/>
                  <a:gd name="connsiteX272" fmla="*/ 356708 w 682366"/>
                  <a:gd name="connsiteY272" fmla="*/ 666661 h 836350"/>
                  <a:gd name="connsiteX273" fmla="*/ 352195 w 682366"/>
                  <a:gd name="connsiteY273" fmla="*/ 660524 h 836350"/>
                  <a:gd name="connsiteX274" fmla="*/ 339288 w 682366"/>
                  <a:gd name="connsiteY274" fmla="*/ 654747 h 836350"/>
                  <a:gd name="connsiteX275" fmla="*/ 329179 w 682366"/>
                  <a:gd name="connsiteY275" fmla="*/ 659350 h 836350"/>
                  <a:gd name="connsiteX276" fmla="*/ 321055 w 682366"/>
                  <a:gd name="connsiteY276" fmla="*/ 660163 h 836350"/>
                  <a:gd name="connsiteX277" fmla="*/ 316001 w 682366"/>
                  <a:gd name="connsiteY277" fmla="*/ 657274 h 836350"/>
                  <a:gd name="connsiteX278" fmla="*/ 314105 w 682366"/>
                  <a:gd name="connsiteY278" fmla="*/ 651407 h 836350"/>
                  <a:gd name="connsiteX279" fmla="*/ 317264 w 682366"/>
                  <a:gd name="connsiteY279" fmla="*/ 647346 h 836350"/>
                  <a:gd name="connsiteX280" fmla="*/ 325388 w 682366"/>
                  <a:gd name="connsiteY280" fmla="*/ 643645 h 836350"/>
                  <a:gd name="connsiteX281" fmla="*/ 329540 w 682366"/>
                  <a:gd name="connsiteY281" fmla="*/ 636966 h 836350"/>
                  <a:gd name="connsiteX282" fmla="*/ 333782 w 682366"/>
                  <a:gd name="connsiteY282" fmla="*/ 633897 h 836350"/>
                  <a:gd name="connsiteX283" fmla="*/ 354181 w 682366"/>
                  <a:gd name="connsiteY283" fmla="*/ 631279 h 836350"/>
                  <a:gd name="connsiteX284" fmla="*/ 355535 w 682366"/>
                  <a:gd name="connsiteY284" fmla="*/ 624690 h 836350"/>
                  <a:gd name="connsiteX285" fmla="*/ 350931 w 682366"/>
                  <a:gd name="connsiteY285" fmla="*/ 617109 h 836350"/>
                  <a:gd name="connsiteX286" fmla="*/ 353910 w 682366"/>
                  <a:gd name="connsiteY286" fmla="*/ 605285 h 836350"/>
                  <a:gd name="connsiteX287" fmla="*/ 354813 w 682366"/>
                  <a:gd name="connsiteY287" fmla="*/ 600681 h 836350"/>
                  <a:gd name="connsiteX288" fmla="*/ 353368 w 682366"/>
                  <a:gd name="connsiteY288" fmla="*/ 590843 h 836350"/>
                  <a:gd name="connsiteX289" fmla="*/ 360048 w 682366"/>
                  <a:gd name="connsiteY289" fmla="*/ 583261 h 836350"/>
                  <a:gd name="connsiteX290" fmla="*/ 364561 w 682366"/>
                  <a:gd name="connsiteY290" fmla="*/ 579470 h 836350"/>
                  <a:gd name="connsiteX291" fmla="*/ 366185 w 682366"/>
                  <a:gd name="connsiteY291" fmla="*/ 567827 h 836350"/>
                  <a:gd name="connsiteX292" fmla="*/ 374580 w 682366"/>
                  <a:gd name="connsiteY292" fmla="*/ 555100 h 836350"/>
                  <a:gd name="connsiteX293" fmla="*/ 366907 w 682366"/>
                  <a:gd name="connsiteY293" fmla="*/ 555190 h 836350"/>
                  <a:gd name="connsiteX294" fmla="*/ 362124 w 682366"/>
                  <a:gd name="connsiteY294" fmla="*/ 560515 h 836350"/>
                  <a:gd name="connsiteX295" fmla="*/ 361763 w 682366"/>
                  <a:gd name="connsiteY295" fmla="*/ 564487 h 836350"/>
                  <a:gd name="connsiteX296" fmla="*/ 357430 w 682366"/>
                  <a:gd name="connsiteY296" fmla="*/ 566382 h 836350"/>
                  <a:gd name="connsiteX297" fmla="*/ 349848 w 682366"/>
                  <a:gd name="connsiteY297" fmla="*/ 570083 h 836350"/>
                  <a:gd name="connsiteX298" fmla="*/ 343440 w 682366"/>
                  <a:gd name="connsiteY298" fmla="*/ 571437 h 836350"/>
                  <a:gd name="connsiteX299" fmla="*/ 341635 w 682366"/>
                  <a:gd name="connsiteY299" fmla="*/ 569361 h 836350"/>
                  <a:gd name="connsiteX300" fmla="*/ 345516 w 682366"/>
                  <a:gd name="connsiteY300" fmla="*/ 564667 h 836350"/>
                  <a:gd name="connsiteX301" fmla="*/ 345065 w 682366"/>
                  <a:gd name="connsiteY301" fmla="*/ 560606 h 836350"/>
                  <a:gd name="connsiteX302" fmla="*/ 348133 w 682366"/>
                  <a:gd name="connsiteY302" fmla="*/ 552392 h 836350"/>
                  <a:gd name="connsiteX303" fmla="*/ 351112 w 682366"/>
                  <a:gd name="connsiteY303" fmla="*/ 548601 h 836350"/>
                  <a:gd name="connsiteX304" fmla="*/ 358965 w 682366"/>
                  <a:gd name="connsiteY304" fmla="*/ 543276 h 836350"/>
                  <a:gd name="connsiteX305" fmla="*/ 358874 w 682366"/>
                  <a:gd name="connsiteY305" fmla="*/ 540207 h 836350"/>
                  <a:gd name="connsiteX306" fmla="*/ 361763 w 682366"/>
                  <a:gd name="connsiteY306" fmla="*/ 531542 h 836350"/>
                  <a:gd name="connsiteX307" fmla="*/ 370157 w 682366"/>
                  <a:gd name="connsiteY307" fmla="*/ 521343 h 836350"/>
                  <a:gd name="connsiteX308" fmla="*/ 376204 w 682366"/>
                  <a:gd name="connsiteY308" fmla="*/ 515295 h 836350"/>
                  <a:gd name="connsiteX309" fmla="*/ 382884 w 682366"/>
                  <a:gd name="connsiteY309" fmla="*/ 505908 h 836350"/>
                  <a:gd name="connsiteX310" fmla="*/ 387035 w 682366"/>
                  <a:gd name="connsiteY310" fmla="*/ 499680 h 836350"/>
                  <a:gd name="connsiteX311" fmla="*/ 399672 w 682366"/>
                  <a:gd name="connsiteY311" fmla="*/ 489842 h 836350"/>
                  <a:gd name="connsiteX312" fmla="*/ 397776 w 682366"/>
                  <a:gd name="connsiteY312" fmla="*/ 481267 h 836350"/>
                  <a:gd name="connsiteX313" fmla="*/ 397415 w 682366"/>
                  <a:gd name="connsiteY313" fmla="*/ 471338 h 836350"/>
                  <a:gd name="connsiteX314" fmla="*/ 394527 w 682366"/>
                  <a:gd name="connsiteY314" fmla="*/ 465111 h 836350"/>
                  <a:gd name="connsiteX315" fmla="*/ 393624 w 682366"/>
                  <a:gd name="connsiteY315" fmla="*/ 460417 h 836350"/>
                  <a:gd name="connsiteX316" fmla="*/ 392902 w 682366"/>
                  <a:gd name="connsiteY316" fmla="*/ 457258 h 836350"/>
                  <a:gd name="connsiteX317" fmla="*/ 397415 w 682366"/>
                  <a:gd name="connsiteY317" fmla="*/ 441372 h 836350"/>
                  <a:gd name="connsiteX318" fmla="*/ 392812 w 682366"/>
                  <a:gd name="connsiteY318" fmla="*/ 437852 h 836350"/>
                  <a:gd name="connsiteX319" fmla="*/ 392180 w 682366"/>
                  <a:gd name="connsiteY319" fmla="*/ 434242 h 836350"/>
                  <a:gd name="connsiteX320" fmla="*/ 396784 w 682366"/>
                  <a:gd name="connsiteY320" fmla="*/ 429458 h 836350"/>
                  <a:gd name="connsiteX321" fmla="*/ 397054 w 682366"/>
                  <a:gd name="connsiteY321" fmla="*/ 425216 h 836350"/>
                  <a:gd name="connsiteX322" fmla="*/ 389834 w 682366"/>
                  <a:gd name="connsiteY322" fmla="*/ 414114 h 836350"/>
                  <a:gd name="connsiteX323" fmla="*/ 389382 w 682366"/>
                  <a:gd name="connsiteY323" fmla="*/ 409962 h 836350"/>
                  <a:gd name="connsiteX324" fmla="*/ 386133 w 682366"/>
                  <a:gd name="connsiteY324" fmla="*/ 410323 h 836350"/>
                  <a:gd name="connsiteX325" fmla="*/ 380447 w 682366"/>
                  <a:gd name="connsiteY325" fmla="*/ 417995 h 836350"/>
                  <a:gd name="connsiteX326" fmla="*/ 356347 w 682366"/>
                  <a:gd name="connsiteY326" fmla="*/ 423320 h 836350"/>
                  <a:gd name="connsiteX327" fmla="*/ 349487 w 682366"/>
                  <a:gd name="connsiteY327" fmla="*/ 426389 h 836350"/>
                  <a:gd name="connsiteX328" fmla="*/ 344884 w 682366"/>
                  <a:gd name="connsiteY328" fmla="*/ 431173 h 836350"/>
                  <a:gd name="connsiteX329" fmla="*/ 335136 w 682366"/>
                  <a:gd name="connsiteY329" fmla="*/ 421786 h 836350"/>
                  <a:gd name="connsiteX330" fmla="*/ 334324 w 682366"/>
                  <a:gd name="connsiteY330" fmla="*/ 410774 h 836350"/>
                  <a:gd name="connsiteX331" fmla="*/ 334594 w 682366"/>
                  <a:gd name="connsiteY331" fmla="*/ 398047 h 836350"/>
                  <a:gd name="connsiteX332" fmla="*/ 335948 w 682366"/>
                  <a:gd name="connsiteY332" fmla="*/ 391097 h 836350"/>
                  <a:gd name="connsiteX333" fmla="*/ 336309 w 682366"/>
                  <a:gd name="connsiteY333" fmla="*/ 383696 h 836350"/>
                  <a:gd name="connsiteX334" fmla="*/ 333331 w 682366"/>
                  <a:gd name="connsiteY334" fmla="*/ 362575 h 836350"/>
                  <a:gd name="connsiteX335" fmla="*/ 329179 w 682366"/>
                  <a:gd name="connsiteY335" fmla="*/ 359055 h 836350"/>
                  <a:gd name="connsiteX336" fmla="*/ 318528 w 682366"/>
                  <a:gd name="connsiteY336" fmla="*/ 361041 h 836350"/>
                  <a:gd name="connsiteX337" fmla="*/ 313744 w 682366"/>
                  <a:gd name="connsiteY337" fmla="*/ 370969 h 836350"/>
                  <a:gd name="connsiteX338" fmla="*/ 319340 w 682366"/>
                  <a:gd name="connsiteY338" fmla="*/ 382432 h 836350"/>
                  <a:gd name="connsiteX339" fmla="*/ 317084 w 682366"/>
                  <a:gd name="connsiteY339" fmla="*/ 390826 h 836350"/>
                  <a:gd name="connsiteX340" fmla="*/ 320694 w 682366"/>
                  <a:gd name="connsiteY340" fmla="*/ 414745 h 836350"/>
                  <a:gd name="connsiteX341" fmla="*/ 315640 w 682366"/>
                  <a:gd name="connsiteY341" fmla="*/ 416460 h 836350"/>
                  <a:gd name="connsiteX342" fmla="*/ 313203 w 682366"/>
                  <a:gd name="connsiteY342" fmla="*/ 423049 h 836350"/>
                  <a:gd name="connsiteX343" fmla="*/ 307155 w 682366"/>
                  <a:gd name="connsiteY343" fmla="*/ 428736 h 836350"/>
                  <a:gd name="connsiteX344" fmla="*/ 302552 w 682366"/>
                  <a:gd name="connsiteY344" fmla="*/ 429187 h 836350"/>
                  <a:gd name="connsiteX345" fmla="*/ 291360 w 682366"/>
                  <a:gd name="connsiteY345" fmla="*/ 444621 h 836350"/>
                  <a:gd name="connsiteX346" fmla="*/ 285132 w 682366"/>
                  <a:gd name="connsiteY346" fmla="*/ 450218 h 836350"/>
                  <a:gd name="connsiteX347" fmla="*/ 280348 w 682366"/>
                  <a:gd name="connsiteY347" fmla="*/ 453196 h 836350"/>
                  <a:gd name="connsiteX348" fmla="*/ 274932 w 682366"/>
                  <a:gd name="connsiteY348" fmla="*/ 450669 h 836350"/>
                  <a:gd name="connsiteX349" fmla="*/ 259227 w 682366"/>
                  <a:gd name="connsiteY349" fmla="*/ 450940 h 836350"/>
                  <a:gd name="connsiteX350" fmla="*/ 253450 w 682366"/>
                  <a:gd name="connsiteY350" fmla="*/ 455182 h 836350"/>
                  <a:gd name="connsiteX351" fmla="*/ 250833 w 682366"/>
                  <a:gd name="connsiteY351" fmla="*/ 454640 h 836350"/>
                  <a:gd name="connsiteX352" fmla="*/ 244695 w 682366"/>
                  <a:gd name="connsiteY352" fmla="*/ 442004 h 836350"/>
                  <a:gd name="connsiteX353" fmla="*/ 242800 w 682366"/>
                  <a:gd name="connsiteY353" fmla="*/ 426750 h 836350"/>
                  <a:gd name="connsiteX354" fmla="*/ 236662 w 682366"/>
                  <a:gd name="connsiteY354" fmla="*/ 416551 h 836350"/>
                  <a:gd name="connsiteX355" fmla="*/ 237745 w 682366"/>
                  <a:gd name="connsiteY355" fmla="*/ 400936 h 836350"/>
                  <a:gd name="connsiteX356" fmla="*/ 244334 w 682366"/>
                  <a:gd name="connsiteY356" fmla="*/ 386223 h 836350"/>
                  <a:gd name="connsiteX357" fmla="*/ 237655 w 682366"/>
                  <a:gd name="connsiteY357" fmla="*/ 377107 h 836350"/>
                  <a:gd name="connsiteX358" fmla="*/ 238558 w 682366"/>
                  <a:gd name="connsiteY358" fmla="*/ 368081 h 836350"/>
                  <a:gd name="connsiteX359" fmla="*/ 234857 w 682366"/>
                  <a:gd name="connsiteY359" fmla="*/ 357791 h 836350"/>
                  <a:gd name="connsiteX360" fmla="*/ 231066 w 682366"/>
                  <a:gd name="connsiteY360" fmla="*/ 351292 h 836350"/>
                  <a:gd name="connsiteX361" fmla="*/ 228629 w 682366"/>
                  <a:gd name="connsiteY361" fmla="*/ 347772 h 836350"/>
                  <a:gd name="connsiteX362" fmla="*/ 220867 w 682366"/>
                  <a:gd name="connsiteY362" fmla="*/ 343801 h 836350"/>
                  <a:gd name="connsiteX363" fmla="*/ 223123 w 682366"/>
                  <a:gd name="connsiteY363" fmla="*/ 334594 h 836350"/>
                  <a:gd name="connsiteX364" fmla="*/ 225470 w 682366"/>
                  <a:gd name="connsiteY364" fmla="*/ 332067 h 836350"/>
                  <a:gd name="connsiteX365" fmla="*/ 221859 w 682366"/>
                  <a:gd name="connsiteY365" fmla="*/ 323312 h 836350"/>
                  <a:gd name="connsiteX366" fmla="*/ 199836 w 682366"/>
                  <a:gd name="connsiteY366" fmla="*/ 313473 h 836350"/>
                  <a:gd name="connsiteX367" fmla="*/ 186477 w 682366"/>
                  <a:gd name="connsiteY367" fmla="*/ 303003 h 836350"/>
                  <a:gd name="connsiteX368" fmla="*/ 171223 w 682366"/>
                  <a:gd name="connsiteY368" fmla="*/ 295331 h 836350"/>
                  <a:gd name="connsiteX369" fmla="*/ 162739 w 682366"/>
                  <a:gd name="connsiteY369" fmla="*/ 284590 h 836350"/>
                  <a:gd name="connsiteX370" fmla="*/ 162378 w 682366"/>
                  <a:gd name="connsiteY370" fmla="*/ 281251 h 836350"/>
                  <a:gd name="connsiteX371" fmla="*/ 164996 w 682366"/>
                  <a:gd name="connsiteY371" fmla="*/ 275293 h 836350"/>
                  <a:gd name="connsiteX372" fmla="*/ 171765 w 682366"/>
                  <a:gd name="connsiteY372" fmla="*/ 274120 h 836350"/>
                  <a:gd name="connsiteX373" fmla="*/ 177542 w 682366"/>
                  <a:gd name="connsiteY373" fmla="*/ 269968 h 836350"/>
                  <a:gd name="connsiteX374" fmla="*/ 177000 w 682366"/>
                  <a:gd name="connsiteY374" fmla="*/ 265365 h 836350"/>
                  <a:gd name="connsiteX375" fmla="*/ 173029 w 682366"/>
                  <a:gd name="connsiteY375" fmla="*/ 263018 h 836350"/>
                  <a:gd name="connsiteX376" fmla="*/ 166349 w 682366"/>
                  <a:gd name="connsiteY376" fmla="*/ 264011 h 836350"/>
                  <a:gd name="connsiteX377" fmla="*/ 161205 w 682366"/>
                  <a:gd name="connsiteY377" fmla="*/ 260671 h 836350"/>
                  <a:gd name="connsiteX378" fmla="*/ 155428 w 682366"/>
                  <a:gd name="connsiteY378" fmla="*/ 251465 h 836350"/>
                  <a:gd name="connsiteX379" fmla="*/ 141257 w 682366"/>
                  <a:gd name="connsiteY379" fmla="*/ 244786 h 836350"/>
                  <a:gd name="connsiteX380" fmla="*/ 139723 w 682366"/>
                  <a:gd name="connsiteY380" fmla="*/ 236211 h 836350"/>
                  <a:gd name="connsiteX381" fmla="*/ 140445 w 682366"/>
                  <a:gd name="connsiteY381" fmla="*/ 230615 h 836350"/>
                  <a:gd name="connsiteX382" fmla="*/ 137466 w 682366"/>
                  <a:gd name="connsiteY382" fmla="*/ 223304 h 836350"/>
                  <a:gd name="connsiteX383" fmla="*/ 132502 w 682366"/>
                  <a:gd name="connsiteY383" fmla="*/ 223665 h 836350"/>
                  <a:gd name="connsiteX384" fmla="*/ 125101 w 682366"/>
                  <a:gd name="connsiteY384" fmla="*/ 217617 h 836350"/>
                  <a:gd name="connsiteX385" fmla="*/ 114901 w 682366"/>
                  <a:gd name="connsiteY385" fmla="*/ 216895 h 836350"/>
                  <a:gd name="connsiteX386" fmla="*/ 113186 w 682366"/>
                  <a:gd name="connsiteY386" fmla="*/ 205432 h 836350"/>
                  <a:gd name="connsiteX387" fmla="*/ 103619 w 682366"/>
                  <a:gd name="connsiteY387" fmla="*/ 198572 h 836350"/>
                  <a:gd name="connsiteX388" fmla="*/ 96939 w 682366"/>
                  <a:gd name="connsiteY388" fmla="*/ 199746 h 836350"/>
                  <a:gd name="connsiteX389" fmla="*/ 91434 w 682366"/>
                  <a:gd name="connsiteY389" fmla="*/ 198121 h 836350"/>
                  <a:gd name="connsiteX390" fmla="*/ 90892 w 682366"/>
                  <a:gd name="connsiteY390" fmla="*/ 187651 h 836350"/>
                  <a:gd name="connsiteX391" fmla="*/ 84393 w 682366"/>
                  <a:gd name="connsiteY391" fmla="*/ 179347 h 836350"/>
                  <a:gd name="connsiteX392" fmla="*/ 80332 w 682366"/>
                  <a:gd name="connsiteY392" fmla="*/ 177271 h 836350"/>
                  <a:gd name="connsiteX393" fmla="*/ 76089 w 682366"/>
                  <a:gd name="connsiteY393" fmla="*/ 180611 h 836350"/>
                  <a:gd name="connsiteX394" fmla="*/ 67515 w 682366"/>
                  <a:gd name="connsiteY394" fmla="*/ 177812 h 836350"/>
                  <a:gd name="connsiteX395" fmla="*/ 64085 w 682366"/>
                  <a:gd name="connsiteY395" fmla="*/ 170592 h 836350"/>
                  <a:gd name="connsiteX396" fmla="*/ 61287 w 682366"/>
                  <a:gd name="connsiteY396" fmla="*/ 168155 h 836350"/>
                  <a:gd name="connsiteX397" fmla="*/ 61557 w 682366"/>
                  <a:gd name="connsiteY397" fmla="*/ 162739 h 836350"/>
                  <a:gd name="connsiteX398" fmla="*/ 46664 w 682366"/>
                  <a:gd name="connsiteY398" fmla="*/ 161385 h 836350"/>
                  <a:gd name="connsiteX399" fmla="*/ 46755 w 682366"/>
                  <a:gd name="connsiteY399" fmla="*/ 153532 h 836350"/>
                  <a:gd name="connsiteX400" fmla="*/ 41790 w 682366"/>
                  <a:gd name="connsiteY400" fmla="*/ 143965 h 836350"/>
                  <a:gd name="connsiteX401" fmla="*/ 42783 w 682366"/>
                  <a:gd name="connsiteY401" fmla="*/ 138549 h 836350"/>
                  <a:gd name="connsiteX402" fmla="*/ 32855 w 682366"/>
                  <a:gd name="connsiteY402" fmla="*/ 136834 h 836350"/>
                  <a:gd name="connsiteX403" fmla="*/ 23107 w 682366"/>
                  <a:gd name="connsiteY403" fmla="*/ 129343 h 836350"/>
                  <a:gd name="connsiteX404" fmla="*/ 17240 w 682366"/>
                  <a:gd name="connsiteY404" fmla="*/ 127447 h 836350"/>
                  <a:gd name="connsiteX405" fmla="*/ 18413 w 682366"/>
                  <a:gd name="connsiteY405" fmla="*/ 119865 h 836350"/>
                  <a:gd name="connsiteX406" fmla="*/ 25544 w 682366"/>
                  <a:gd name="connsiteY406" fmla="*/ 112103 h 836350"/>
                  <a:gd name="connsiteX407" fmla="*/ 22565 w 682366"/>
                  <a:gd name="connsiteY407" fmla="*/ 110208 h 836350"/>
                  <a:gd name="connsiteX408" fmla="*/ 17601 w 682366"/>
                  <a:gd name="connsiteY408" fmla="*/ 110930 h 836350"/>
                  <a:gd name="connsiteX409" fmla="*/ 15525 w 682366"/>
                  <a:gd name="connsiteY409" fmla="*/ 108854 h 836350"/>
                  <a:gd name="connsiteX410" fmla="*/ 11012 w 682366"/>
                  <a:gd name="connsiteY410" fmla="*/ 100008 h 836350"/>
                  <a:gd name="connsiteX411" fmla="*/ 13539 w 682366"/>
                  <a:gd name="connsiteY411" fmla="*/ 92968 h 836350"/>
                  <a:gd name="connsiteX412" fmla="*/ 0 w 682366"/>
                  <a:gd name="connsiteY412" fmla="*/ 80693 h 836350"/>
                  <a:gd name="connsiteX413" fmla="*/ 4332 w 682366"/>
                  <a:gd name="connsiteY413" fmla="*/ 67605 h 836350"/>
                  <a:gd name="connsiteX414" fmla="*/ 7311 w 682366"/>
                  <a:gd name="connsiteY414" fmla="*/ 64897 h 836350"/>
                  <a:gd name="connsiteX415" fmla="*/ 20670 w 682366"/>
                  <a:gd name="connsiteY415" fmla="*/ 62731 h 836350"/>
                  <a:gd name="connsiteX416" fmla="*/ 32133 w 682366"/>
                  <a:gd name="connsiteY416" fmla="*/ 64446 h 836350"/>
                  <a:gd name="connsiteX417" fmla="*/ 36736 w 682366"/>
                  <a:gd name="connsiteY417" fmla="*/ 67154 h 836350"/>
                  <a:gd name="connsiteX418" fmla="*/ 47838 w 682366"/>
                  <a:gd name="connsiteY418" fmla="*/ 69771 h 836350"/>
                  <a:gd name="connsiteX419" fmla="*/ 55420 w 682366"/>
                  <a:gd name="connsiteY419" fmla="*/ 72750 h 836350"/>
                  <a:gd name="connsiteX420" fmla="*/ 56954 w 682366"/>
                  <a:gd name="connsiteY420" fmla="*/ 64175 h 836350"/>
                  <a:gd name="connsiteX421" fmla="*/ 48921 w 682366"/>
                  <a:gd name="connsiteY421" fmla="*/ 49282 h 836350"/>
                  <a:gd name="connsiteX422" fmla="*/ 55871 w 682366"/>
                  <a:gd name="connsiteY422" fmla="*/ 46484 h 836350"/>
                  <a:gd name="connsiteX423" fmla="*/ 56503 w 682366"/>
                  <a:gd name="connsiteY423" fmla="*/ 41159 h 836350"/>
                  <a:gd name="connsiteX424" fmla="*/ 60204 w 682366"/>
                  <a:gd name="connsiteY424" fmla="*/ 30327 h 836350"/>
                  <a:gd name="connsiteX425" fmla="*/ 81324 w 682366"/>
                  <a:gd name="connsiteY425" fmla="*/ 4694 h 836350"/>
                  <a:gd name="connsiteX426" fmla="*/ 82588 w 682366"/>
                  <a:gd name="connsiteY426" fmla="*/ 451 h 83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</a:cxnLst>
                <a:rect l="l" t="t" r="r" b="b"/>
                <a:pathLst>
                  <a:path w="682366" h="836350">
                    <a:moveTo>
                      <a:pt x="84845" y="0"/>
                    </a:moveTo>
                    <a:lnTo>
                      <a:pt x="85296" y="6860"/>
                    </a:lnTo>
                    <a:lnTo>
                      <a:pt x="88906" y="11824"/>
                    </a:lnTo>
                    <a:lnTo>
                      <a:pt x="94773" y="15073"/>
                    </a:lnTo>
                    <a:lnTo>
                      <a:pt x="92968" y="19496"/>
                    </a:lnTo>
                    <a:lnTo>
                      <a:pt x="97300" y="26898"/>
                    </a:lnTo>
                    <a:lnTo>
                      <a:pt x="97120" y="34389"/>
                    </a:lnTo>
                    <a:lnTo>
                      <a:pt x="102174" y="34750"/>
                    </a:lnTo>
                    <a:lnTo>
                      <a:pt x="104160" y="42061"/>
                    </a:lnTo>
                    <a:lnTo>
                      <a:pt x="115172" y="45762"/>
                    </a:lnTo>
                    <a:lnTo>
                      <a:pt x="118421" y="49824"/>
                    </a:lnTo>
                    <a:lnTo>
                      <a:pt x="117338" y="59301"/>
                    </a:lnTo>
                    <a:lnTo>
                      <a:pt x="119865" y="63453"/>
                    </a:lnTo>
                    <a:lnTo>
                      <a:pt x="120588" y="70583"/>
                    </a:lnTo>
                    <a:lnTo>
                      <a:pt x="117609" y="68146"/>
                    </a:lnTo>
                    <a:lnTo>
                      <a:pt x="115172" y="74916"/>
                    </a:lnTo>
                    <a:lnTo>
                      <a:pt x="126184" y="86108"/>
                    </a:lnTo>
                    <a:lnTo>
                      <a:pt x="131960" y="87462"/>
                    </a:lnTo>
                    <a:lnTo>
                      <a:pt x="133766" y="94863"/>
                    </a:lnTo>
                    <a:lnTo>
                      <a:pt x="144416" y="100008"/>
                    </a:lnTo>
                    <a:lnTo>
                      <a:pt x="148207" y="105514"/>
                    </a:lnTo>
                    <a:lnTo>
                      <a:pt x="147756" y="109125"/>
                    </a:lnTo>
                    <a:lnTo>
                      <a:pt x="155879" y="116706"/>
                    </a:lnTo>
                    <a:lnTo>
                      <a:pt x="164093" y="132051"/>
                    </a:lnTo>
                    <a:lnTo>
                      <a:pt x="172577" y="140986"/>
                    </a:lnTo>
                    <a:lnTo>
                      <a:pt x="175195" y="150554"/>
                    </a:lnTo>
                    <a:lnTo>
                      <a:pt x="179888" y="154435"/>
                    </a:lnTo>
                    <a:lnTo>
                      <a:pt x="188553" y="159580"/>
                    </a:lnTo>
                    <a:lnTo>
                      <a:pt x="193337" y="159129"/>
                    </a:lnTo>
                    <a:lnTo>
                      <a:pt x="198031" y="150915"/>
                    </a:lnTo>
                    <a:lnTo>
                      <a:pt x="205252" y="150464"/>
                    </a:lnTo>
                    <a:lnTo>
                      <a:pt x="217527" y="160934"/>
                    </a:lnTo>
                    <a:lnTo>
                      <a:pt x="224748" y="163551"/>
                    </a:lnTo>
                    <a:lnTo>
                      <a:pt x="224657" y="181603"/>
                    </a:lnTo>
                    <a:lnTo>
                      <a:pt x="228900" y="186477"/>
                    </a:lnTo>
                    <a:lnTo>
                      <a:pt x="232691" y="187651"/>
                    </a:lnTo>
                    <a:lnTo>
                      <a:pt x="236211" y="193698"/>
                    </a:lnTo>
                    <a:lnTo>
                      <a:pt x="236211" y="193698"/>
                    </a:lnTo>
                    <a:lnTo>
                      <a:pt x="241175" y="193247"/>
                    </a:lnTo>
                    <a:lnTo>
                      <a:pt x="241175" y="193247"/>
                    </a:lnTo>
                    <a:lnTo>
                      <a:pt x="252006" y="197399"/>
                    </a:lnTo>
                    <a:lnTo>
                      <a:pt x="257602" y="184582"/>
                    </a:lnTo>
                    <a:lnTo>
                      <a:pt x="260671" y="181964"/>
                    </a:lnTo>
                    <a:lnTo>
                      <a:pt x="261484" y="176910"/>
                    </a:lnTo>
                    <a:lnTo>
                      <a:pt x="256700" y="162559"/>
                    </a:lnTo>
                    <a:lnTo>
                      <a:pt x="245237" y="154164"/>
                    </a:lnTo>
                    <a:lnTo>
                      <a:pt x="251555" y="149742"/>
                    </a:lnTo>
                    <a:lnTo>
                      <a:pt x="258776" y="157594"/>
                    </a:lnTo>
                    <a:lnTo>
                      <a:pt x="266628" y="161385"/>
                    </a:lnTo>
                    <a:lnTo>
                      <a:pt x="275023" y="161746"/>
                    </a:lnTo>
                    <a:lnTo>
                      <a:pt x="287930" y="177000"/>
                    </a:lnTo>
                    <a:lnTo>
                      <a:pt x="284861" y="192525"/>
                    </a:lnTo>
                    <a:lnTo>
                      <a:pt x="280529" y="196135"/>
                    </a:lnTo>
                    <a:lnTo>
                      <a:pt x="281973" y="205161"/>
                    </a:lnTo>
                    <a:lnTo>
                      <a:pt x="280438" y="208952"/>
                    </a:lnTo>
                    <a:lnTo>
                      <a:pt x="283236" y="216263"/>
                    </a:lnTo>
                    <a:lnTo>
                      <a:pt x="291631" y="223394"/>
                    </a:lnTo>
                    <a:lnTo>
                      <a:pt x="293797" y="223033"/>
                    </a:lnTo>
                    <a:lnTo>
                      <a:pt x="299664" y="231066"/>
                    </a:lnTo>
                    <a:lnTo>
                      <a:pt x="297136" y="236030"/>
                    </a:lnTo>
                    <a:lnTo>
                      <a:pt x="298039" y="237745"/>
                    </a:lnTo>
                    <a:lnTo>
                      <a:pt x="313564" y="244334"/>
                    </a:lnTo>
                    <a:lnTo>
                      <a:pt x="318348" y="248576"/>
                    </a:lnTo>
                    <a:lnTo>
                      <a:pt x="332879" y="248215"/>
                    </a:lnTo>
                    <a:lnTo>
                      <a:pt x="337122" y="251374"/>
                    </a:lnTo>
                    <a:lnTo>
                      <a:pt x="340552" y="242348"/>
                    </a:lnTo>
                    <a:lnTo>
                      <a:pt x="345516" y="241085"/>
                    </a:lnTo>
                    <a:lnTo>
                      <a:pt x="350390" y="243973"/>
                    </a:lnTo>
                    <a:lnTo>
                      <a:pt x="361763" y="236030"/>
                    </a:lnTo>
                    <a:lnTo>
                      <a:pt x="371872" y="233593"/>
                    </a:lnTo>
                    <a:lnTo>
                      <a:pt x="372865" y="238377"/>
                    </a:lnTo>
                    <a:lnTo>
                      <a:pt x="369345" y="243071"/>
                    </a:lnTo>
                    <a:lnTo>
                      <a:pt x="370157" y="246861"/>
                    </a:lnTo>
                    <a:lnTo>
                      <a:pt x="376656" y="248576"/>
                    </a:lnTo>
                    <a:lnTo>
                      <a:pt x="384418" y="256519"/>
                    </a:lnTo>
                    <a:lnTo>
                      <a:pt x="386313" y="260762"/>
                    </a:lnTo>
                    <a:lnTo>
                      <a:pt x="385050" y="262838"/>
                    </a:lnTo>
                    <a:lnTo>
                      <a:pt x="387758" y="266087"/>
                    </a:lnTo>
                    <a:lnTo>
                      <a:pt x="396242" y="268434"/>
                    </a:lnTo>
                    <a:lnTo>
                      <a:pt x="400936" y="263108"/>
                    </a:lnTo>
                    <a:lnTo>
                      <a:pt x="402921" y="255436"/>
                    </a:lnTo>
                    <a:lnTo>
                      <a:pt x="407795" y="256339"/>
                    </a:lnTo>
                    <a:lnTo>
                      <a:pt x="412940" y="253450"/>
                    </a:lnTo>
                    <a:lnTo>
                      <a:pt x="419078" y="256880"/>
                    </a:lnTo>
                    <a:lnTo>
                      <a:pt x="423501" y="257151"/>
                    </a:lnTo>
                    <a:lnTo>
                      <a:pt x="431985" y="250111"/>
                    </a:lnTo>
                    <a:lnTo>
                      <a:pt x="446878" y="252999"/>
                    </a:lnTo>
                    <a:lnTo>
                      <a:pt x="447239" y="248667"/>
                    </a:lnTo>
                    <a:lnTo>
                      <a:pt x="444260" y="246320"/>
                    </a:lnTo>
                    <a:lnTo>
                      <a:pt x="450669" y="230795"/>
                    </a:lnTo>
                    <a:lnTo>
                      <a:pt x="459605" y="234406"/>
                    </a:lnTo>
                    <a:lnTo>
                      <a:pt x="461771" y="240724"/>
                    </a:lnTo>
                    <a:lnTo>
                      <a:pt x="470165" y="248125"/>
                    </a:lnTo>
                    <a:lnTo>
                      <a:pt x="472692" y="247493"/>
                    </a:lnTo>
                    <a:lnTo>
                      <a:pt x="473414" y="244063"/>
                    </a:lnTo>
                    <a:lnTo>
                      <a:pt x="482440" y="242168"/>
                    </a:lnTo>
                    <a:lnTo>
                      <a:pt x="494806" y="247945"/>
                    </a:lnTo>
                    <a:lnTo>
                      <a:pt x="502027" y="247132"/>
                    </a:lnTo>
                    <a:lnTo>
                      <a:pt x="516469" y="257332"/>
                    </a:lnTo>
                    <a:lnTo>
                      <a:pt x="535152" y="262657"/>
                    </a:lnTo>
                    <a:lnTo>
                      <a:pt x="538673" y="260491"/>
                    </a:lnTo>
                    <a:lnTo>
                      <a:pt x="538853" y="257061"/>
                    </a:lnTo>
                    <a:lnTo>
                      <a:pt x="531361" y="248215"/>
                    </a:lnTo>
                    <a:lnTo>
                      <a:pt x="530459" y="244063"/>
                    </a:lnTo>
                    <a:lnTo>
                      <a:pt x="535423" y="238197"/>
                    </a:lnTo>
                    <a:lnTo>
                      <a:pt x="536867" y="227004"/>
                    </a:lnTo>
                    <a:lnTo>
                      <a:pt x="546615" y="224116"/>
                    </a:lnTo>
                    <a:lnTo>
                      <a:pt x="545984" y="218339"/>
                    </a:lnTo>
                    <a:lnTo>
                      <a:pt x="550677" y="214458"/>
                    </a:lnTo>
                    <a:lnTo>
                      <a:pt x="551941" y="209223"/>
                    </a:lnTo>
                    <a:lnTo>
                      <a:pt x="558078" y="204168"/>
                    </a:lnTo>
                    <a:lnTo>
                      <a:pt x="584434" y="202634"/>
                    </a:lnTo>
                    <a:lnTo>
                      <a:pt x="586149" y="203807"/>
                    </a:lnTo>
                    <a:lnTo>
                      <a:pt x="586059" y="210306"/>
                    </a:lnTo>
                    <a:lnTo>
                      <a:pt x="592648" y="217256"/>
                    </a:lnTo>
                    <a:lnTo>
                      <a:pt x="600230" y="245688"/>
                    </a:lnTo>
                    <a:lnTo>
                      <a:pt x="604382" y="249118"/>
                    </a:lnTo>
                    <a:lnTo>
                      <a:pt x="606729" y="254353"/>
                    </a:lnTo>
                    <a:lnTo>
                      <a:pt x="610610" y="252819"/>
                    </a:lnTo>
                    <a:lnTo>
                      <a:pt x="615033" y="254895"/>
                    </a:lnTo>
                    <a:lnTo>
                      <a:pt x="621531" y="268795"/>
                    </a:lnTo>
                    <a:lnTo>
                      <a:pt x="621531" y="268795"/>
                    </a:lnTo>
                    <a:lnTo>
                      <a:pt x="614942" y="274301"/>
                    </a:lnTo>
                    <a:lnTo>
                      <a:pt x="614942" y="274301"/>
                    </a:lnTo>
                    <a:lnTo>
                      <a:pt x="614491" y="277460"/>
                    </a:lnTo>
                    <a:lnTo>
                      <a:pt x="620448" y="283958"/>
                    </a:lnTo>
                    <a:lnTo>
                      <a:pt x="624059" y="291631"/>
                    </a:lnTo>
                    <a:lnTo>
                      <a:pt x="634980" y="297046"/>
                    </a:lnTo>
                    <a:lnTo>
                      <a:pt x="634980" y="297046"/>
                    </a:lnTo>
                    <a:lnTo>
                      <a:pt x="638771" y="304177"/>
                    </a:lnTo>
                    <a:lnTo>
                      <a:pt x="635522" y="306884"/>
                    </a:lnTo>
                    <a:lnTo>
                      <a:pt x="635161" y="310134"/>
                    </a:lnTo>
                    <a:lnTo>
                      <a:pt x="629565" y="313564"/>
                    </a:lnTo>
                    <a:lnTo>
                      <a:pt x="631731" y="315640"/>
                    </a:lnTo>
                    <a:lnTo>
                      <a:pt x="628572" y="318347"/>
                    </a:lnTo>
                    <a:lnTo>
                      <a:pt x="627127" y="327464"/>
                    </a:lnTo>
                    <a:lnTo>
                      <a:pt x="630738" y="330442"/>
                    </a:lnTo>
                    <a:lnTo>
                      <a:pt x="629203" y="334594"/>
                    </a:lnTo>
                    <a:lnTo>
                      <a:pt x="631640" y="337392"/>
                    </a:lnTo>
                    <a:lnTo>
                      <a:pt x="632904" y="344974"/>
                    </a:lnTo>
                    <a:lnTo>
                      <a:pt x="639674" y="346238"/>
                    </a:lnTo>
                    <a:lnTo>
                      <a:pt x="647165" y="351924"/>
                    </a:lnTo>
                    <a:lnTo>
                      <a:pt x="650505" y="364831"/>
                    </a:lnTo>
                    <a:lnTo>
                      <a:pt x="655830" y="369886"/>
                    </a:lnTo>
                    <a:lnTo>
                      <a:pt x="654115" y="374760"/>
                    </a:lnTo>
                    <a:lnTo>
                      <a:pt x="658628" y="383696"/>
                    </a:lnTo>
                    <a:lnTo>
                      <a:pt x="656191" y="393624"/>
                    </a:lnTo>
                    <a:lnTo>
                      <a:pt x="664044" y="401297"/>
                    </a:lnTo>
                    <a:lnTo>
                      <a:pt x="665578" y="407254"/>
                    </a:lnTo>
                    <a:lnTo>
                      <a:pt x="670543" y="412489"/>
                    </a:lnTo>
                    <a:lnTo>
                      <a:pt x="682367" y="442094"/>
                    </a:lnTo>
                    <a:lnTo>
                      <a:pt x="680562" y="444351"/>
                    </a:lnTo>
                    <a:lnTo>
                      <a:pt x="675597" y="440289"/>
                    </a:lnTo>
                    <a:lnTo>
                      <a:pt x="672619" y="441011"/>
                    </a:lnTo>
                    <a:lnTo>
                      <a:pt x="665759" y="448142"/>
                    </a:lnTo>
                    <a:lnTo>
                      <a:pt x="662690" y="455182"/>
                    </a:lnTo>
                    <a:lnTo>
                      <a:pt x="656101" y="459424"/>
                    </a:lnTo>
                    <a:lnTo>
                      <a:pt x="664315" y="469804"/>
                    </a:lnTo>
                    <a:lnTo>
                      <a:pt x="659260" y="481177"/>
                    </a:lnTo>
                    <a:lnTo>
                      <a:pt x="655108" y="482801"/>
                    </a:lnTo>
                    <a:lnTo>
                      <a:pt x="654206" y="487044"/>
                    </a:lnTo>
                    <a:lnTo>
                      <a:pt x="650685" y="489932"/>
                    </a:lnTo>
                    <a:lnTo>
                      <a:pt x="652039" y="499229"/>
                    </a:lnTo>
                    <a:lnTo>
                      <a:pt x="645992" y="501756"/>
                    </a:lnTo>
                    <a:lnTo>
                      <a:pt x="646714" y="510331"/>
                    </a:lnTo>
                    <a:lnTo>
                      <a:pt x="644909" y="516649"/>
                    </a:lnTo>
                    <a:lnTo>
                      <a:pt x="636966" y="516739"/>
                    </a:lnTo>
                    <a:lnTo>
                      <a:pt x="629113" y="522335"/>
                    </a:lnTo>
                    <a:lnTo>
                      <a:pt x="617740" y="524050"/>
                    </a:lnTo>
                    <a:lnTo>
                      <a:pt x="618192" y="527029"/>
                    </a:lnTo>
                    <a:lnTo>
                      <a:pt x="614040" y="532445"/>
                    </a:lnTo>
                    <a:lnTo>
                      <a:pt x="612325" y="539485"/>
                    </a:lnTo>
                    <a:lnTo>
                      <a:pt x="615935" y="552573"/>
                    </a:lnTo>
                    <a:lnTo>
                      <a:pt x="611603" y="561418"/>
                    </a:lnTo>
                    <a:lnTo>
                      <a:pt x="612686" y="564848"/>
                    </a:lnTo>
                    <a:lnTo>
                      <a:pt x="609346" y="567646"/>
                    </a:lnTo>
                    <a:lnTo>
                      <a:pt x="600320" y="568007"/>
                    </a:lnTo>
                    <a:lnTo>
                      <a:pt x="597793" y="569812"/>
                    </a:lnTo>
                    <a:lnTo>
                      <a:pt x="586510" y="565028"/>
                    </a:lnTo>
                    <a:lnTo>
                      <a:pt x="579741" y="565480"/>
                    </a:lnTo>
                    <a:lnTo>
                      <a:pt x="579019" y="568549"/>
                    </a:lnTo>
                    <a:lnTo>
                      <a:pt x="568549" y="570895"/>
                    </a:lnTo>
                    <a:lnTo>
                      <a:pt x="563675" y="568549"/>
                    </a:lnTo>
                    <a:lnTo>
                      <a:pt x="557717" y="575950"/>
                    </a:lnTo>
                    <a:lnTo>
                      <a:pt x="562140" y="583171"/>
                    </a:lnTo>
                    <a:lnTo>
                      <a:pt x="569993" y="589579"/>
                    </a:lnTo>
                    <a:lnTo>
                      <a:pt x="571437" y="597161"/>
                    </a:lnTo>
                    <a:lnTo>
                      <a:pt x="582358" y="599057"/>
                    </a:lnTo>
                    <a:lnTo>
                      <a:pt x="584164" y="601223"/>
                    </a:lnTo>
                    <a:lnTo>
                      <a:pt x="574325" y="616748"/>
                    </a:lnTo>
                    <a:lnTo>
                      <a:pt x="586962" y="624149"/>
                    </a:lnTo>
                    <a:lnTo>
                      <a:pt x="603299" y="627037"/>
                    </a:lnTo>
                    <a:lnTo>
                      <a:pt x="608624" y="640305"/>
                    </a:lnTo>
                    <a:lnTo>
                      <a:pt x="607902" y="650685"/>
                    </a:lnTo>
                    <a:lnTo>
                      <a:pt x="604382" y="657365"/>
                    </a:lnTo>
                    <a:lnTo>
                      <a:pt x="606368" y="662871"/>
                    </a:lnTo>
                    <a:lnTo>
                      <a:pt x="605104" y="678666"/>
                    </a:lnTo>
                    <a:lnTo>
                      <a:pt x="607361" y="687241"/>
                    </a:lnTo>
                    <a:lnTo>
                      <a:pt x="605375" y="699245"/>
                    </a:lnTo>
                    <a:lnTo>
                      <a:pt x="603209" y="701682"/>
                    </a:lnTo>
                    <a:lnTo>
                      <a:pt x="596439" y="700599"/>
                    </a:lnTo>
                    <a:lnTo>
                      <a:pt x="593460" y="706195"/>
                    </a:lnTo>
                    <a:lnTo>
                      <a:pt x="587774" y="709806"/>
                    </a:lnTo>
                    <a:lnTo>
                      <a:pt x="590843" y="730566"/>
                    </a:lnTo>
                    <a:lnTo>
                      <a:pt x="594363" y="739682"/>
                    </a:lnTo>
                    <a:lnTo>
                      <a:pt x="602396" y="749069"/>
                    </a:lnTo>
                    <a:lnTo>
                      <a:pt x="591565" y="753311"/>
                    </a:lnTo>
                    <a:lnTo>
                      <a:pt x="576762" y="751957"/>
                    </a:lnTo>
                    <a:lnTo>
                      <a:pt x="559252" y="738328"/>
                    </a:lnTo>
                    <a:lnTo>
                      <a:pt x="539846" y="734988"/>
                    </a:lnTo>
                    <a:lnTo>
                      <a:pt x="537138" y="736613"/>
                    </a:lnTo>
                    <a:lnTo>
                      <a:pt x="539034" y="741487"/>
                    </a:lnTo>
                    <a:lnTo>
                      <a:pt x="537860" y="744375"/>
                    </a:lnTo>
                    <a:lnTo>
                      <a:pt x="543456" y="752770"/>
                    </a:lnTo>
                    <a:lnTo>
                      <a:pt x="534430" y="750964"/>
                    </a:lnTo>
                    <a:lnTo>
                      <a:pt x="534250" y="752770"/>
                    </a:lnTo>
                    <a:lnTo>
                      <a:pt x="531813" y="752318"/>
                    </a:lnTo>
                    <a:lnTo>
                      <a:pt x="532354" y="760622"/>
                    </a:lnTo>
                    <a:lnTo>
                      <a:pt x="532354" y="760622"/>
                    </a:lnTo>
                    <a:lnTo>
                      <a:pt x="535062" y="763872"/>
                    </a:lnTo>
                    <a:lnTo>
                      <a:pt x="535062" y="763872"/>
                    </a:lnTo>
                    <a:lnTo>
                      <a:pt x="539395" y="773168"/>
                    </a:lnTo>
                    <a:lnTo>
                      <a:pt x="535694" y="775244"/>
                    </a:lnTo>
                    <a:lnTo>
                      <a:pt x="536326" y="778223"/>
                    </a:lnTo>
                    <a:lnTo>
                      <a:pt x="532625" y="783638"/>
                    </a:lnTo>
                    <a:lnTo>
                      <a:pt x="535152" y="783638"/>
                    </a:lnTo>
                    <a:lnTo>
                      <a:pt x="534430" y="784902"/>
                    </a:lnTo>
                    <a:lnTo>
                      <a:pt x="537319" y="787068"/>
                    </a:lnTo>
                    <a:lnTo>
                      <a:pt x="543005" y="800607"/>
                    </a:lnTo>
                    <a:lnTo>
                      <a:pt x="542825" y="809724"/>
                    </a:lnTo>
                    <a:lnTo>
                      <a:pt x="535784" y="810717"/>
                    </a:lnTo>
                    <a:lnTo>
                      <a:pt x="531722" y="816042"/>
                    </a:lnTo>
                    <a:lnTo>
                      <a:pt x="533257" y="822902"/>
                    </a:lnTo>
                    <a:lnTo>
                      <a:pt x="537680" y="829581"/>
                    </a:lnTo>
                    <a:lnTo>
                      <a:pt x="533528" y="834545"/>
                    </a:lnTo>
                    <a:lnTo>
                      <a:pt x="529376" y="832018"/>
                    </a:lnTo>
                    <a:lnTo>
                      <a:pt x="517642" y="836351"/>
                    </a:lnTo>
                    <a:lnTo>
                      <a:pt x="505096" y="835538"/>
                    </a:lnTo>
                    <a:lnTo>
                      <a:pt x="505096" y="835538"/>
                    </a:lnTo>
                    <a:lnTo>
                      <a:pt x="501666" y="832650"/>
                    </a:lnTo>
                    <a:lnTo>
                      <a:pt x="490113" y="831206"/>
                    </a:lnTo>
                    <a:lnTo>
                      <a:pt x="480455" y="825158"/>
                    </a:lnTo>
                    <a:lnTo>
                      <a:pt x="476213" y="830754"/>
                    </a:lnTo>
                    <a:lnTo>
                      <a:pt x="464298" y="829852"/>
                    </a:lnTo>
                    <a:lnTo>
                      <a:pt x="458431" y="831296"/>
                    </a:lnTo>
                    <a:lnTo>
                      <a:pt x="458431" y="834726"/>
                    </a:lnTo>
                    <a:lnTo>
                      <a:pt x="455543" y="834636"/>
                    </a:lnTo>
                    <a:lnTo>
                      <a:pt x="452655" y="819111"/>
                    </a:lnTo>
                    <a:lnTo>
                      <a:pt x="451030" y="816042"/>
                    </a:lnTo>
                    <a:lnTo>
                      <a:pt x="446066" y="815591"/>
                    </a:lnTo>
                    <a:lnTo>
                      <a:pt x="443177" y="812793"/>
                    </a:lnTo>
                    <a:lnTo>
                      <a:pt x="442184" y="798983"/>
                    </a:lnTo>
                    <a:lnTo>
                      <a:pt x="430180" y="781472"/>
                    </a:lnTo>
                    <a:lnTo>
                      <a:pt x="428736" y="775605"/>
                    </a:lnTo>
                    <a:lnTo>
                      <a:pt x="420973" y="764142"/>
                    </a:lnTo>
                    <a:lnTo>
                      <a:pt x="418536" y="754665"/>
                    </a:lnTo>
                    <a:lnTo>
                      <a:pt x="410052" y="751235"/>
                    </a:lnTo>
                    <a:lnTo>
                      <a:pt x="402741" y="753131"/>
                    </a:lnTo>
                    <a:lnTo>
                      <a:pt x="389743" y="749791"/>
                    </a:lnTo>
                    <a:lnTo>
                      <a:pt x="384328" y="742931"/>
                    </a:lnTo>
                    <a:lnTo>
                      <a:pt x="387306" y="736342"/>
                    </a:lnTo>
                    <a:lnTo>
                      <a:pt x="384237" y="726955"/>
                    </a:lnTo>
                    <a:lnTo>
                      <a:pt x="374399" y="718832"/>
                    </a:lnTo>
                    <a:lnTo>
                      <a:pt x="378732" y="712694"/>
                    </a:lnTo>
                    <a:lnTo>
                      <a:pt x="372774" y="704119"/>
                    </a:lnTo>
                    <a:lnTo>
                      <a:pt x="368713" y="701953"/>
                    </a:lnTo>
                    <a:lnTo>
                      <a:pt x="366366" y="704841"/>
                    </a:lnTo>
                    <a:lnTo>
                      <a:pt x="358062" y="700238"/>
                    </a:lnTo>
                    <a:lnTo>
                      <a:pt x="360499" y="693108"/>
                    </a:lnTo>
                    <a:lnTo>
                      <a:pt x="358062" y="687873"/>
                    </a:lnTo>
                    <a:lnTo>
                      <a:pt x="361402" y="681103"/>
                    </a:lnTo>
                    <a:lnTo>
                      <a:pt x="359506" y="671445"/>
                    </a:lnTo>
                    <a:lnTo>
                      <a:pt x="356708" y="666661"/>
                    </a:lnTo>
                    <a:lnTo>
                      <a:pt x="352195" y="660524"/>
                    </a:lnTo>
                    <a:lnTo>
                      <a:pt x="339288" y="654747"/>
                    </a:lnTo>
                    <a:lnTo>
                      <a:pt x="329179" y="659350"/>
                    </a:lnTo>
                    <a:lnTo>
                      <a:pt x="321055" y="660163"/>
                    </a:lnTo>
                    <a:lnTo>
                      <a:pt x="316001" y="657274"/>
                    </a:lnTo>
                    <a:lnTo>
                      <a:pt x="314105" y="651407"/>
                    </a:lnTo>
                    <a:lnTo>
                      <a:pt x="317264" y="647346"/>
                    </a:lnTo>
                    <a:lnTo>
                      <a:pt x="325388" y="643645"/>
                    </a:lnTo>
                    <a:lnTo>
                      <a:pt x="329540" y="636966"/>
                    </a:lnTo>
                    <a:lnTo>
                      <a:pt x="333782" y="633897"/>
                    </a:lnTo>
                    <a:lnTo>
                      <a:pt x="354181" y="631279"/>
                    </a:lnTo>
                    <a:lnTo>
                      <a:pt x="355535" y="624690"/>
                    </a:lnTo>
                    <a:lnTo>
                      <a:pt x="350931" y="617109"/>
                    </a:lnTo>
                    <a:lnTo>
                      <a:pt x="353910" y="605285"/>
                    </a:lnTo>
                    <a:lnTo>
                      <a:pt x="354813" y="600681"/>
                    </a:lnTo>
                    <a:lnTo>
                      <a:pt x="353368" y="590843"/>
                    </a:lnTo>
                    <a:lnTo>
                      <a:pt x="360048" y="583261"/>
                    </a:lnTo>
                    <a:lnTo>
                      <a:pt x="364561" y="579470"/>
                    </a:lnTo>
                    <a:lnTo>
                      <a:pt x="366185" y="567827"/>
                    </a:lnTo>
                    <a:lnTo>
                      <a:pt x="374580" y="555100"/>
                    </a:lnTo>
                    <a:lnTo>
                      <a:pt x="366907" y="555190"/>
                    </a:lnTo>
                    <a:lnTo>
                      <a:pt x="362124" y="560515"/>
                    </a:lnTo>
                    <a:lnTo>
                      <a:pt x="361763" y="564487"/>
                    </a:lnTo>
                    <a:lnTo>
                      <a:pt x="357430" y="566382"/>
                    </a:lnTo>
                    <a:lnTo>
                      <a:pt x="349848" y="570083"/>
                    </a:lnTo>
                    <a:lnTo>
                      <a:pt x="343440" y="571437"/>
                    </a:lnTo>
                    <a:lnTo>
                      <a:pt x="341635" y="569361"/>
                    </a:lnTo>
                    <a:lnTo>
                      <a:pt x="345516" y="564667"/>
                    </a:lnTo>
                    <a:lnTo>
                      <a:pt x="345065" y="560606"/>
                    </a:lnTo>
                    <a:lnTo>
                      <a:pt x="348133" y="552392"/>
                    </a:lnTo>
                    <a:lnTo>
                      <a:pt x="351112" y="548601"/>
                    </a:lnTo>
                    <a:lnTo>
                      <a:pt x="358965" y="543276"/>
                    </a:lnTo>
                    <a:lnTo>
                      <a:pt x="358874" y="540207"/>
                    </a:lnTo>
                    <a:lnTo>
                      <a:pt x="361763" y="531542"/>
                    </a:lnTo>
                    <a:lnTo>
                      <a:pt x="370157" y="521343"/>
                    </a:lnTo>
                    <a:lnTo>
                      <a:pt x="376204" y="515295"/>
                    </a:lnTo>
                    <a:lnTo>
                      <a:pt x="382884" y="505908"/>
                    </a:lnTo>
                    <a:lnTo>
                      <a:pt x="387035" y="499680"/>
                    </a:lnTo>
                    <a:lnTo>
                      <a:pt x="399672" y="489842"/>
                    </a:lnTo>
                    <a:lnTo>
                      <a:pt x="397776" y="481267"/>
                    </a:lnTo>
                    <a:lnTo>
                      <a:pt x="397415" y="471338"/>
                    </a:lnTo>
                    <a:lnTo>
                      <a:pt x="394527" y="465111"/>
                    </a:lnTo>
                    <a:lnTo>
                      <a:pt x="393624" y="460417"/>
                    </a:lnTo>
                    <a:lnTo>
                      <a:pt x="392902" y="457258"/>
                    </a:lnTo>
                    <a:lnTo>
                      <a:pt x="397415" y="441372"/>
                    </a:lnTo>
                    <a:lnTo>
                      <a:pt x="392812" y="437852"/>
                    </a:lnTo>
                    <a:lnTo>
                      <a:pt x="392180" y="434242"/>
                    </a:lnTo>
                    <a:lnTo>
                      <a:pt x="396784" y="429458"/>
                    </a:lnTo>
                    <a:lnTo>
                      <a:pt x="397054" y="425216"/>
                    </a:lnTo>
                    <a:lnTo>
                      <a:pt x="389834" y="414114"/>
                    </a:lnTo>
                    <a:lnTo>
                      <a:pt x="389382" y="409962"/>
                    </a:lnTo>
                    <a:lnTo>
                      <a:pt x="386133" y="410323"/>
                    </a:lnTo>
                    <a:lnTo>
                      <a:pt x="380447" y="417995"/>
                    </a:lnTo>
                    <a:lnTo>
                      <a:pt x="356347" y="423320"/>
                    </a:lnTo>
                    <a:lnTo>
                      <a:pt x="349487" y="426389"/>
                    </a:lnTo>
                    <a:lnTo>
                      <a:pt x="344884" y="431173"/>
                    </a:lnTo>
                    <a:lnTo>
                      <a:pt x="335136" y="421786"/>
                    </a:lnTo>
                    <a:lnTo>
                      <a:pt x="334324" y="410774"/>
                    </a:lnTo>
                    <a:lnTo>
                      <a:pt x="334594" y="398047"/>
                    </a:lnTo>
                    <a:lnTo>
                      <a:pt x="335948" y="391097"/>
                    </a:lnTo>
                    <a:lnTo>
                      <a:pt x="336309" y="383696"/>
                    </a:lnTo>
                    <a:lnTo>
                      <a:pt x="333331" y="362575"/>
                    </a:lnTo>
                    <a:lnTo>
                      <a:pt x="329179" y="359055"/>
                    </a:lnTo>
                    <a:lnTo>
                      <a:pt x="318528" y="361041"/>
                    </a:lnTo>
                    <a:lnTo>
                      <a:pt x="313744" y="370969"/>
                    </a:lnTo>
                    <a:lnTo>
                      <a:pt x="319340" y="382432"/>
                    </a:lnTo>
                    <a:lnTo>
                      <a:pt x="317084" y="390826"/>
                    </a:lnTo>
                    <a:lnTo>
                      <a:pt x="320694" y="414745"/>
                    </a:lnTo>
                    <a:lnTo>
                      <a:pt x="315640" y="416460"/>
                    </a:lnTo>
                    <a:lnTo>
                      <a:pt x="313203" y="423049"/>
                    </a:lnTo>
                    <a:lnTo>
                      <a:pt x="307155" y="428736"/>
                    </a:lnTo>
                    <a:lnTo>
                      <a:pt x="302552" y="429187"/>
                    </a:lnTo>
                    <a:lnTo>
                      <a:pt x="291360" y="444621"/>
                    </a:lnTo>
                    <a:lnTo>
                      <a:pt x="285132" y="450218"/>
                    </a:lnTo>
                    <a:lnTo>
                      <a:pt x="280348" y="453196"/>
                    </a:lnTo>
                    <a:lnTo>
                      <a:pt x="274932" y="450669"/>
                    </a:lnTo>
                    <a:lnTo>
                      <a:pt x="259227" y="450940"/>
                    </a:lnTo>
                    <a:lnTo>
                      <a:pt x="253450" y="455182"/>
                    </a:lnTo>
                    <a:lnTo>
                      <a:pt x="250833" y="454640"/>
                    </a:lnTo>
                    <a:lnTo>
                      <a:pt x="244695" y="442004"/>
                    </a:lnTo>
                    <a:lnTo>
                      <a:pt x="242800" y="426750"/>
                    </a:lnTo>
                    <a:lnTo>
                      <a:pt x="236662" y="416551"/>
                    </a:lnTo>
                    <a:lnTo>
                      <a:pt x="237745" y="400936"/>
                    </a:lnTo>
                    <a:lnTo>
                      <a:pt x="244334" y="386223"/>
                    </a:lnTo>
                    <a:lnTo>
                      <a:pt x="237655" y="377107"/>
                    </a:lnTo>
                    <a:lnTo>
                      <a:pt x="238558" y="368081"/>
                    </a:lnTo>
                    <a:lnTo>
                      <a:pt x="234857" y="357791"/>
                    </a:lnTo>
                    <a:lnTo>
                      <a:pt x="231066" y="351292"/>
                    </a:lnTo>
                    <a:lnTo>
                      <a:pt x="228629" y="347772"/>
                    </a:lnTo>
                    <a:lnTo>
                      <a:pt x="220867" y="343801"/>
                    </a:lnTo>
                    <a:lnTo>
                      <a:pt x="223123" y="334594"/>
                    </a:lnTo>
                    <a:lnTo>
                      <a:pt x="225470" y="332067"/>
                    </a:lnTo>
                    <a:lnTo>
                      <a:pt x="221859" y="323312"/>
                    </a:lnTo>
                    <a:lnTo>
                      <a:pt x="199836" y="313473"/>
                    </a:lnTo>
                    <a:lnTo>
                      <a:pt x="186477" y="303003"/>
                    </a:lnTo>
                    <a:lnTo>
                      <a:pt x="171223" y="295331"/>
                    </a:lnTo>
                    <a:lnTo>
                      <a:pt x="162739" y="284590"/>
                    </a:lnTo>
                    <a:lnTo>
                      <a:pt x="162378" y="281251"/>
                    </a:lnTo>
                    <a:lnTo>
                      <a:pt x="164996" y="275293"/>
                    </a:lnTo>
                    <a:lnTo>
                      <a:pt x="171765" y="274120"/>
                    </a:lnTo>
                    <a:lnTo>
                      <a:pt x="177542" y="269968"/>
                    </a:lnTo>
                    <a:lnTo>
                      <a:pt x="177000" y="265365"/>
                    </a:lnTo>
                    <a:lnTo>
                      <a:pt x="173029" y="263018"/>
                    </a:lnTo>
                    <a:lnTo>
                      <a:pt x="166349" y="264011"/>
                    </a:lnTo>
                    <a:lnTo>
                      <a:pt x="161205" y="260671"/>
                    </a:lnTo>
                    <a:lnTo>
                      <a:pt x="155428" y="251465"/>
                    </a:lnTo>
                    <a:lnTo>
                      <a:pt x="141257" y="244786"/>
                    </a:lnTo>
                    <a:lnTo>
                      <a:pt x="139723" y="236211"/>
                    </a:lnTo>
                    <a:lnTo>
                      <a:pt x="140445" y="230615"/>
                    </a:lnTo>
                    <a:lnTo>
                      <a:pt x="137466" y="223304"/>
                    </a:lnTo>
                    <a:lnTo>
                      <a:pt x="132502" y="223665"/>
                    </a:lnTo>
                    <a:lnTo>
                      <a:pt x="125101" y="217617"/>
                    </a:lnTo>
                    <a:lnTo>
                      <a:pt x="114901" y="216895"/>
                    </a:lnTo>
                    <a:lnTo>
                      <a:pt x="113186" y="205432"/>
                    </a:lnTo>
                    <a:lnTo>
                      <a:pt x="103619" y="198572"/>
                    </a:lnTo>
                    <a:lnTo>
                      <a:pt x="96939" y="199746"/>
                    </a:lnTo>
                    <a:lnTo>
                      <a:pt x="91434" y="198121"/>
                    </a:lnTo>
                    <a:lnTo>
                      <a:pt x="90892" y="187651"/>
                    </a:lnTo>
                    <a:lnTo>
                      <a:pt x="84393" y="179347"/>
                    </a:lnTo>
                    <a:lnTo>
                      <a:pt x="80332" y="177271"/>
                    </a:lnTo>
                    <a:lnTo>
                      <a:pt x="76089" y="180611"/>
                    </a:lnTo>
                    <a:lnTo>
                      <a:pt x="67515" y="177812"/>
                    </a:lnTo>
                    <a:lnTo>
                      <a:pt x="64085" y="170592"/>
                    </a:lnTo>
                    <a:lnTo>
                      <a:pt x="61287" y="168155"/>
                    </a:lnTo>
                    <a:lnTo>
                      <a:pt x="61557" y="162739"/>
                    </a:lnTo>
                    <a:lnTo>
                      <a:pt x="46664" y="161385"/>
                    </a:lnTo>
                    <a:lnTo>
                      <a:pt x="46755" y="153532"/>
                    </a:lnTo>
                    <a:lnTo>
                      <a:pt x="41790" y="143965"/>
                    </a:lnTo>
                    <a:lnTo>
                      <a:pt x="42783" y="138549"/>
                    </a:lnTo>
                    <a:lnTo>
                      <a:pt x="32855" y="136834"/>
                    </a:lnTo>
                    <a:lnTo>
                      <a:pt x="23107" y="129343"/>
                    </a:lnTo>
                    <a:lnTo>
                      <a:pt x="17240" y="127447"/>
                    </a:lnTo>
                    <a:lnTo>
                      <a:pt x="18413" y="119865"/>
                    </a:lnTo>
                    <a:lnTo>
                      <a:pt x="25544" y="112103"/>
                    </a:lnTo>
                    <a:lnTo>
                      <a:pt x="22565" y="110208"/>
                    </a:lnTo>
                    <a:lnTo>
                      <a:pt x="17601" y="110930"/>
                    </a:lnTo>
                    <a:lnTo>
                      <a:pt x="15525" y="108854"/>
                    </a:lnTo>
                    <a:lnTo>
                      <a:pt x="11012" y="100008"/>
                    </a:lnTo>
                    <a:lnTo>
                      <a:pt x="13539" y="92968"/>
                    </a:lnTo>
                    <a:lnTo>
                      <a:pt x="0" y="80693"/>
                    </a:lnTo>
                    <a:lnTo>
                      <a:pt x="4332" y="67605"/>
                    </a:lnTo>
                    <a:lnTo>
                      <a:pt x="7311" y="64897"/>
                    </a:lnTo>
                    <a:lnTo>
                      <a:pt x="20670" y="62731"/>
                    </a:lnTo>
                    <a:lnTo>
                      <a:pt x="32133" y="64446"/>
                    </a:lnTo>
                    <a:lnTo>
                      <a:pt x="36736" y="67154"/>
                    </a:lnTo>
                    <a:lnTo>
                      <a:pt x="47838" y="69771"/>
                    </a:lnTo>
                    <a:lnTo>
                      <a:pt x="55420" y="72750"/>
                    </a:lnTo>
                    <a:lnTo>
                      <a:pt x="56954" y="64175"/>
                    </a:lnTo>
                    <a:lnTo>
                      <a:pt x="48921" y="49282"/>
                    </a:lnTo>
                    <a:lnTo>
                      <a:pt x="55871" y="46484"/>
                    </a:lnTo>
                    <a:lnTo>
                      <a:pt x="56503" y="41159"/>
                    </a:lnTo>
                    <a:lnTo>
                      <a:pt x="60204" y="30327"/>
                    </a:lnTo>
                    <a:lnTo>
                      <a:pt x="81324" y="4694"/>
                    </a:lnTo>
                    <a:lnTo>
                      <a:pt x="82588" y="451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3" name="Freeform: Shape 185">
                <a:extLst>
                  <a:ext uri="{FF2B5EF4-FFF2-40B4-BE49-F238E27FC236}">
                    <a16:creationId xmlns="" xmlns:a16="http://schemas.microsoft.com/office/drawing/2014/main" id="{E8672B73-7F9C-49F0-B4AF-8F877C49EB58}"/>
                  </a:ext>
                </a:extLst>
              </p:cNvPr>
              <p:cNvSpPr/>
              <p:nvPr/>
            </p:nvSpPr>
            <p:spPr>
              <a:xfrm>
                <a:off x="3139223" y="4926047"/>
                <a:ext cx="423896" cy="464175"/>
              </a:xfrm>
              <a:custGeom>
                <a:avLst/>
                <a:gdLst>
                  <a:gd name="connsiteX0" fmla="*/ 166259 w 427471"/>
                  <a:gd name="connsiteY0" fmla="*/ 7582 h 507803"/>
                  <a:gd name="connsiteX1" fmla="*/ 177181 w 427471"/>
                  <a:gd name="connsiteY1" fmla="*/ 8394 h 507803"/>
                  <a:gd name="connsiteX2" fmla="*/ 185484 w 427471"/>
                  <a:gd name="connsiteY2" fmla="*/ 5506 h 507803"/>
                  <a:gd name="connsiteX3" fmla="*/ 189005 w 427471"/>
                  <a:gd name="connsiteY3" fmla="*/ 7763 h 507803"/>
                  <a:gd name="connsiteX4" fmla="*/ 200738 w 427471"/>
                  <a:gd name="connsiteY4" fmla="*/ 4603 h 507803"/>
                  <a:gd name="connsiteX5" fmla="*/ 204800 w 427471"/>
                  <a:gd name="connsiteY5" fmla="*/ 8484 h 507803"/>
                  <a:gd name="connsiteX6" fmla="*/ 212833 w 427471"/>
                  <a:gd name="connsiteY6" fmla="*/ 6770 h 507803"/>
                  <a:gd name="connsiteX7" fmla="*/ 224657 w 427471"/>
                  <a:gd name="connsiteY7" fmla="*/ 11012 h 507803"/>
                  <a:gd name="connsiteX8" fmla="*/ 247222 w 427471"/>
                  <a:gd name="connsiteY8" fmla="*/ 14893 h 507803"/>
                  <a:gd name="connsiteX9" fmla="*/ 252097 w 427471"/>
                  <a:gd name="connsiteY9" fmla="*/ 13810 h 507803"/>
                  <a:gd name="connsiteX10" fmla="*/ 270149 w 427471"/>
                  <a:gd name="connsiteY10" fmla="*/ 16427 h 507803"/>
                  <a:gd name="connsiteX11" fmla="*/ 280348 w 427471"/>
                  <a:gd name="connsiteY11" fmla="*/ 15525 h 507803"/>
                  <a:gd name="connsiteX12" fmla="*/ 282966 w 427471"/>
                  <a:gd name="connsiteY12" fmla="*/ 13720 h 507803"/>
                  <a:gd name="connsiteX13" fmla="*/ 282063 w 427471"/>
                  <a:gd name="connsiteY13" fmla="*/ 12546 h 507803"/>
                  <a:gd name="connsiteX14" fmla="*/ 284229 w 427471"/>
                  <a:gd name="connsiteY14" fmla="*/ 12997 h 507803"/>
                  <a:gd name="connsiteX15" fmla="*/ 284049 w 427471"/>
                  <a:gd name="connsiteY15" fmla="*/ 10831 h 507803"/>
                  <a:gd name="connsiteX16" fmla="*/ 287388 w 427471"/>
                  <a:gd name="connsiteY16" fmla="*/ 10922 h 507803"/>
                  <a:gd name="connsiteX17" fmla="*/ 290096 w 427471"/>
                  <a:gd name="connsiteY17" fmla="*/ 5145 h 507803"/>
                  <a:gd name="connsiteX18" fmla="*/ 294338 w 427471"/>
                  <a:gd name="connsiteY18" fmla="*/ 4965 h 507803"/>
                  <a:gd name="connsiteX19" fmla="*/ 300927 w 427471"/>
                  <a:gd name="connsiteY19" fmla="*/ 0 h 507803"/>
                  <a:gd name="connsiteX20" fmla="*/ 304808 w 427471"/>
                  <a:gd name="connsiteY20" fmla="*/ 2528 h 507803"/>
                  <a:gd name="connsiteX21" fmla="*/ 308419 w 427471"/>
                  <a:gd name="connsiteY21" fmla="*/ 7943 h 507803"/>
                  <a:gd name="connsiteX22" fmla="*/ 303996 w 427471"/>
                  <a:gd name="connsiteY22" fmla="*/ 15976 h 507803"/>
                  <a:gd name="connsiteX23" fmla="*/ 306975 w 427471"/>
                  <a:gd name="connsiteY23" fmla="*/ 26537 h 507803"/>
                  <a:gd name="connsiteX24" fmla="*/ 310856 w 427471"/>
                  <a:gd name="connsiteY24" fmla="*/ 29606 h 507803"/>
                  <a:gd name="connsiteX25" fmla="*/ 330533 w 427471"/>
                  <a:gd name="connsiteY25" fmla="*/ 33667 h 507803"/>
                  <a:gd name="connsiteX26" fmla="*/ 330352 w 427471"/>
                  <a:gd name="connsiteY26" fmla="*/ 38000 h 507803"/>
                  <a:gd name="connsiteX27" fmla="*/ 325839 w 427471"/>
                  <a:gd name="connsiteY27" fmla="*/ 41971 h 507803"/>
                  <a:gd name="connsiteX28" fmla="*/ 323763 w 427471"/>
                  <a:gd name="connsiteY28" fmla="*/ 48018 h 507803"/>
                  <a:gd name="connsiteX29" fmla="*/ 331886 w 427471"/>
                  <a:gd name="connsiteY29" fmla="*/ 57316 h 507803"/>
                  <a:gd name="connsiteX30" fmla="*/ 327915 w 427471"/>
                  <a:gd name="connsiteY30" fmla="*/ 65890 h 507803"/>
                  <a:gd name="connsiteX31" fmla="*/ 332609 w 427471"/>
                  <a:gd name="connsiteY31" fmla="*/ 73743 h 507803"/>
                  <a:gd name="connsiteX32" fmla="*/ 327825 w 427471"/>
                  <a:gd name="connsiteY32" fmla="*/ 77263 h 507803"/>
                  <a:gd name="connsiteX33" fmla="*/ 329269 w 427471"/>
                  <a:gd name="connsiteY33" fmla="*/ 79429 h 507803"/>
                  <a:gd name="connsiteX34" fmla="*/ 335407 w 427471"/>
                  <a:gd name="connsiteY34" fmla="*/ 79519 h 507803"/>
                  <a:gd name="connsiteX35" fmla="*/ 335316 w 427471"/>
                  <a:gd name="connsiteY35" fmla="*/ 92156 h 507803"/>
                  <a:gd name="connsiteX36" fmla="*/ 339198 w 427471"/>
                  <a:gd name="connsiteY36" fmla="*/ 93510 h 507803"/>
                  <a:gd name="connsiteX37" fmla="*/ 340371 w 427471"/>
                  <a:gd name="connsiteY37" fmla="*/ 102265 h 507803"/>
                  <a:gd name="connsiteX38" fmla="*/ 342989 w 427471"/>
                  <a:gd name="connsiteY38" fmla="*/ 104161 h 507803"/>
                  <a:gd name="connsiteX39" fmla="*/ 341996 w 427471"/>
                  <a:gd name="connsiteY39" fmla="*/ 110208 h 507803"/>
                  <a:gd name="connsiteX40" fmla="*/ 331796 w 427471"/>
                  <a:gd name="connsiteY40" fmla="*/ 113367 h 507803"/>
                  <a:gd name="connsiteX41" fmla="*/ 323402 w 427471"/>
                  <a:gd name="connsiteY41" fmla="*/ 119053 h 507803"/>
                  <a:gd name="connsiteX42" fmla="*/ 324666 w 427471"/>
                  <a:gd name="connsiteY42" fmla="*/ 124198 h 507803"/>
                  <a:gd name="connsiteX43" fmla="*/ 320514 w 427471"/>
                  <a:gd name="connsiteY43" fmla="*/ 127538 h 507803"/>
                  <a:gd name="connsiteX44" fmla="*/ 320604 w 427471"/>
                  <a:gd name="connsiteY44" fmla="*/ 130968 h 507803"/>
                  <a:gd name="connsiteX45" fmla="*/ 331435 w 427471"/>
                  <a:gd name="connsiteY45" fmla="*/ 137647 h 507803"/>
                  <a:gd name="connsiteX46" fmla="*/ 337844 w 427471"/>
                  <a:gd name="connsiteY46" fmla="*/ 135842 h 507803"/>
                  <a:gd name="connsiteX47" fmla="*/ 341454 w 427471"/>
                  <a:gd name="connsiteY47" fmla="*/ 137918 h 507803"/>
                  <a:gd name="connsiteX48" fmla="*/ 346057 w 427471"/>
                  <a:gd name="connsiteY48" fmla="*/ 136835 h 507803"/>
                  <a:gd name="connsiteX49" fmla="*/ 348494 w 427471"/>
                  <a:gd name="connsiteY49" fmla="*/ 139994 h 507803"/>
                  <a:gd name="connsiteX50" fmla="*/ 351293 w 427471"/>
                  <a:gd name="connsiteY50" fmla="*/ 139723 h 507803"/>
                  <a:gd name="connsiteX51" fmla="*/ 360770 w 427471"/>
                  <a:gd name="connsiteY51" fmla="*/ 146131 h 507803"/>
                  <a:gd name="connsiteX52" fmla="*/ 363297 w 427471"/>
                  <a:gd name="connsiteY52" fmla="*/ 151727 h 507803"/>
                  <a:gd name="connsiteX53" fmla="*/ 368442 w 427471"/>
                  <a:gd name="connsiteY53" fmla="*/ 153081 h 507803"/>
                  <a:gd name="connsiteX54" fmla="*/ 368171 w 427471"/>
                  <a:gd name="connsiteY54" fmla="*/ 156602 h 507803"/>
                  <a:gd name="connsiteX55" fmla="*/ 371420 w 427471"/>
                  <a:gd name="connsiteY55" fmla="*/ 156240 h 507803"/>
                  <a:gd name="connsiteX56" fmla="*/ 373226 w 427471"/>
                  <a:gd name="connsiteY56" fmla="*/ 160844 h 507803"/>
                  <a:gd name="connsiteX57" fmla="*/ 369886 w 427471"/>
                  <a:gd name="connsiteY57" fmla="*/ 164183 h 507803"/>
                  <a:gd name="connsiteX58" fmla="*/ 370698 w 427471"/>
                  <a:gd name="connsiteY58" fmla="*/ 166349 h 507803"/>
                  <a:gd name="connsiteX59" fmla="*/ 368893 w 427471"/>
                  <a:gd name="connsiteY59" fmla="*/ 166440 h 507803"/>
                  <a:gd name="connsiteX60" fmla="*/ 365283 w 427471"/>
                  <a:gd name="connsiteY60" fmla="*/ 175286 h 507803"/>
                  <a:gd name="connsiteX61" fmla="*/ 356257 w 427471"/>
                  <a:gd name="connsiteY61" fmla="*/ 179979 h 507803"/>
                  <a:gd name="connsiteX62" fmla="*/ 356257 w 427471"/>
                  <a:gd name="connsiteY62" fmla="*/ 179979 h 507803"/>
                  <a:gd name="connsiteX63" fmla="*/ 350209 w 427471"/>
                  <a:gd name="connsiteY63" fmla="*/ 177632 h 507803"/>
                  <a:gd name="connsiteX64" fmla="*/ 350209 w 427471"/>
                  <a:gd name="connsiteY64" fmla="*/ 177632 h 507803"/>
                  <a:gd name="connsiteX65" fmla="*/ 346780 w 427471"/>
                  <a:gd name="connsiteY65" fmla="*/ 177903 h 507803"/>
                  <a:gd name="connsiteX66" fmla="*/ 342718 w 427471"/>
                  <a:gd name="connsiteY66" fmla="*/ 182506 h 507803"/>
                  <a:gd name="connsiteX67" fmla="*/ 339559 w 427471"/>
                  <a:gd name="connsiteY67" fmla="*/ 182145 h 507803"/>
                  <a:gd name="connsiteX68" fmla="*/ 339920 w 427471"/>
                  <a:gd name="connsiteY68" fmla="*/ 185936 h 507803"/>
                  <a:gd name="connsiteX69" fmla="*/ 335948 w 427471"/>
                  <a:gd name="connsiteY69" fmla="*/ 184221 h 507803"/>
                  <a:gd name="connsiteX70" fmla="*/ 336941 w 427471"/>
                  <a:gd name="connsiteY70" fmla="*/ 188463 h 507803"/>
                  <a:gd name="connsiteX71" fmla="*/ 333421 w 427471"/>
                  <a:gd name="connsiteY71" fmla="*/ 189817 h 507803"/>
                  <a:gd name="connsiteX72" fmla="*/ 338385 w 427471"/>
                  <a:gd name="connsiteY72" fmla="*/ 191442 h 507803"/>
                  <a:gd name="connsiteX73" fmla="*/ 332879 w 427471"/>
                  <a:gd name="connsiteY73" fmla="*/ 194150 h 507803"/>
                  <a:gd name="connsiteX74" fmla="*/ 331435 w 427471"/>
                  <a:gd name="connsiteY74" fmla="*/ 197219 h 507803"/>
                  <a:gd name="connsiteX75" fmla="*/ 333601 w 427471"/>
                  <a:gd name="connsiteY75" fmla="*/ 201370 h 507803"/>
                  <a:gd name="connsiteX76" fmla="*/ 337844 w 427471"/>
                  <a:gd name="connsiteY76" fmla="*/ 202634 h 507803"/>
                  <a:gd name="connsiteX77" fmla="*/ 335407 w 427471"/>
                  <a:gd name="connsiteY77" fmla="*/ 203717 h 507803"/>
                  <a:gd name="connsiteX78" fmla="*/ 335136 w 427471"/>
                  <a:gd name="connsiteY78" fmla="*/ 206425 h 507803"/>
                  <a:gd name="connsiteX79" fmla="*/ 338566 w 427471"/>
                  <a:gd name="connsiteY79" fmla="*/ 206335 h 507803"/>
                  <a:gd name="connsiteX80" fmla="*/ 340732 w 427471"/>
                  <a:gd name="connsiteY80" fmla="*/ 209584 h 507803"/>
                  <a:gd name="connsiteX81" fmla="*/ 341544 w 427471"/>
                  <a:gd name="connsiteY81" fmla="*/ 225018 h 507803"/>
                  <a:gd name="connsiteX82" fmla="*/ 346509 w 427471"/>
                  <a:gd name="connsiteY82" fmla="*/ 228539 h 507803"/>
                  <a:gd name="connsiteX83" fmla="*/ 346148 w 427471"/>
                  <a:gd name="connsiteY83" fmla="*/ 231969 h 507803"/>
                  <a:gd name="connsiteX84" fmla="*/ 350209 w 427471"/>
                  <a:gd name="connsiteY84" fmla="*/ 236121 h 507803"/>
                  <a:gd name="connsiteX85" fmla="*/ 358964 w 427471"/>
                  <a:gd name="connsiteY85" fmla="*/ 240002 h 507803"/>
                  <a:gd name="connsiteX86" fmla="*/ 360138 w 427471"/>
                  <a:gd name="connsiteY86" fmla="*/ 246230 h 507803"/>
                  <a:gd name="connsiteX87" fmla="*/ 371150 w 427471"/>
                  <a:gd name="connsiteY87" fmla="*/ 242710 h 507803"/>
                  <a:gd name="connsiteX88" fmla="*/ 373948 w 427471"/>
                  <a:gd name="connsiteY88" fmla="*/ 246771 h 507803"/>
                  <a:gd name="connsiteX89" fmla="*/ 379183 w 427471"/>
                  <a:gd name="connsiteY89" fmla="*/ 243522 h 507803"/>
                  <a:gd name="connsiteX90" fmla="*/ 381349 w 427471"/>
                  <a:gd name="connsiteY90" fmla="*/ 249298 h 507803"/>
                  <a:gd name="connsiteX91" fmla="*/ 391187 w 427471"/>
                  <a:gd name="connsiteY91" fmla="*/ 250472 h 507803"/>
                  <a:gd name="connsiteX92" fmla="*/ 396152 w 427471"/>
                  <a:gd name="connsiteY92" fmla="*/ 261213 h 507803"/>
                  <a:gd name="connsiteX93" fmla="*/ 398228 w 427471"/>
                  <a:gd name="connsiteY93" fmla="*/ 259498 h 507803"/>
                  <a:gd name="connsiteX94" fmla="*/ 400484 w 427471"/>
                  <a:gd name="connsiteY94" fmla="*/ 261935 h 507803"/>
                  <a:gd name="connsiteX95" fmla="*/ 403553 w 427471"/>
                  <a:gd name="connsiteY95" fmla="*/ 261213 h 507803"/>
                  <a:gd name="connsiteX96" fmla="*/ 406983 w 427471"/>
                  <a:gd name="connsiteY96" fmla="*/ 268524 h 507803"/>
                  <a:gd name="connsiteX97" fmla="*/ 412399 w 427471"/>
                  <a:gd name="connsiteY97" fmla="*/ 272766 h 507803"/>
                  <a:gd name="connsiteX98" fmla="*/ 411586 w 427471"/>
                  <a:gd name="connsiteY98" fmla="*/ 276287 h 507803"/>
                  <a:gd name="connsiteX99" fmla="*/ 414023 w 427471"/>
                  <a:gd name="connsiteY99" fmla="*/ 282876 h 507803"/>
                  <a:gd name="connsiteX100" fmla="*/ 425215 w 427471"/>
                  <a:gd name="connsiteY100" fmla="*/ 294519 h 507803"/>
                  <a:gd name="connsiteX101" fmla="*/ 425757 w 427471"/>
                  <a:gd name="connsiteY101" fmla="*/ 300205 h 507803"/>
                  <a:gd name="connsiteX102" fmla="*/ 425757 w 427471"/>
                  <a:gd name="connsiteY102" fmla="*/ 300205 h 507803"/>
                  <a:gd name="connsiteX103" fmla="*/ 426028 w 427471"/>
                  <a:gd name="connsiteY103" fmla="*/ 307968 h 507803"/>
                  <a:gd name="connsiteX104" fmla="*/ 423862 w 427471"/>
                  <a:gd name="connsiteY104" fmla="*/ 309412 h 507803"/>
                  <a:gd name="connsiteX105" fmla="*/ 427472 w 427471"/>
                  <a:gd name="connsiteY105" fmla="*/ 311127 h 507803"/>
                  <a:gd name="connsiteX106" fmla="*/ 425486 w 427471"/>
                  <a:gd name="connsiteY106" fmla="*/ 315279 h 507803"/>
                  <a:gd name="connsiteX107" fmla="*/ 426570 w 427471"/>
                  <a:gd name="connsiteY107" fmla="*/ 317535 h 507803"/>
                  <a:gd name="connsiteX108" fmla="*/ 423862 w 427471"/>
                  <a:gd name="connsiteY108" fmla="*/ 316452 h 507803"/>
                  <a:gd name="connsiteX109" fmla="*/ 422688 w 427471"/>
                  <a:gd name="connsiteY109" fmla="*/ 318980 h 507803"/>
                  <a:gd name="connsiteX110" fmla="*/ 420883 w 427471"/>
                  <a:gd name="connsiteY110" fmla="*/ 317084 h 507803"/>
                  <a:gd name="connsiteX111" fmla="*/ 420522 w 427471"/>
                  <a:gd name="connsiteY111" fmla="*/ 322951 h 507803"/>
                  <a:gd name="connsiteX112" fmla="*/ 417544 w 427471"/>
                  <a:gd name="connsiteY112" fmla="*/ 319431 h 507803"/>
                  <a:gd name="connsiteX113" fmla="*/ 415287 w 427471"/>
                  <a:gd name="connsiteY113" fmla="*/ 324124 h 507803"/>
                  <a:gd name="connsiteX114" fmla="*/ 409420 w 427471"/>
                  <a:gd name="connsiteY114" fmla="*/ 322048 h 507803"/>
                  <a:gd name="connsiteX115" fmla="*/ 409871 w 427471"/>
                  <a:gd name="connsiteY115" fmla="*/ 324576 h 507803"/>
                  <a:gd name="connsiteX116" fmla="*/ 406080 w 427471"/>
                  <a:gd name="connsiteY116" fmla="*/ 324937 h 507803"/>
                  <a:gd name="connsiteX117" fmla="*/ 404004 w 427471"/>
                  <a:gd name="connsiteY117" fmla="*/ 322229 h 507803"/>
                  <a:gd name="connsiteX118" fmla="*/ 399040 w 427471"/>
                  <a:gd name="connsiteY118" fmla="*/ 322770 h 507803"/>
                  <a:gd name="connsiteX119" fmla="*/ 398318 w 427471"/>
                  <a:gd name="connsiteY119" fmla="*/ 319431 h 507803"/>
                  <a:gd name="connsiteX120" fmla="*/ 396603 w 427471"/>
                  <a:gd name="connsiteY120" fmla="*/ 321868 h 507803"/>
                  <a:gd name="connsiteX121" fmla="*/ 392902 w 427471"/>
                  <a:gd name="connsiteY121" fmla="*/ 321868 h 507803"/>
                  <a:gd name="connsiteX122" fmla="*/ 388931 w 427471"/>
                  <a:gd name="connsiteY122" fmla="*/ 318980 h 507803"/>
                  <a:gd name="connsiteX123" fmla="*/ 383967 w 427471"/>
                  <a:gd name="connsiteY123" fmla="*/ 323132 h 507803"/>
                  <a:gd name="connsiteX124" fmla="*/ 381530 w 427471"/>
                  <a:gd name="connsiteY124" fmla="*/ 320695 h 507803"/>
                  <a:gd name="connsiteX125" fmla="*/ 381891 w 427471"/>
                  <a:gd name="connsiteY125" fmla="*/ 327103 h 507803"/>
                  <a:gd name="connsiteX126" fmla="*/ 378010 w 427471"/>
                  <a:gd name="connsiteY126" fmla="*/ 328908 h 507803"/>
                  <a:gd name="connsiteX127" fmla="*/ 376114 w 427471"/>
                  <a:gd name="connsiteY127" fmla="*/ 332789 h 507803"/>
                  <a:gd name="connsiteX128" fmla="*/ 371782 w 427471"/>
                  <a:gd name="connsiteY128" fmla="*/ 326923 h 507803"/>
                  <a:gd name="connsiteX129" fmla="*/ 372323 w 427471"/>
                  <a:gd name="connsiteY129" fmla="*/ 329359 h 507803"/>
                  <a:gd name="connsiteX130" fmla="*/ 367630 w 427471"/>
                  <a:gd name="connsiteY130" fmla="*/ 330081 h 507803"/>
                  <a:gd name="connsiteX131" fmla="*/ 368081 w 427471"/>
                  <a:gd name="connsiteY131" fmla="*/ 335677 h 507803"/>
                  <a:gd name="connsiteX132" fmla="*/ 365644 w 427471"/>
                  <a:gd name="connsiteY132" fmla="*/ 335497 h 507803"/>
                  <a:gd name="connsiteX133" fmla="*/ 364471 w 427471"/>
                  <a:gd name="connsiteY133" fmla="*/ 338385 h 507803"/>
                  <a:gd name="connsiteX134" fmla="*/ 364651 w 427471"/>
                  <a:gd name="connsiteY134" fmla="*/ 349939 h 507803"/>
                  <a:gd name="connsiteX135" fmla="*/ 359596 w 427471"/>
                  <a:gd name="connsiteY135" fmla="*/ 349939 h 507803"/>
                  <a:gd name="connsiteX136" fmla="*/ 360860 w 427471"/>
                  <a:gd name="connsiteY136" fmla="*/ 352286 h 507803"/>
                  <a:gd name="connsiteX137" fmla="*/ 358513 w 427471"/>
                  <a:gd name="connsiteY137" fmla="*/ 352286 h 507803"/>
                  <a:gd name="connsiteX138" fmla="*/ 355174 w 427471"/>
                  <a:gd name="connsiteY138" fmla="*/ 355986 h 507803"/>
                  <a:gd name="connsiteX139" fmla="*/ 355986 w 427471"/>
                  <a:gd name="connsiteY139" fmla="*/ 358514 h 507803"/>
                  <a:gd name="connsiteX140" fmla="*/ 357972 w 427471"/>
                  <a:gd name="connsiteY140" fmla="*/ 357972 h 507803"/>
                  <a:gd name="connsiteX141" fmla="*/ 362846 w 427471"/>
                  <a:gd name="connsiteY141" fmla="*/ 362846 h 507803"/>
                  <a:gd name="connsiteX142" fmla="*/ 368261 w 427471"/>
                  <a:gd name="connsiteY142" fmla="*/ 361944 h 507803"/>
                  <a:gd name="connsiteX143" fmla="*/ 368532 w 427471"/>
                  <a:gd name="connsiteY143" fmla="*/ 363658 h 507803"/>
                  <a:gd name="connsiteX144" fmla="*/ 370337 w 427471"/>
                  <a:gd name="connsiteY144" fmla="*/ 362665 h 507803"/>
                  <a:gd name="connsiteX145" fmla="*/ 372774 w 427471"/>
                  <a:gd name="connsiteY145" fmla="*/ 364742 h 507803"/>
                  <a:gd name="connsiteX146" fmla="*/ 378010 w 427471"/>
                  <a:gd name="connsiteY146" fmla="*/ 363297 h 507803"/>
                  <a:gd name="connsiteX147" fmla="*/ 378641 w 427471"/>
                  <a:gd name="connsiteY147" fmla="*/ 368803 h 507803"/>
                  <a:gd name="connsiteX148" fmla="*/ 376926 w 427471"/>
                  <a:gd name="connsiteY148" fmla="*/ 368623 h 507803"/>
                  <a:gd name="connsiteX149" fmla="*/ 378190 w 427471"/>
                  <a:gd name="connsiteY149" fmla="*/ 371060 h 507803"/>
                  <a:gd name="connsiteX150" fmla="*/ 376836 w 427471"/>
                  <a:gd name="connsiteY150" fmla="*/ 371691 h 507803"/>
                  <a:gd name="connsiteX151" fmla="*/ 378280 w 427471"/>
                  <a:gd name="connsiteY151" fmla="*/ 372955 h 507803"/>
                  <a:gd name="connsiteX152" fmla="*/ 376024 w 427471"/>
                  <a:gd name="connsiteY152" fmla="*/ 376566 h 507803"/>
                  <a:gd name="connsiteX153" fmla="*/ 380717 w 427471"/>
                  <a:gd name="connsiteY153" fmla="*/ 377288 h 507803"/>
                  <a:gd name="connsiteX154" fmla="*/ 384779 w 427471"/>
                  <a:gd name="connsiteY154" fmla="*/ 381711 h 507803"/>
                  <a:gd name="connsiteX155" fmla="*/ 383335 w 427471"/>
                  <a:gd name="connsiteY155" fmla="*/ 386584 h 507803"/>
                  <a:gd name="connsiteX156" fmla="*/ 385591 w 427471"/>
                  <a:gd name="connsiteY156" fmla="*/ 388841 h 507803"/>
                  <a:gd name="connsiteX157" fmla="*/ 385501 w 427471"/>
                  <a:gd name="connsiteY157" fmla="*/ 392632 h 507803"/>
                  <a:gd name="connsiteX158" fmla="*/ 393985 w 427471"/>
                  <a:gd name="connsiteY158" fmla="*/ 399221 h 507803"/>
                  <a:gd name="connsiteX159" fmla="*/ 395971 w 427471"/>
                  <a:gd name="connsiteY159" fmla="*/ 408969 h 507803"/>
                  <a:gd name="connsiteX160" fmla="*/ 394347 w 427471"/>
                  <a:gd name="connsiteY160" fmla="*/ 412038 h 507803"/>
                  <a:gd name="connsiteX161" fmla="*/ 401116 w 427471"/>
                  <a:gd name="connsiteY161" fmla="*/ 415468 h 507803"/>
                  <a:gd name="connsiteX162" fmla="*/ 404636 w 427471"/>
                  <a:gd name="connsiteY162" fmla="*/ 412850 h 507803"/>
                  <a:gd name="connsiteX163" fmla="*/ 411316 w 427471"/>
                  <a:gd name="connsiteY163" fmla="*/ 421876 h 507803"/>
                  <a:gd name="connsiteX164" fmla="*/ 412037 w 427471"/>
                  <a:gd name="connsiteY164" fmla="*/ 430270 h 507803"/>
                  <a:gd name="connsiteX165" fmla="*/ 419710 w 427471"/>
                  <a:gd name="connsiteY165" fmla="*/ 432707 h 507803"/>
                  <a:gd name="connsiteX166" fmla="*/ 419710 w 427471"/>
                  <a:gd name="connsiteY166" fmla="*/ 432707 h 507803"/>
                  <a:gd name="connsiteX167" fmla="*/ 424042 w 427471"/>
                  <a:gd name="connsiteY167" fmla="*/ 433971 h 507803"/>
                  <a:gd name="connsiteX168" fmla="*/ 424674 w 427471"/>
                  <a:gd name="connsiteY168" fmla="*/ 437130 h 507803"/>
                  <a:gd name="connsiteX169" fmla="*/ 424674 w 427471"/>
                  <a:gd name="connsiteY169" fmla="*/ 437130 h 507803"/>
                  <a:gd name="connsiteX170" fmla="*/ 420071 w 427471"/>
                  <a:gd name="connsiteY170" fmla="*/ 446517 h 507803"/>
                  <a:gd name="connsiteX171" fmla="*/ 404817 w 427471"/>
                  <a:gd name="connsiteY171" fmla="*/ 466826 h 507803"/>
                  <a:gd name="connsiteX172" fmla="*/ 399943 w 427471"/>
                  <a:gd name="connsiteY172" fmla="*/ 465562 h 507803"/>
                  <a:gd name="connsiteX173" fmla="*/ 384057 w 427471"/>
                  <a:gd name="connsiteY173" fmla="*/ 474588 h 507803"/>
                  <a:gd name="connsiteX174" fmla="*/ 381169 w 427471"/>
                  <a:gd name="connsiteY174" fmla="*/ 480274 h 507803"/>
                  <a:gd name="connsiteX175" fmla="*/ 374941 w 427471"/>
                  <a:gd name="connsiteY175" fmla="*/ 480094 h 507803"/>
                  <a:gd name="connsiteX176" fmla="*/ 371691 w 427471"/>
                  <a:gd name="connsiteY176" fmla="*/ 482892 h 507803"/>
                  <a:gd name="connsiteX177" fmla="*/ 366095 w 427471"/>
                  <a:gd name="connsiteY177" fmla="*/ 483433 h 507803"/>
                  <a:gd name="connsiteX178" fmla="*/ 363117 w 427471"/>
                  <a:gd name="connsiteY178" fmla="*/ 487585 h 507803"/>
                  <a:gd name="connsiteX179" fmla="*/ 360679 w 427471"/>
                  <a:gd name="connsiteY179" fmla="*/ 487946 h 507803"/>
                  <a:gd name="connsiteX180" fmla="*/ 357069 w 427471"/>
                  <a:gd name="connsiteY180" fmla="*/ 480184 h 507803"/>
                  <a:gd name="connsiteX181" fmla="*/ 353278 w 427471"/>
                  <a:gd name="connsiteY181" fmla="*/ 478018 h 507803"/>
                  <a:gd name="connsiteX182" fmla="*/ 353007 w 427471"/>
                  <a:gd name="connsiteY182" fmla="*/ 474407 h 507803"/>
                  <a:gd name="connsiteX183" fmla="*/ 348855 w 427471"/>
                  <a:gd name="connsiteY183" fmla="*/ 475220 h 507803"/>
                  <a:gd name="connsiteX184" fmla="*/ 348314 w 427471"/>
                  <a:gd name="connsiteY184" fmla="*/ 472151 h 507803"/>
                  <a:gd name="connsiteX185" fmla="*/ 344433 w 427471"/>
                  <a:gd name="connsiteY185" fmla="*/ 474949 h 507803"/>
                  <a:gd name="connsiteX186" fmla="*/ 343981 w 427471"/>
                  <a:gd name="connsiteY186" fmla="*/ 477747 h 507803"/>
                  <a:gd name="connsiteX187" fmla="*/ 341454 w 427471"/>
                  <a:gd name="connsiteY187" fmla="*/ 478830 h 507803"/>
                  <a:gd name="connsiteX188" fmla="*/ 340100 w 427471"/>
                  <a:gd name="connsiteY188" fmla="*/ 477116 h 507803"/>
                  <a:gd name="connsiteX189" fmla="*/ 337483 w 427471"/>
                  <a:gd name="connsiteY189" fmla="*/ 484787 h 507803"/>
                  <a:gd name="connsiteX190" fmla="*/ 325388 w 427471"/>
                  <a:gd name="connsiteY190" fmla="*/ 479372 h 507803"/>
                  <a:gd name="connsiteX191" fmla="*/ 320424 w 427471"/>
                  <a:gd name="connsiteY191" fmla="*/ 473505 h 507803"/>
                  <a:gd name="connsiteX192" fmla="*/ 321597 w 427471"/>
                  <a:gd name="connsiteY192" fmla="*/ 470977 h 507803"/>
                  <a:gd name="connsiteX193" fmla="*/ 325478 w 427471"/>
                  <a:gd name="connsiteY193" fmla="*/ 471339 h 507803"/>
                  <a:gd name="connsiteX194" fmla="*/ 321597 w 427471"/>
                  <a:gd name="connsiteY194" fmla="*/ 469262 h 507803"/>
                  <a:gd name="connsiteX195" fmla="*/ 321687 w 427471"/>
                  <a:gd name="connsiteY195" fmla="*/ 462403 h 507803"/>
                  <a:gd name="connsiteX196" fmla="*/ 326561 w 427471"/>
                  <a:gd name="connsiteY196" fmla="*/ 458792 h 507803"/>
                  <a:gd name="connsiteX197" fmla="*/ 324846 w 427471"/>
                  <a:gd name="connsiteY197" fmla="*/ 450940 h 507803"/>
                  <a:gd name="connsiteX198" fmla="*/ 322951 w 427471"/>
                  <a:gd name="connsiteY198" fmla="*/ 449586 h 507803"/>
                  <a:gd name="connsiteX199" fmla="*/ 304267 w 427471"/>
                  <a:gd name="connsiteY199" fmla="*/ 447871 h 507803"/>
                  <a:gd name="connsiteX200" fmla="*/ 299483 w 427471"/>
                  <a:gd name="connsiteY200" fmla="*/ 450579 h 507803"/>
                  <a:gd name="connsiteX201" fmla="*/ 295963 w 427471"/>
                  <a:gd name="connsiteY201" fmla="*/ 446517 h 507803"/>
                  <a:gd name="connsiteX202" fmla="*/ 293436 w 427471"/>
                  <a:gd name="connsiteY202" fmla="*/ 446608 h 507803"/>
                  <a:gd name="connsiteX203" fmla="*/ 289735 w 427471"/>
                  <a:gd name="connsiteY203" fmla="*/ 453377 h 507803"/>
                  <a:gd name="connsiteX204" fmla="*/ 285222 w 427471"/>
                  <a:gd name="connsiteY204" fmla="*/ 451121 h 507803"/>
                  <a:gd name="connsiteX205" fmla="*/ 282695 w 427471"/>
                  <a:gd name="connsiteY205" fmla="*/ 454370 h 507803"/>
                  <a:gd name="connsiteX206" fmla="*/ 273669 w 427471"/>
                  <a:gd name="connsiteY206" fmla="*/ 454911 h 507803"/>
                  <a:gd name="connsiteX207" fmla="*/ 265636 w 427471"/>
                  <a:gd name="connsiteY207" fmla="*/ 459966 h 507803"/>
                  <a:gd name="connsiteX208" fmla="*/ 256068 w 427471"/>
                  <a:gd name="connsiteY208" fmla="*/ 451572 h 507803"/>
                  <a:gd name="connsiteX209" fmla="*/ 248306 w 427471"/>
                  <a:gd name="connsiteY209" fmla="*/ 447781 h 507803"/>
                  <a:gd name="connsiteX210" fmla="*/ 244605 w 427471"/>
                  <a:gd name="connsiteY210" fmla="*/ 449947 h 507803"/>
                  <a:gd name="connsiteX211" fmla="*/ 244064 w 427471"/>
                  <a:gd name="connsiteY211" fmla="*/ 447239 h 507803"/>
                  <a:gd name="connsiteX212" fmla="*/ 247313 w 427471"/>
                  <a:gd name="connsiteY212" fmla="*/ 444893 h 507803"/>
                  <a:gd name="connsiteX213" fmla="*/ 242709 w 427471"/>
                  <a:gd name="connsiteY213" fmla="*/ 436408 h 507803"/>
                  <a:gd name="connsiteX214" fmla="*/ 247945 w 427471"/>
                  <a:gd name="connsiteY214" fmla="*/ 434242 h 507803"/>
                  <a:gd name="connsiteX215" fmla="*/ 245327 w 427471"/>
                  <a:gd name="connsiteY215" fmla="*/ 428556 h 507803"/>
                  <a:gd name="connsiteX216" fmla="*/ 236211 w 427471"/>
                  <a:gd name="connsiteY216" fmla="*/ 425126 h 507803"/>
                  <a:gd name="connsiteX217" fmla="*/ 232871 w 427471"/>
                  <a:gd name="connsiteY217" fmla="*/ 428194 h 507803"/>
                  <a:gd name="connsiteX218" fmla="*/ 227004 w 427471"/>
                  <a:gd name="connsiteY218" fmla="*/ 426299 h 507803"/>
                  <a:gd name="connsiteX219" fmla="*/ 219061 w 427471"/>
                  <a:gd name="connsiteY219" fmla="*/ 430451 h 507803"/>
                  <a:gd name="connsiteX220" fmla="*/ 220505 w 427471"/>
                  <a:gd name="connsiteY220" fmla="*/ 434422 h 507803"/>
                  <a:gd name="connsiteX221" fmla="*/ 218610 w 427471"/>
                  <a:gd name="connsiteY221" fmla="*/ 438213 h 507803"/>
                  <a:gd name="connsiteX222" fmla="*/ 221498 w 427471"/>
                  <a:gd name="connsiteY222" fmla="*/ 440560 h 507803"/>
                  <a:gd name="connsiteX223" fmla="*/ 220054 w 427471"/>
                  <a:gd name="connsiteY223" fmla="*/ 442365 h 507803"/>
                  <a:gd name="connsiteX224" fmla="*/ 214909 w 427471"/>
                  <a:gd name="connsiteY224" fmla="*/ 441824 h 507803"/>
                  <a:gd name="connsiteX225" fmla="*/ 212563 w 427471"/>
                  <a:gd name="connsiteY225" fmla="*/ 447420 h 507803"/>
                  <a:gd name="connsiteX226" fmla="*/ 207598 w 427471"/>
                  <a:gd name="connsiteY226" fmla="*/ 447961 h 507803"/>
                  <a:gd name="connsiteX227" fmla="*/ 203266 w 427471"/>
                  <a:gd name="connsiteY227" fmla="*/ 452204 h 507803"/>
                  <a:gd name="connsiteX228" fmla="*/ 198843 w 427471"/>
                  <a:gd name="connsiteY228" fmla="*/ 452384 h 507803"/>
                  <a:gd name="connsiteX229" fmla="*/ 193698 w 427471"/>
                  <a:gd name="connsiteY229" fmla="*/ 464930 h 507803"/>
                  <a:gd name="connsiteX230" fmla="*/ 187741 w 427471"/>
                  <a:gd name="connsiteY230" fmla="*/ 465201 h 507803"/>
                  <a:gd name="connsiteX231" fmla="*/ 181242 w 427471"/>
                  <a:gd name="connsiteY231" fmla="*/ 470977 h 507803"/>
                  <a:gd name="connsiteX232" fmla="*/ 174653 w 427471"/>
                  <a:gd name="connsiteY232" fmla="*/ 473324 h 507803"/>
                  <a:gd name="connsiteX233" fmla="*/ 162739 w 427471"/>
                  <a:gd name="connsiteY233" fmla="*/ 487495 h 507803"/>
                  <a:gd name="connsiteX234" fmla="*/ 158316 w 427471"/>
                  <a:gd name="connsiteY234" fmla="*/ 487134 h 507803"/>
                  <a:gd name="connsiteX235" fmla="*/ 158316 w 427471"/>
                  <a:gd name="connsiteY235" fmla="*/ 487134 h 507803"/>
                  <a:gd name="connsiteX236" fmla="*/ 153352 w 427471"/>
                  <a:gd name="connsiteY236" fmla="*/ 484787 h 507803"/>
                  <a:gd name="connsiteX237" fmla="*/ 153352 w 427471"/>
                  <a:gd name="connsiteY237" fmla="*/ 484787 h 507803"/>
                  <a:gd name="connsiteX238" fmla="*/ 142430 w 427471"/>
                  <a:gd name="connsiteY238" fmla="*/ 484427 h 507803"/>
                  <a:gd name="connsiteX239" fmla="*/ 141077 w 427471"/>
                  <a:gd name="connsiteY239" fmla="*/ 481718 h 507803"/>
                  <a:gd name="connsiteX240" fmla="*/ 138910 w 427471"/>
                  <a:gd name="connsiteY240" fmla="*/ 484336 h 507803"/>
                  <a:gd name="connsiteX241" fmla="*/ 128982 w 427471"/>
                  <a:gd name="connsiteY241" fmla="*/ 487585 h 507803"/>
                  <a:gd name="connsiteX242" fmla="*/ 127538 w 427471"/>
                  <a:gd name="connsiteY242" fmla="*/ 494174 h 507803"/>
                  <a:gd name="connsiteX243" fmla="*/ 121039 w 427471"/>
                  <a:gd name="connsiteY243" fmla="*/ 502027 h 507803"/>
                  <a:gd name="connsiteX244" fmla="*/ 114179 w 427471"/>
                  <a:gd name="connsiteY244" fmla="*/ 503471 h 507803"/>
                  <a:gd name="connsiteX245" fmla="*/ 106688 w 427471"/>
                  <a:gd name="connsiteY245" fmla="*/ 499770 h 507803"/>
                  <a:gd name="connsiteX246" fmla="*/ 99106 w 427471"/>
                  <a:gd name="connsiteY246" fmla="*/ 507804 h 507803"/>
                  <a:gd name="connsiteX247" fmla="*/ 86740 w 427471"/>
                  <a:gd name="connsiteY247" fmla="*/ 499229 h 507803"/>
                  <a:gd name="connsiteX248" fmla="*/ 86740 w 427471"/>
                  <a:gd name="connsiteY248" fmla="*/ 499229 h 507803"/>
                  <a:gd name="connsiteX249" fmla="*/ 91524 w 427471"/>
                  <a:gd name="connsiteY249" fmla="*/ 493182 h 507803"/>
                  <a:gd name="connsiteX250" fmla="*/ 88996 w 427471"/>
                  <a:gd name="connsiteY250" fmla="*/ 485058 h 507803"/>
                  <a:gd name="connsiteX251" fmla="*/ 90711 w 427471"/>
                  <a:gd name="connsiteY251" fmla="*/ 482441 h 507803"/>
                  <a:gd name="connsiteX252" fmla="*/ 92607 w 427471"/>
                  <a:gd name="connsiteY252" fmla="*/ 483795 h 507803"/>
                  <a:gd name="connsiteX253" fmla="*/ 95947 w 427471"/>
                  <a:gd name="connsiteY253" fmla="*/ 480545 h 507803"/>
                  <a:gd name="connsiteX254" fmla="*/ 94322 w 427471"/>
                  <a:gd name="connsiteY254" fmla="*/ 474498 h 507803"/>
                  <a:gd name="connsiteX255" fmla="*/ 98113 w 427471"/>
                  <a:gd name="connsiteY255" fmla="*/ 470346 h 507803"/>
                  <a:gd name="connsiteX256" fmla="*/ 98564 w 427471"/>
                  <a:gd name="connsiteY256" fmla="*/ 467006 h 507803"/>
                  <a:gd name="connsiteX257" fmla="*/ 100098 w 427471"/>
                  <a:gd name="connsiteY257" fmla="*/ 467818 h 507803"/>
                  <a:gd name="connsiteX258" fmla="*/ 99557 w 427471"/>
                  <a:gd name="connsiteY258" fmla="*/ 465201 h 507803"/>
                  <a:gd name="connsiteX259" fmla="*/ 102084 w 427471"/>
                  <a:gd name="connsiteY259" fmla="*/ 461681 h 507803"/>
                  <a:gd name="connsiteX260" fmla="*/ 104702 w 427471"/>
                  <a:gd name="connsiteY260" fmla="*/ 461681 h 507803"/>
                  <a:gd name="connsiteX261" fmla="*/ 104070 w 427471"/>
                  <a:gd name="connsiteY261" fmla="*/ 454731 h 507803"/>
                  <a:gd name="connsiteX262" fmla="*/ 100550 w 427471"/>
                  <a:gd name="connsiteY262" fmla="*/ 451933 h 507803"/>
                  <a:gd name="connsiteX263" fmla="*/ 94954 w 427471"/>
                  <a:gd name="connsiteY263" fmla="*/ 451121 h 507803"/>
                  <a:gd name="connsiteX264" fmla="*/ 92697 w 427471"/>
                  <a:gd name="connsiteY264" fmla="*/ 440921 h 507803"/>
                  <a:gd name="connsiteX265" fmla="*/ 82859 w 427471"/>
                  <a:gd name="connsiteY265" fmla="*/ 425126 h 507803"/>
                  <a:gd name="connsiteX266" fmla="*/ 68869 w 427471"/>
                  <a:gd name="connsiteY266" fmla="*/ 417363 h 507803"/>
                  <a:gd name="connsiteX267" fmla="*/ 71215 w 427471"/>
                  <a:gd name="connsiteY267" fmla="*/ 416731 h 507803"/>
                  <a:gd name="connsiteX268" fmla="*/ 68778 w 427471"/>
                  <a:gd name="connsiteY268" fmla="*/ 413302 h 507803"/>
                  <a:gd name="connsiteX269" fmla="*/ 71125 w 427471"/>
                  <a:gd name="connsiteY269" fmla="*/ 410955 h 507803"/>
                  <a:gd name="connsiteX270" fmla="*/ 68869 w 427471"/>
                  <a:gd name="connsiteY270" fmla="*/ 409872 h 507803"/>
                  <a:gd name="connsiteX271" fmla="*/ 68146 w 427471"/>
                  <a:gd name="connsiteY271" fmla="*/ 403282 h 507803"/>
                  <a:gd name="connsiteX272" fmla="*/ 65258 w 427471"/>
                  <a:gd name="connsiteY272" fmla="*/ 400755 h 507803"/>
                  <a:gd name="connsiteX273" fmla="*/ 62641 w 427471"/>
                  <a:gd name="connsiteY273" fmla="*/ 393625 h 507803"/>
                  <a:gd name="connsiteX274" fmla="*/ 55420 w 427471"/>
                  <a:gd name="connsiteY274" fmla="*/ 386494 h 507803"/>
                  <a:gd name="connsiteX275" fmla="*/ 41520 w 427471"/>
                  <a:gd name="connsiteY275" fmla="*/ 383877 h 507803"/>
                  <a:gd name="connsiteX276" fmla="*/ 42242 w 427471"/>
                  <a:gd name="connsiteY276" fmla="*/ 381079 h 507803"/>
                  <a:gd name="connsiteX277" fmla="*/ 40256 w 427471"/>
                  <a:gd name="connsiteY277" fmla="*/ 378281 h 507803"/>
                  <a:gd name="connsiteX278" fmla="*/ 39534 w 427471"/>
                  <a:gd name="connsiteY278" fmla="*/ 380717 h 507803"/>
                  <a:gd name="connsiteX279" fmla="*/ 36555 w 427471"/>
                  <a:gd name="connsiteY279" fmla="*/ 379724 h 507803"/>
                  <a:gd name="connsiteX280" fmla="*/ 34931 w 427471"/>
                  <a:gd name="connsiteY280" fmla="*/ 382342 h 507803"/>
                  <a:gd name="connsiteX281" fmla="*/ 33757 w 427471"/>
                  <a:gd name="connsiteY281" fmla="*/ 379815 h 507803"/>
                  <a:gd name="connsiteX282" fmla="*/ 32855 w 427471"/>
                  <a:gd name="connsiteY282" fmla="*/ 381891 h 507803"/>
                  <a:gd name="connsiteX283" fmla="*/ 30147 w 427471"/>
                  <a:gd name="connsiteY283" fmla="*/ 380176 h 507803"/>
                  <a:gd name="connsiteX284" fmla="*/ 29244 w 427471"/>
                  <a:gd name="connsiteY284" fmla="*/ 381891 h 507803"/>
                  <a:gd name="connsiteX285" fmla="*/ 26085 w 427471"/>
                  <a:gd name="connsiteY285" fmla="*/ 378912 h 507803"/>
                  <a:gd name="connsiteX286" fmla="*/ 21662 w 427471"/>
                  <a:gd name="connsiteY286" fmla="*/ 378641 h 507803"/>
                  <a:gd name="connsiteX287" fmla="*/ 20128 w 427471"/>
                  <a:gd name="connsiteY287" fmla="*/ 375663 h 507803"/>
                  <a:gd name="connsiteX288" fmla="*/ 17059 w 427471"/>
                  <a:gd name="connsiteY288" fmla="*/ 376024 h 507803"/>
                  <a:gd name="connsiteX289" fmla="*/ 18503 w 427471"/>
                  <a:gd name="connsiteY289" fmla="*/ 372053 h 507803"/>
                  <a:gd name="connsiteX290" fmla="*/ 16969 w 427471"/>
                  <a:gd name="connsiteY290" fmla="*/ 369615 h 507803"/>
                  <a:gd name="connsiteX291" fmla="*/ 12095 w 427471"/>
                  <a:gd name="connsiteY291" fmla="*/ 375302 h 507803"/>
                  <a:gd name="connsiteX292" fmla="*/ 11283 w 427471"/>
                  <a:gd name="connsiteY292" fmla="*/ 347773 h 507803"/>
                  <a:gd name="connsiteX293" fmla="*/ 15886 w 427471"/>
                  <a:gd name="connsiteY293" fmla="*/ 334053 h 507803"/>
                  <a:gd name="connsiteX294" fmla="*/ 10199 w 427471"/>
                  <a:gd name="connsiteY294" fmla="*/ 333151 h 507803"/>
                  <a:gd name="connsiteX295" fmla="*/ 7491 w 427471"/>
                  <a:gd name="connsiteY295" fmla="*/ 327825 h 507803"/>
                  <a:gd name="connsiteX296" fmla="*/ 10199 w 427471"/>
                  <a:gd name="connsiteY296" fmla="*/ 323944 h 507803"/>
                  <a:gd name="connsiteX297" fmla="*/ 10109 w 427471"/>
                  <a:gd name="connsiteY297" fmla="*/ 316904 h 507803"/>
                  <a:gd name="connsiteX298" fmla="*/ 0 w 427471"/>
                  <a:gd name="connsiteY298" fmla="*/ 247042 h 507803"/>
                  <a:gd name="connsiteX299" fmla="*/ 0 w 427471"/>
                  <a:gd name="connsiteY299" fmla="*/ 247042 h 507803"/>
                  <a:gd name="connsiteX300" fmla="*/ 1263 w 427471"/>
                  <a:gd name="connsiteY300" fmla="*/ 245237 h 507803"/>
                  <a:gd name="connsiteX301" fmla="*/ 11463 w 427471"/>
                  <a:gd name="connsiteY301" fmla="*/ 247132 h 507803"/>
                  <a:gd name="connsiteX302" fmla="*/ 27349 w 427471"/>
                  <a:gd name="connsiteY302" fmla="*/ 237114 h 507803"/>
                  <a:gd name="connsiteX303" fmla="*/ 29335 w 427471"/>
                  <a:gd name="connsiteY303" fmla="*/ 233232 h 507803"/>
                  <a:gd name="connsiteX304" fmla="*/ 35292 w 427471"/>
                  <a:gd name="connsiteY304" fmla="*/ 234676 h 507803"/>
                  <a:gd name="connsiteX305" fmla="*/ 48379 w 427471"/>
                  <a:gd name="connsiteY305" fmla="*/ 229351 h 507803"/>
                  <a:gd name="connsiteX306" fmla="*/ 50004 w 427471"/>
                  <a:gd name="connsiteY306" fmla="*/ 234496 h 507803"/>
                  <a:gd name="connsiteX307" fmla="*/ 52170 w 427471"/>
                  <a:gd name="connsiteY307" fmla="*/ 234947 h 507803"/>
                  <a:gd name="connsiteX308" fmla="*/ 61738 w 427471"/>
                  <a:gd name="connsiteY308" fmla="*/ 232510 h 507803"/>
                  <a:gd name="connsiteX309" fmla="*/ 64987 w 427471"/>
                  <a:gd name="connsiteY309" fmla="*/ 228539 h 507803"/>
                  <a:gd name="connsiteX310" fmla="*/ 79339 w 427471"/>
                  <a:gd name="connsiteY310" fmla="*/ 242439 h 507803"/>
                  <a:gd name="connsiteX311" fmla="*/ 85747 w 427471"/>
                  <a:gd name="connsiteY311" fmla="*/ 252277 h 507803"/>
                  <a:gd name="connsiteX312" fmla="*/ 84935 w 427471"/>
                  <a:gd name="connsiteY312" fmla="*/ 258956 h 507803"/>
                  <a:gd name="connsiteX313" fmla="*/ 90350 w 427471"/>
                  <a:gd name="connsiteY313" fmla="*/ 263650 h 507803"/>
                  <a:gd name="connsiteX314" fmla="*/ 90350 w 427471"/>
                  <a:gd name="connsiteY314" fmla="*/ 265907 h 507803"/>
                  <a:gd name="connsiteX315" fmla="*/ 97391 w 427471"/>
                  <a:gd name="connsiteY315" fmla="*/ 269968 h 507803"/>
                  <a:gd name="connsiteX316" fmla="*/ 101452 w 427471"/>
                  <a:gd name="connsiteY316" fmla="*/ 271051 h 507803"/>
                  <a:gd name="connsiteX317" fmla="*/ 107048 w 427471"/>
                  <a:gd name="connsiteY317" fmla="*/ 271412 h 507803"/>
                  <a:gd name="connsiteX318" fmla="*/ 111020 w 427471"/>
                  <a:gd name="connsiteY318" fmla="*/ 262296 h 507803"/>
                  <a:gd name="connsiteX319" fmla="*/ 109305 w 427471"/>
                  <a:gd name="connsiteY319" fmla="*/ 258415 h 507803"/>
                  <a:gd name="connsiteX320" fmla="*/ 111832 w 427471"/>
                  <a:gd name="connsiteY320" fmla="*/ 255797 h 507803"/>
                  <a:gd name="connsiteX321" fmla="*/ 112013 w 427471"/>
                  <a:gd name="connsiteY321" fmla="*/ 249118 h 507803"/>
                  <a:gd name="connsiteX322" fmla="*/ 118241 w 427471"/>
                  <a:gd name="connsiteY322" fmla="*/ 248125 h 507803"/>
                  <a:gd name="connsiteX323" fmla="*/ 122573 w 427471"/>
                  <a:gd name="connsiteY323" fmla="*/ 244785 h 507803"/>
                  <a:gd name="connsiteX324" fmla="*/ 123025 w 427471"/>
                  <a:gd name="connsiteY324" fmla="*/ 240002 h 507803"/>
                  <a:gd name="connsiteX325" fmla="*/ 143514 w 427471"/>
                  <a:gd name="connsiteY325" fmla="*/ 231608 h 507803"/>
                  <a:gd name="connsiteX326" fmla="*/ 146402 w 427471"/>
                  <a:gd name="connsiteY326" fmla="*/ 227546 h 507803"/>
                  <a:gd name="connsiteX327" fmla="*/ 151276 w 427471"/>
                  <a:gd name="connsiteY327" fmla="*/ 226012 h 507803"/>
                  <a:gd name="connsiteX328" fmla="*/ 159309 w 427471"/>
                  <a:gd name="connsiteY328" fmla="*/ 220416 h 507803"/>
                  <a:gd name="connsiteX329" fmla="*/ 159490 w 427471"/>
                  <a:gd name="connsiteY329" fmla="*/ 210758 h 507803"/>
                  <a:gd name="connsiteX330" fmla="*/ 163912 w 427471"/>
                  <a:gd name="connsiteY330" fmla="*/ 206966 h 507803"/>
                  <a:gd name="connsiteX331" fmla="*/ 159670 w 427471"/>
                  <a:gd name="connsiteY331" fmla="*/ 199836 h 507803"/>
                  <a:gd name="connsiteX332" fmla="*/ 159219 w 427471"/>
                  <a:gd name="connsiteY332" fmla="*/ 189637 h 507803"/>
                  <a:gd name="connsiteX333" fmla="*/ 162378 w 427471"/>
                  <a:gd name="connsiteY333" fmla="*/ 188283 h 507803"/>
                  <a:gd name="connsiteX334" fmla="*/ 170230 w 427471"/>
                  <a:gd name="connsiteY334" fmla="*/ 171856 h 507803"/>
                  <a:gd name="connsiteX335" fmla="*/ 170682 w 427471"/>
                  <a:gd name="connsiteY335" fmla="*/ 166981 h 507803"/>
                  <a:gd name="connsiteX336" fmla="*/ 173570 w 427471"/>
                  <a:gd name="connsiteY336" fmla="*/ 159851 h 507803"/>
                  <a:gd name="connsiteX337" fmla="*/ 175375 w 427471"/>
                  <a:gd name="connsiteY337" fmla="*/ 151908 h 507803"/>
                  <a:gd name="connsiteX338" fmla="*/ 170501 w 427471"/>
                  <a:gd name="connsiteY338" fmla="*/ 147846 h 507803"/>
                  <a:gd name="connsiteX339" fmla="*/ 167252 w 427471"/>
                  <a:gd name="connsiteY339" fmla="*/ 141709 h 507803"/>
                  <a:gd name="connsiteX340" fmla="*/ 167342 w 427471"/>
                  <a:gd name="connsiteY340" fmla="*/ 139091 h 507803"/>
                  <a:gd name="connsiteX341" fmla="*/ 174202 w 427471"/>
                  <a:gd name="connsiteY341" fmla="*/ 132954 h 507803"/>
                  <a:gd name="connsiteX342" fmla="*/ 173660 w 427471"/>
                  <a:gd name="connsiteY342" fmla="*/ 129524 h 507803"/>
                  <a:gd name="connsiteX343" fmla="*/ 180430 w 427471"/>
                  <a:gd name="connsiteY343" fmla="*/ 121581 h 507803"/>
                  <a:gd name="connsiteX344" fmla="*/ 175827 w 427471"/>
                  <a:gd name="connsiteY344" fmla="*/ 111110 h 507803"/>
                  <a:gd name="connsiteX345" fmla="*/ 178625 w 427471"/>
                  <a:gd name="connsiteY345" fmla="*/ 102897 h 507803"/>
                  <a:gd name="connsiteX346" fmla="*/ 177000 w 427471"/>
                  <a:gd name="connsiteY346" fmla="*/ 95225 h 507803"/>
                  <a:gd name="connsiteX347" fmla="*/ 175285 w 427471"/>
                  <a:gd name="connsiteY347" fmla="*/ 90802 h 507803"/>
                  <a:gd name="connsiteX348" fmla="*/ 172487 w 427471"/>
                  <a:gd name="connsiteY348" fmla="*/ 89358 h 507803"/>
                  <a:gd name="connsiteX349" fmla="*/ 170953 w 427471"/>
                  <a:gd name="connsiteY349" fmla="*/ 81505 h 507803"/>
                  <a:gd name="connsiteX350" fmla="*/ 171765 w 427471"/>
                  <a:gd name="connsiteY350" fmla="*/ 69952 h 507803"/>
                  <a:gd name="connsiteX351" fmla="*/ 176729 w 427471"/>
                  <a:gd name="connsiteY351" fmla="*/ 64085 h 507803"/>
                  <a:gd name="connsiteX352" fmla="*/ 165808 w 427471"/>
                  <a:gd name="connsiteY352" fmla="*/ 47928 h 507803"/>
                  <a:gd name="connsiteX353" fmla="*/ 169779 w 427471"/>
                  <a:gd name="connsiteY353" fmla="*/ 40707 h 507803"/>
                  <a:gd name="connsiteX354" fmla="*/ 167613 w 427471"/>
                  <a:gd name="connsiteY354" fmla="*/ 35743 h 507803"/>
                  <a:gd name="connsiteX355" fmla="*/ 165898 w 427471"/>
                  <a:gd name="connsiteY355" fmla="*/ 30237 h 507803"/>
                  <a:gd name="connsiteX356" fmla="*/ 167252 w 427471"/>
                  <a:gd name="connsiteY356" fmla="*/ 18684 h 507803"/>
                  <a:gd name="connsiteX357" fmla="*/ 165808 w 427471"/>
                  <a:gd name="connsiteY357" fmla="*/ 14983 h 507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</a:cxnLst>
                <a:rect l="l" t="t" r="r" b="b"/>
                <a:pathLst>
                  <a:path w="427471" h="507803">
                    <a:moveTo>
                      <a:pt x="166259" y="7582"/>
                    </a:moveTo>
                    <a:lnTo>
                      <a:pt x="177181" y="8394"/>
                    </a:lnTo>
                    <a:lnTo>
                      <a:pt x="185484" y="5506"/>
                    </a:lnTo>
                    <a:lnTo>
                      <a:pt x="189005" y="7763"/>
                    </a:lnTo>
                    <a:lnTo>
                      <a:pt x="200738" y="4603"/>
                    </a:lnTo>
                    <a:lnTo>
                      <a:pt x="204800" y="8484"/>
                    </a:lnTo>
                    <a:lnTo>
                      <a:pt x="212833" y="6770"/>
                    </a:lnTo>
                    <a:lnTo>
                      <a:pt x="224657" y="11012"/>
                    </a:lnTo>
                    <a:lnTo>
                      <a:pt x="247222" y="14893"/>
                    </a:lnTo>
                    <a:lnTo>
                      <a:pt x="252097" y="13810"/>
                    </a:lnTo>
                    <a:lnTo>
                      <a:pt x="270149" y="16427"/>
                    </a:lnTo>
                    <a:lnTo>
                      <a:pt x="280348" y="15525"/>
                    </a:lnTo>
                    <a:lnTo>
                      <a:pt x="282966" y="13720"/>
                    </a:lnTo>
                    <a:lnTo>
                      <a:pt x="282063" y="12546"/>
                    </a:lnTo>
                    <a:lnTo>
                      <a:pt x="284229" y="12997"/>
                    </a:lnTo>
                    <a:lnTo>
                      <a:pt x="284049" y="10831"/>
                    </a:lnTo>
                    <a:lnTo>
                      <a:pt x="287388" y="10922"/>
                    </a:lnTo>
                    <a:lnTo>
                      <a:pt x="290096" y="5145"/>
                    </a:lnTo>
                    <a:lnTo>
                      <a:pt x="294338" y="4965"/>
                    </a:lnTo>
                    <a:lnTo>
                      <a:pt x="300927" y="0"/>
                    </a:lnTo>
                    <a:lnTo>
                      <a:pt x="304808" y="2528"/>
                    </a:lnTo>
                    <a:lnTo>
                      <a:pt x="308419" y="7943"/>
                    </a:lnTo>
                    <a:lnTo>
                      <a:pt x="303996" y="15976"/>
                    </a:lnTo>
                    <a:lnTo>
                      <a:pt x="306975" y="26537"/>
                    </a:lnTo>
                    <a:lnTo>
                      <a:pt x="310856" y="29606"/>
                    </a:lnTo>
                    <a:lnTo>
                      <a:pt x="330533" y="33667"/>
                    </a:lnTo>
                    <a:lnTo>
                      <a:pt x="330352" y="38000"/>
                    </a:lnTo>
                    <a:lnTo>
                      <a:pt x="325839" y="41971"/>
                    </a:lnTo>
                    <a:lnTo>
                      <a:pt x="323763" y="48018"/>
                    </a:lnTo>
                    <a:lnTo>
                      <a:pt x="331886" y="57316"/>
                    </a:lnTo>
                    <a:lnTo>
                      <a:pt x="327915" y="65890"/>
                    </a:lnTo>
                    <a:lnTo>
                      <a:pt x="332609" y="73743"/>
                    </a:lnTo>
                    <a:lnTo>
                      <a:pt x="327825" y="77263"/>
                    </a:lnTo>
                    <a:lnTo>
                      <a:pt x="329269" y="79429"/>
                    </a:lnTo>
                    <a:lnTo>
                      <a:pt x="335407" y="79519"/>
                    </a:lnTo>
                    <a:lnTo>
                      <a:pt x="335316" y="92156"/>
                    </a:lnTo>
                    <a:lnTo>
                      <a:pt x="339198" y="93510"/>
                    </a:lnTo>
                    <a:lnTo>
                      <a:pt x="340371" y="102265"/>
                    </a:lnTo>
                    <a:lnTo>
                      <a:pt x="342989" y="104161"/>
                    </a:lnTo>
                    <a:lnTo>
                      <a:pt x="341996" y="110208"/>
                    </a:lnTo>
                    <a:lnTo>
                      <a:pt x="331796" y="113367"/>
                    </a:lnTo>
                    <a:lnTo>
                      <a:pt x="323402" y="119053"/>
                    </a:lnTo>
                    <a:lnTo>
                      <a:pt x="324666" y="124198"/>
                    </a:lnTo>
                    <a:lnTo>
                      <a:pt x="320514" y="127538"/>
                    </a:lnTo>
                    <a:lnTo>
                      <a:pt x="320604" y="130968"/>
                    </a:lnTo>
                    <a:lnTo>
                      <a:pt x="331435" y="137647"/>
                    </a:lnTo>
                    <a:lnTo>
                      <a:pt x="337844" y="135842"/>
                    </a:lnTo>
                    <a:lnTo>
                      <a:pt x="341454" y="137918"/>
                    </a:lnTo>
                    <a:lnTo>
                      <a:pt x="346057" y="136835"/>
                    </a:lnTo>
                    <a:lnTo>
                      <a:pt x="348494" y="139994"/>
                    </a:lnTo>
                    <a:lnTo>
                      <a:pt x="351293" y="139723"/>
                    </a:lnTo>
                    <a:lnTo>
                      <a:pt x="360770" y="146131"/>
                    </a:lnTo>
                    <a:lnTo>
                      <a:pt x="363297" y="151727"/>
                    </a:lnTo>
                    <a:lnTo>
                      <a:pt x="368442" y="153081"/>
                    </a:lnTo>
                    <a:lnTo>
                      <a:pt x="368171" y="156602"/>
                    </a:lnTo>
                    <a:lnTo>
                      <a:pt x="371420" y="156240"/>
                    </a:lnTo>
                    <a:lnTo>
                      <a:pt x="373226" y="160844"/>
                    </a:lnTo>
                    <a:lnTo>
                      <a:pt x="369886" y="164183"/>
                    </a:lnTo>
                    <a:lnTo>
                      <a:pt x="370698" y="166349"/>
                    </a:lnTo>
                    <a:lnTo>
                      <a:pt x="368893" y="166440"/>
                    </a:lnTo>
                    <a:lnTo>
                      <a:pt x="365283" y="175286"/>
                    </a:lnTo>
                    <a:lnTo>
                      <a:pt x="356257" y="179979"/>
                    </a:lnTo>
                    <a:lnTo>
                      <a:pt x="356257" y="179979"/>
                    </a:lnTo>
                    <a:lnTo>
                      <a:pt x="350209" y="177632"/>
                    </a:lnTo>
                    <a:lnTo>
                      <a:pt x="350209" y="177632"/>
                    </a:lnTo>
                    <a:lnTo>
                      <a:pt x="346780" y="177903"/>
                    </a:lnTo>
                    <a:lnTo>
                      <a:pt x="342718" y="182506"/>
                    </a:lnTo>
                    <a:lnTo>
                      <a:pt x="339559" y="182145"/>
                    </a:lnTo>
                    <a:lnTo>
                      <a:pt x="339920" y="185936"/>
                    </a:lnTo>
                    <a:lnTo>
                      <a:pt x="335948" y="184221"/>
                    </a:lnTo>
                    <a:lnTo>
                      <a:pt x="336941" y="188463"/>
                    </a:lnTo>
                    <a:lnTo>
                      <a:pt x="333421" y="189817"/>
                    </a:lnTo>
                    <a:lnTo>
                      <a:pt x="338385" y="191442"/>
                    </a:lnTo>
                    <a:lnTo>
                      <a:pt x="332879" y="194150"/>
                    </a:lnTo>
                    <a:lnTo>
                      <a:pt x="331435" y="197219"/>
                    </a:lnTo>
                    <a:lnTo>
                      <a:pt x="333601" y="201370"/>
                    </a:lnTo>
                    <a:lnTo>
                      <a:pt x="337844" y="202634"/>
                    </a:lnTo>
                    <a:lnTo>
                      <a:pt x="335407" y="203717"/>
                    </a:lnTo>
                    <a:lnTo>
                      <a:pt x="335136" y="206425"/>
                    </a:lnTo>
                    <a:lnTo>
                      <a:pt x="338566" y="206335"/>
                    </a:lnTo>
                    <a:lnTo>
                      <a:pt x="340732" y="209584"/>
                    </a:lnTo>
                    <a:lnTo>
                      <a:pt x="341544" y="225018"/>
                    </a:lnTo>
                    <a:lnTo>
                      <a:pt x="346509" y="228539"/>
                    </a:lnTo>
                    <a:lnTo>
                      <a:pt x="346148" y="231969"/>
                    </a:lnTo>
                    <a:lnTo>
                      <a:pt x="350209" y="236121"/>
                    </a:lnTo>
                    <a:lnTo>
                      <a:pt x="358964" y="240002"/>
                    </a:lnTo>
                    <a:lnTo>
                      <a:pt x="360138" y="246230"/>
                    </a:lnTo>
                    <a:lnTo>
                      <a:pt x="371150" y="242710"/>
                    </a:lnTo>
                    <a:lnTo>
                      <a:pt x="373948" y="246771"/>
                    </a:lnTo>
                    <a:lnTo>
                      <a:pt x="379183" y="243522"/>
                    </a:lnTo>
                    <a:lnTo>
                      <a:pt x="381349" y="249298"/>
                    </a:lnTo>
                    <a:lnTo>
                      <a:pt x="391187" y="250472"/>
                    </a:lnTo>
                    <a:lnTo>
                      <a:pt x="396152" y="261213"/>
                    </a:lnTo>
                    <a:lnTo>
                      <a:pt x="398228" y="259498"/>
                    </a:lnTo>
                    <a:lnTo>
                      <a:pt x="400484" y="261935"/>
                    </a:lnTo>
                    <a:lnTo>
                      <a:pt x="403553" y="261213"/>
                    </a:lnTo>
                    <a:lnTo>
                      <a:pt x="406983" y="268524"/>
                    </a:lnTo>
                    <a:lnTo>
                      <a:pt x="412399" y="272766"/>
                    </a:lnTo>
                    <a:lnTo>
                      <a:pt x="411586" y="276287"/>
                    </a:lnTo>
                    <a:lnTo>
                      <a:pt x="414023" y="282876"/>
                    </a:lnTo>
                    <a:lnTo>
                      <a:pt x="425215" y="294519"/>
                    </a:lnTo>
                    <a:lnTo>
                      <a:pt x="425757" y="300205"/>
                    </a:lnTo>
                    <a:lnTo>
                      <a:pt x="425757" y="300205"/>
                    </a:lnTo>
                    <a:lnTo>
                      <a:pt x="426028" y="307968"/>
                    </a:lnTo>
                    <a:lnTo>
                      <a:pt x="423862" y="309412"/>
                    </a:lnTo>
                    <a:lnTo>
                      <a:pt x="427472" y="311127"/>
                    </a:lnTo>
                    <a:lnTo>
                      <a:pt x="425486" y="315279"/>
                    </a:lnTo>
                    <a:lnTo>
                      <a:pt x="426570" y="317535"/>
                    </a:lnTo>
                    <a:lnTo>
                      <a:pt x="423862" y="316452"/>
                    </a:lnTo>
                    <a:lnTo>
                      <a:pt x="422688" y="318980"/>
                    </a:lnTo>
                    <a:lnTo>
                      <a:pt x="420883" y="317084"/>
                    </a:lnTo>
                    <a:lnTo>
                      <a:pt x="420522" y="322951"/>
                    </a:lnTo>
                    <a:lnTo>
                      <a:pt x="417544" y="319431"/>
                    </a:lnTo>
                    <a:lnTo>
                      <a:pt x="415287" y="324124"/>
                    </a:lnTo>
                    <a:lnTo>
                      <a:pt x="409420" y="322048"/>
                    </a:lnTo>
                    <a:lnTo>
                      <a:pt x="409871" y="324576"/>
                    </a:lnTo>
                    <a:lnTo>
                      <a:pt x="406080" y="324937"/>
                    </a:lnTo>
                    <a:lnTo>
                      <a:pt x="404004" y="322229"/>
                    </a:lnTo>
                    <a:lnTo>
                      <a:pt x="399040" y="322770"/>
                    </a:lnTo>
                    <a:lnTo>
                      <a:pt x="398318" y="319431"/>
                    </a:lnTo>
                    <a:lnTo>
                      <a:pt x="396603" y="321868"/>
                    </a:lnTo>
                    <a:lnTo>
                      <a:pt x="392902" y="321868"/>
                    </a:lnTo>
                    <a:lnTo>
                      <a:pt x="388931" y="318980"/>
                    </a:lnTo>
                    <a:lnTo>
                      <a:pt x="383967" y="323132"/>
                    </a:lnTo>
                    <a:lnTo>
                      <a:pt x="381530" y="320695"/>
                    </a:lnTo>
                    <a:lnTo>
                      <a:pt x="381891" y="327103"/>
                    </a:lnTo>
                    <a:lnTo>
                      <a:pt x="378010" y="328908"/>
                    </a:lnTo>
                    <a:lnTo>
                      <a:pt x="376114" y="332789"/>
                    </a:lnTo>
                    <a:lnTo>
                      <a:pt x="371782" y="326923"/>
                    </a:lnTo>
                    <a:lnTo>
                      <a:pt x="372323" y="329359"/>
                    </a:lnTo>
                    <a:lnTo>
                      <a:pt x="367630" y="330081"/>
                    </a:lnTo>
                    <a:lnTo>
                      <a:pt x="368081" y="335677"/>
                    </a:lnTo>
                    <a:lnTo>
                      <a:pt x="365644" y="335497"/>
                    </a:lnTo>
                    <a:lnTo>
                      <a:pt x="364471" y="338385"/>
                    </a:lnTo>
                    <a:lnTo>
                      <a:pt x="364651" y="349939"/>
                    </a:lnTo>
                    <a:lnTo>
                      <a:pt x="359596" y="349939"/>
                    </a:lnTo>
                    <a:lnTo>
                      <a:pt x="360860" y="352286"/>
                    </a:lnTo>
                    <a:lnTo>
                      <a:pt x="358513" y="352286"/>
                    </a:lnTo>
                    <a:lnTo>
                      <a:pt x="355174" y="355986"/>
                    </a:lnTo>
                    <a:lnTo>
                      <a:pt x="355986" y="358514"/>
                    </a:lnTo>
                    <a:lnTo>
                      <a:pt x="357972" y="357972"/>
                    </a:lnTo>
                    <a:lnTo>
                      <a:pt x="362846" y="362846"/>
                    </a:lnTo>
                    <a:lnTo>
                      <a:pt x="368261" y="361944"/>
                    </a:lnTo>
                    <a:lnTo>
                      <a:pt x="368532" y="363658"/>
                    </a:lnTo>
                    <a:lnTo>
                      <a:pt x="370337" y="362665"/>
                    </a:lnTo>
                    <a:lnTo>
                      <a:pt x="372774" y="364742"/>
                    </a:lnTo>
                    <a:lnTo>
                      <a:pt x="378010" y="363297"/>
                    </a:lnTo>
                    <a:lnTo>
                      <a:pt x="378641" y="368803"/>
                    </a:lnTo>
                    <a:lnTo>
                      <a:pt x="376926" y="368623"/>
                    </a:lnTo>
                    <a:lnTo>
                      <a:pt x="378190" y="371060"/>
                    </a:lnTo>
                    <a:lnTo>
                      <a:pt x="376836" y="371691"/>
                    </a:lnTo>
                    <a:lnTo>
                      <a:pt x="378280" y="372955"/>
                    </a:lnTo>
                    <a:lnTo>
                      <a:pt x="376024" y="376566"/>
                    </a:lnTo>
                    <a:lnTo>
                      <a:pt x="380717" y="377288"/>
                    </a:lnTo>
                    <a:lnTo>
                      <a:pt x="384779" y="381711"/>
                    </a:lnTo>
                    <a:lnTo>
                      <a:pt x="383335" y="386584"/>
                    </a:lnTo>
                    <a:lnTo>
                      <a:pt x="385591" y="388841"/>
                    </a:lnTo>
                    <a:lnTo>
                      <a:pt x="385501" y="392632"/>
                    </a:lnTo>
                    <a:lnTo>
                      <a:pt x="393985" y="399221"/>
                    </a:lnTo>
                    <a:lnTo>
                      <a:pt x="395971" y="408969"/>
                    </a:lnTo>
                    <a:lnTo>
                      <a:pt x="394347" y="412038"/>
                    </a:lnTo>
                    <a:lnTo>
                      <a:pt x="401116" y="415468"/>
                    </a:lnTo>
                    <a:lnTo>
                      <a:pt x="404636" y="412850"/>
                    </a:lnTo>
                    <a:lnTo>
                      <a:pt x="411316" y="421876"/>
                    </a:lnTo>
                    <a:lnTo>
                      <a:pt x="412037" y="430270"/>
                    </a:lnTo>
                    <a:lnTo>
                      <a:pt x="419710" y="432707"/>
                    </a:lnTo>
                    <a:lnTo>
                      <a:pt x="419710" y="432707"/>
                    </a:lnTo>
                    <a:lnTo>
                      <a:pt x="424042" y="433971"/>
                    </a:lnTo>
                    <a:lnTo>
                      <a:pt x="424674" y="437130"/>
                    </a:lnTo>
                    <a:lnTo>
                      <a:pt x="424674" y="437130"/>
                    </a:lnTo>
                    <a:lnTo>
                      <a:pt x="420071" y="446517"/>
                    </a:lnTo>
                    <a:lnTo>
                      <a:pt x="404817" y="466826"/>
                    </a:lnTo>
                    <a:lnTo>
                      <a:pt x="399943" y="465562"/>
                    </a:lnTo>
                    <a:lnTo>
                      <a:pt x="384057" y="474588"/>
                    </a:lnTo>
                    <a:lnTo>
                      <a:pt x="381169" y="480274"/>
                    </a:lnTo>
                    <a:lnTo>
                      <a:pt x="374941" y="480094"/>
                    </a:lnTo>
                    <a:lnTo>
                      <a:pt x="371691" y="482892"/>
                    </a:lnTo>
                    <a:lnTo>
                      <a:pt x="366095" y="483433"/>
                    </a:lnTo>
                    <a:lnTo>
                      <a:pt x="363117" y="487585"/>
                    </a:lnTo>
                    <a:lnTo>
                      <a:pt x="360679" y="487946"/>
                    </a:lnTo>
                    <a:lnTo>
                      <a:pt x="357069" y="480184"/>
                    </a:lnTo>
                    <a:lnTo>
                      <a:pt x="353278" y="478018"/>
                    </a:lnTo>
                    <a:lnTo>
                      <a:pt x="353007" y="474407"/>
                    </a:lnTo>
                    <a:lnTo>
                      <a:pt x="348855" y="475220"/>
                    </a:lnTo>
                    <a:lnTo>
                      <a:pt x="348314" y="472151"/>
                    </a:lnTo>
                    <a:lnTo>
                      <a:pt x="344433" y="474949"/>
                    </a:lnTo>
                    <a:lnTo>
                      <a:pt x="343981" y="477747"/>
                    </a:lnTo>
                    <a:lnTo>
                      <a:pt x="341454" y="478830"/>
                    </a:lnTo>
                    <a:lnTo>
                      <a:pt x="340100" y="477116"/>
                    </a:lnTo>
                    <a:lnTo>
                      <a:pt x="337483" y="484787"/>
                    </a:lnTo>
                    <a:lnTo>
                      <a:pt x="325388" y="479372"/>
                    </a:lnTo>
                    <a:lnTo>
                      <a:pt x="320424" y="473505"/>
                    </a:lnTo>
                    <a:lnTo>
                      <a:pt x="321597" y="470977"/>
                    </a:lnTo>
                    <a:lnTo>
                      <a:pt x="325478" y="471339"/>
                    </a:lnTo>
                    <a:lnTo>
                      <a:pt x="321597" y="469262"/>
                    </a:lnTo>
                    <a:lnTo>
                      <a:pt x="321687" y="462403"/>
                    </a:lnTo>
                    <a:lnTo>
                      <a:pt x="326561" y="458792"/>
                    </a:lnTo>
                    <a:lnTo>
                      <a:pt x="324846" y="450940"/>
                    </a:lnTo>
                    <a:lnTo>
                      <a:pt x="322951" y="449586"/>
                    </a:lnTo>
                    <a:lnTo>
                      <a:pt x="304267" y="447871"/>
                    </a:lnTo>
                    <a:lnTo>
                      <a:pt x="299483" y="450579"/>
                    </a:lnTo>
                    <a:lnTo>
                      <a:pt x="295963" y="446517"/>
                    </a:lnTo>
                    <a:lnTo>
                      <a:pt x="293436" y="446608"/>
                    </a:lnTo>
                    <a:lnTo>
                      <a:pt x="289735" y="453377"/>
                    </a:lnTo>
                    <a:lnTo>
                      <a:pt x="285222" y="451121"/>
                    </a:lnTo>
                    <a:lnTo>
                      <a:pt x="282695" y="454370"/>
                    </a:lnTo>
                    <a:lnTo>
                      <a:pt x="273669" y="454911"/>
                    </a:lnTo>
                    <a:lnTo>
                      <a:pt x="265636" y="459966"/>
                    </a:lnTo>
                    <a:lnTo>
                      <a:pt x="256068" y="451572"/>
                    </a:lnTo>
                    <a:lnTo>
                      <a:pt x="248306" y="447781"/>
                    </a:lnTo>
                    <a:lnTo>
                      <a:pt x="244605" y="449947"/>
                    </a:lnTo>
                    <a:lnTo>
                      <a:pt x="244064" y="447239"/>
                    </a:lnTo>
                    <a:lnTo>
                      <a:pt x="247313" y="444893"/>
                    </a:lnTo>
                    <a:lnTo>
                      <a:pt x="242709" y="436408"/>
                    </a:lnTo>
                    <a:lnTo>
                      <a:pt x="247945" y="434242"/>
                    </a:lnTo>
                    <a:lnTo>
                      <a:pt x="245327" y="428556"/>
                    </a:lnTo>
                    <a:lnTo>
                      <a:pt x="236211" y="425126"/>
                    </a:lnTo>
                    <a:lnTo>
                      <a:pt x="232871" y="428194"/>
                    </a:lnTo>
                    <a:lnTo>
                      <a:pt x="227004" y="426299"/>
                    </a:lnTo>
                    <a:lnTo>
                      <a:pt x="219061" y="430451"/>
                    </a:lnTo>
                    <a:lnTo>
                      <a:pt x="220505" y="434422"/>
                    </a:lnTo>
                    <a:lnTo>
                      <a:pt x="218610" y="438213"/>
                    </a:lnTo>
                    <a:lnTo>
                      <a:pt x="221498" y="440560"/>
                    </a:lnTo>
                    <a:lnTo>
                      <a:pt x="220054" y="442365"/>
                    </a:lnTo>
                    <a:lnTo>
                      <a:pt x="214909" y="441824"/>
                    </a:lnTo>
                    <a:lnTo>
                      <a:pt x="212563" y="447420"/>
                    </a:lnTo>
                    <a:lnTo>
                      <a:pt x="207598" y="447961"/>
                    </a:lnTo>
                    <a:lnTo>
                      <a:pt x="203266" y="452204"/>
                    </a:lnTo>
                    <a:lnTo>
                      <a:pt x="198843" y="452384"/>
                    </a:lnTo>
                    <a:lnTo>
                      <a:pt x="193698" y="464930"/>
                    </a:lnTo>
                    <a:lnTo>
                      <a:pt x="187741" y="465201"/>
                    </a:lnTo>
                    <a:lnTo>
                      <a:pt x="181242" y="470977"/>
                    </a:lnTo>
                    <a:lnTo>
                      <a:pt x="174653" y="473324"/>
                    </a:lnTo>
                    <a:lnTo>
                      <a:pt x="162739" y="487495"/>
                    </a:lnTo>
                    <a:lnTo>
                      <a:pt x="158316" y="487134"/>
                    </a:lnTo>
                    <a:lnTo>
                      <a:pt x="158316" y="487134"/>
                    </a:lnTo>
                    <a:lnTo>
                      <a:pt x="153352" y="484787"/>
                    </a:lnTo>
                    <a:lnTo>
                      <a:pt x="153352" y="484787"/>
                    </a:lnTo>
                    <a:lnTo>
                      <a:pt x="142430" y="484427"/>
                    </a:lnTo>
                    <a:lnTo>
                      <a:pt x="141077" y="481718"/>
                    </a:lnTo>
                    <a:lnTo>
                      <a:pt x="138910" y="484336"/>
                    </a:lnTo>
                    <a:lnTo>
                      <a:pt x="128982" y="487585"/>
                    </a:lnTo>
                    <a:lnTo>
                      <a:pt x="127538" y="494174"/>
                    </a:lnTo>
                    <a:lnTo>
                      <a:pt x="121039" y="502027"/>
                    </a:lnTo>
                    <a:lnTo>
                      <a:pt x="114179" y="503471"/>
                    </a:lnTo>
                    <a:lnTo>
                      <a:pt x="106688" y="499770"/>
                    </a:lnTo>
                    <a:lnTo>
                      <a:pt x="99106" y="507804"/>
                    </a:lnTo>
                    <a:lnTo>
                      <a:pt x="86740" y="499229"/>
                    </a:lnTo>
                    <a:lnTo>
                      <a:pt x="86740" y="499229"/>
                    </a:lnTo>
                    <a:lnTo>
                      <a:pt x="91524" y="493182"/>
                    </a:lnTo>
                    <a:lnTo>
                      <a:pt x="88996" y="485058"/>
                    </a:lnTo>
                    <a:lnTo>
                      <a:pt x="90711" y="482441"/>
                    </a:lnTo>
                    <a:lnTo>
                      <a:pt x="92607" y="483795"/>
                    </a:lnTo>
                    <a:lnTo>
                      <a:pt x="95947" y="480545"/>
                    </a:lnTo>
                    <a:lnTo>
                      <a:pt x="94322" y="474498"/>
                    </a:lnTo>
                    <a:lnTo>
                      <a:pt x="98113" y="470346"/>
                    </a:lnTo>
                    <a:lnTo>
                      <a:pt x="98564" y="467006"/>
                    </a:lnTo>
                    <a:lnTo>
                      <a:pt x="100098" y="467818"/>
                    </a:lnTo>
                    <a:lnTo>
                      <a:pt x="99557" y="465201"/>
                    </a:lnTo>
                    <a:lnTo>
                      <a:pt x="102084" y="461681"/>
                    </a:lnTo>
                    <a:lnTo>
                      <a:pt x="104702" y="461681"/>
                    </a:lnTo>
                    <a:lnTo>
                      <a:pt x="104070" y="454731"/>
                    </a:lnTo>
                    <a:lnTo>
                      <a:pt x="100550" y="451933"/>
                    </a:lnTo>
                    <a:lnTo>
                      <a:pt x="94954" y="451121"/>
                    </a:lnTo>
                    <a:lnTo>
                      <a:pt x="92697" y="440921"/>
                    </a:lnTo>
                    <a:lnTo>
                      <a:pt x="82859" y="425126"/>
                    </a:lnTo>
                    <a:lnTo>
                      <a:pt x="68869" y="417363"/>
                    </a:lnTo>
                    <a:lnTo>
                      <a:pt x="71215" y="416731"/>
                    </a:lnTo>
                    <a:lnTo>
                      <a:pt x="68778" y="413302"/>
                    </a:lnTo>
                    <a:lnTo>
                      <a:pt x="71125" y="410955"/>
                    </a:lnTo>
                    <a:lnTo>
                      <a:pt x="68869" y="409872"/>
                    </a:lnTo>
                    <a:lnTo>
                      <a:pt x="68146" y="403282"/>
                    </a:lnTo>
                    <a:lnTo>
                      <a:pt x="65258" y="400755"/>
                    </a:lnTo>
                    <a:lnTo>
                      <a:pt x="62641" y="393625"/>
                    </a:lnTo>
                    <a:lnTo>
                      <a:pt x="55420" y="386494"/>
                    </a:lnTo>
                    <a:lnTo>
                      <a:pt x="41520" y="383877"/>
                    </a:lnTo>
                    <a:lnTo>
                      <a:pt x="42242" y="381079"/>
                    </a:lnTo>
                    <a:lnTo>
                      <a:pt x="40256" y="378281"/>
                    </a:lnTo>
                    <a:lnTo>
                      <a:pt x="39534" y="380717"/>
                    </a:lnTo>
                    <a:lnTo>
                      <a:pt x="36555" y="379724"/>
                    </a:lnTo>
                    <a:lnTo>
                      <a:pt x="34931" y="382342"/>
                    </a:lnTo>
                    <a:lnTo>
                      <a:pt x="33757" y="379815"/>
                    </a:lnTo>
                    <a:lnTo>
                      <a:pt x="32855" y="381891"/>
                    </a:lnTo>
                    <a:lnTo>
                      <a:pt x="30147" y="380176"/>
                    </a:lnTo>
                    <a:lnTo>
                      <a:pt x="29244" y="381891"/>
                    </a:lnTo>
                    <a:lnTo>
                      <a:pt x="26085" y="378912"/>
                    </a:lnTo>
                    <a:lnTo>
                      <a:pt x="21662" y="378641"/>
                    </a:lnTo>
                    <a:lnTo>
                      <a:pt x="20128" y="375663"/>
                    </a:lnTo>
                    <a:lnTo>
                      <a:pt x="17059" y="376024"/>
                    </a:lnTo>
                    <a:lnTo>
                      <a:pt x="18503" y="372053"/>
                    </a:lnTo>
                    <a:lnTo>
                      <a:pt x="16969" y="369615"/>
                    </a:lnTo>
                    <a:lnTo>
                      <a:pt x="12095" y="375302"/>
                    </a:lnTo>
                    <a:lnTo>
                      <a:pt x="11283" y="347773"/>
                    </a:lnTo>
                    <a:lnTo>
                      <a:pt x="15886" y="334053"/>
                    </a:lnTo>
                    <a:lnTo>
                      <a:pt x="10199" y="333151"/>
                    </a:lnTo>
                    <a:lnTo>
                      <a:pt x="7491" y="327825"/>
                    </a:lnTo>
                    <a:lnTo>
                      <a:pt x="10199" y="323944"/>
                    </a:lnTo>
                    <a:lnTo>
                      <a:pt x="10109" y="316904"/>
                    </a:lnTo>
                    <a:lnTo>
                      <a:pt x="0" y="247042"/>
                    </a:lnTo>
                    <a:lnTo>
                      <a:pt x="0" y="247042"/>
                    </a:lnTo>
                    <a:lnTo>
                      <a:pt x="1263" y="245237"/>
                    </a:lnTo>
                    <a:lnTo>
                      <a:pt x="11463" y="247132"/>
                    </a:lnTo>
                    <a:lnTo>
                      <a:pt x="27349" y="237114"/>
                    </a:lnTo>
                    <a:lnTo>
                      <a:pt x="29335" y="233232"/>
                    </a:lnTo>
                    <a:lnTo>
                      <a:pt x="35292" y="234676"/>
                    </a:lnTo>
                    <a:lnTo>
                      <a:pt x="48379" y="229351"/>
                    </a:lnTo>
                    <a:lnTo>
                      <a:pt x="50004" y="234496"/>
                    </a:lnTo>
                    <a:lnTo>
                      <a:pt x="52170" y="234947"/>
                    </a:lnTo>
                    <a:lnTo>
                      <a:pt x="61738" y="232510"/>
                    </a:lnTo>
                    <a:lnTo>
                      <a:pt x="64987" y="228539"/>
                    </a:lnTo>
                    <a:lnTo>
                      <a:pt x="79339" y="242439"/>
                    </a:lnTo>
                    <a:lnTo>
                      <a:pt x="85747" y="252277"/>
                    </a:lnTo>
                    <a:lnTo>
                      <a:pt x="84935" y="258956"/>
                    </a:lnTo>
                    <a:lnTo>
                      <a:pt x="90350" y="263650"/>
                    </a:lnTo>
                    <a:lnTo>
                      <a:pt x="90350" y="265907"/>
                    </a:lnTo>
                    <a:lnTo>
                      <a:pt x="97391" y="269968"/>
                    </a:lnTo>
                    <a:lnTo>
                      <a:pt x="101452" y="271051"/>
                    </a:lnTo>
                    <a:lnTo>
                      <a:pt x="107048" y="271412"/>
                    </a:lnTo>
                    <a:lnTo>
                      <a:pt x="111020" y="262296"/>
                    </a:lnTo>
                    <a:lnTo>
                      <a:pt x="109305" y="258415"/>
                    </a:lnTo>
                    <a:lnTo>
                      <a:pt x="111832" y="255797"/>
                    </a:lnTo>
                    <a:lnTo>
                      <a:pt x="112013" y="249118"/>
                    </a:lnTo>
                    <a:lnTo>
                      <a:pt x="118241" y="248125"/>
                    </a:lnTo>
                    <a:lnTo>
                      <a:pt x="122573" y="244785"/>
                    </a:lnTo>
                    <a:lnTo>
                      <a:pt x="123025" y="240002"/>
                    </a:lnTo>
                    <a:lnTo>
                      <a:pt x="143514" y="231608"/>
                    </a:lnTo>
                    <a:lnTo>
                      <a:pt x="146402" y="227546"/>
                    </a:lnTo>
                    <a:lnTo>
                      <a:pt x="151276" y="226012"/>
                    </a:lnTo>
                    <a:lnTo>
                      <a:pt x="159309" y="220416"/>
                    </a:lnTo>
                    <a:lnTo>
                      <a:pt x="159490" y="210758"/>
                    </a:lnTo>
                    <a:lnTo>
                      <a:pt x="163912" y="206966"/>
                    </a:lnTo>
                    <a:lnTo>
                      <a:pt x="159670" y="199836"/>
                    </a:lnTo>
                    <a:lnTo>
                      <a:pt x="159219" y="189637"/>
                    </a:lnTo>
                    <a:lnTo>
                      <a:pt x="162378" y="188283"/>
                    </a:lnTo>
                    <a:lnTo>
                      <a:pt x="170230" y="171856"/>
                    </a:lnTo>
                    <a:lnTo>
                      <a:pt x="170682" y="166981"/>
                    </a:lnTo>
                    <a:lnTo>
                      <a:pt x="173570" y="159851"/>
                    </a:lnTo>
                    <a:lnTo>
                      <a:pt x="175375" y="151908"/>
                    </a:lnTo>
                    <a:lnTo>
                      <a:pt x="170501" y="147846"/>
                    </a:lnTo>
                    <a:lnTo>
                      <a:pt x="167252" y="141709"/>
                    </a:lnTo>
                    <a:lnTo>
                      <a:pt x="167342" y="139091"/>
                    </a:lnTo>
                    <a:lnTo>
                      <a:pt x="174202" y="132954"/>
                    </a:lnTo>
                    <a:lnTo>
                      <a:pt x="173660" y="129524"/>
                    </a:lnTo>
                    <a:lnTo>
                      <a:pt x="180430" y="121581"/>
                    </a:lnTo>
                    <a:lnTo>
                      <a:pt x="175827" y="111110"/>
                    </a:lnTo>
                    <a:lnTo>
                      <a:pt x="178625" y="102897"/>
                    </a:lnTo>
                    <a:lnTo>
                      <a:pt x="177000" y="95225"/>
                    </a:lnTo>
                    <a:lnTo>
                      <a:pt x="175285" y="90802"/>
                    </a:lnTo>
                    <a:lnTo>
                      <a:pt x="172487" y="89358"/>
                    </a:lnTo>
                    <a:lnTo>
                      <a:pt x="170953" y="81505"/>
                    </a:lnTo>
                    <a:lnTo>
                      <a:pt x="171765" y="69952"/>
                    </a:lnTo>
                    <a:lnTo>
                      <a:pt x="176729" y="64085"/>
                    </a:lnTo>
                    <a:lnTo>
                      <a:pt x="165808" y="47928"/>
                    </a:lnTo>
                    <a:lnTo>
                      <a:pt x="169779" y="40707"/>
                    </a:lnTo>
                    <a:lnTo>
                      <a:pt x="167613" y="35743"/>
                    </a:lnTo>
                    <a:lnTo>
                      <a:pt x="165898" y="30237"/>
                    </a:lnTo>
                    <a:lnTo>
                      <a:pt x="167252" y="18684"/>
                    </a:lnTo>
                    <a:lnTo>
                      <a:pt x="165808" y="14983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4" name="Freeform: Shape 186">
                <a:extLst>
                  <a:ext uri="{FF2B5EF4-FFF2-40B4-BE49-F238E27FC236}">
                    <a16:creationId xmlns="" xmlns:a16="http://schemas.microsoft.com/office/drawing/2014/main" id="{35D5D232-4B5A-483E-A619-06FC49D0CCE9}"/>
                  </a:ext>
                </a:extLst>
              </p:cNvPr>
              <p:cNvSpPr/>
              <p:nvPr/>
            </p:nvSpPr>
            <p:spPr>
              <a:xfrm>
                <a:off x="3768044" y="4088752"/>
                <a:ext cx="324725" cy="523085"/>
              </a:xfrm>
              <a:custGeom>
                <a:avLst/>
                <a:gdLst>
                  <a:gd name="connsiteX0" fmla="*/ 11734 w 327463"/>
                  <a:gd name="connsiteY0" fmla="*/ 76721 h 572249"/>
                  <a:gd name="connsiteX1" fmla="*/ 13268 w 327463"/>
                  <a:gd name="connsiteY1" fmla="*/ 73472 h 572249"/>
                  <a:gd name="connsiteX2" fmla="*/ 18232 w 327463"/>
                  <a:gd name="connsiteY2" fmla="*/ 75187 h 572249"/>
                  <a:gd name="connsiteX3" fmla="*/ 19135 w 327463"/>
                  <a:gd name="connsiteY3" fmla="*/ 70313 h 572249"/>
                  <a:gd name="connsiteX4" fmla="*/ 17510 w 327463"/>
                  <a:gd name="connsiteY4" fmla="*/ 66612 h 572249"/>
                  <a:gd name="connsiteX5" fmla="*/ 32764 w 327463"/>
                  <a:gd name="connsiteY5" fmla="*/ 59481 h 572249"/>
                  <a:gd name="connsiteX6" fmla="*/ 36555 w 327463"/>
                  <a:gd name="connsiteY6" fmla="*/ 51358 h 572249"/>
                  <a:gd name="connsiteX7" fmla="*/ 39804 w 327463"/>
                  <a:gd name="connsiteY7" fmla="*/ 54517 h 572249"/>
                  <a:gd name="connsiteX8" fmla="*/ 44317 w 327463"/>
                  <a:gd name="connsiteY8" fmla="*/ 51719 h 572249"/>
                  <a:gd name="connsiteX9" fmla="*/ 46755 w 327463"/>
                  <a:gd name="connsiteY9" fmla="*/ 43415 h 572249"/>
                  <a:gd name="connsiteX10" fmla="*/ 49011 w 327463"/>
                  <a:gd name="connsiteY10" fmla="*/ 43415 h 572249"/>
                  <a:gd name="connsiteX11" fmla="*/ 48018 w 327463"/>
                  <a:gd name="connsiteY11" fmla="*/ 45762 h 572249"/>
                  <a:gd name="connsiteX12" fmla="*/ 50004 w 327463"/>
                  <a:gd name="connsiteY12" fmla="*/ 47838 h 572249"/>
                  <a:gd name="connsiteX13" fmla="*/ 62640 w 327463"/>
                  <a:gd name="connsiteY13" fmla="*/ 55420 h 572249"/>
                  <a:gd name="connsiteX14" fmla="*/ 64716 w 327463"/>
                  <a:gd name="connsiteY14" fmla="*/ 52261 h 572249"/>
                  <a:gd name="connsiteX15" fmla="*/ 67966 w 327463"/>
                  <a:gd name="connsiteY15" fmla="*/ 53795 h 572249"/>
                  <a:gd name="connsiteX16" fmla="*/ 72750 w 327463"/>
                  <a:gd name="connsiteY16" fmla="*/ 52802 h 572249"/>
                  <a:gd name="connsiteX17" fmla="*/ 75277 w 327463"/>
                  <a:gd name="connsiteY17" fmla="*/ 50004 h 572249"/>
                  <a:gd name="connsiteX18" fmla="*/ 74284 w 327463"/>
                  <a:gd name="connsiteY18" fmla="*/ 40797 h 572249"/>
                  <a:gd name="connsiteX19" fmla="*/ 76631 w 327463"/>
                  <a:gd name="connsiteY19" fmla="*/ 36194 h 572249"/>
                  <a:gd name="connsiteX20" fmla="*/ 73381 w 327463"/>
                  <a:gd name="connsiteY20" fmla="*/ 17962 h 572249"/>
                  <a:gd name="connsiteX21" fmla="*/ 77985 w 327463"/>
                  <a:gd name="connsiteY21" fmla="*/ 12276 h 572249"/>
                  <a:gd name="connsiteX22" fmla="*/ 84032 w 327463"/>
                  <a:gd name="connsiteY22" fmla="*/ 15976 h 572249"/>
                  <a:gd name="connsiteX23" fmla="*/ 98744 w 327463"/>
                  <a:gd name="connsiteY23" fmla="*/ 15886 h 572249"/>
                  <a:gd name="connsiteX24" fmla="*/ 105243 w 327463"/>
                  <a:gd name="connsiteY24" fmla="*/ 12727 h 572249"/>
                  <a:gd name="connsiteX25" fmla="*/ 110839 w 327463"/>
                  <a:gd name="connsiteY25" fmla="*/ 4333 h 572249"/>
                  <a:gd name="connsiteX26" fmla="*/ 114450 w 327463"/>
                  <a:gd name="connsiteY26" fmla="*/ 9838 h 572249"/>
                  <a:gd name="connsiteX27" fmla="*/ 116887 w 327463"/>
                  <a:gd name="connsiteY27" fmla="*/ 9568 h 572249"/>
                  <a:gd name="connsiteX28" fmla="*/ 117609 w 327463"/>
                  <a:gd name="connsiteY28" fmla="*/ 5596 h 572249"/>
                  <a:gd name="connsiteX29" fmla="*/ 120317 w 327463"/>
                  <a:gd name="connsiteY29" fmla="*/ 5235 h 572249"/>
                  <a:gd name="connsiteX30" fmla="*/ 124739 w 327463"/>
                  <a:gd name="connsiteY30" fmla="*/ 5416 h 572249"/>
                  <a:gd name="connsiteX31" fmla="*/ 134397 w 327463"/>
                  <a:gd name="connsiteY31" fmla="*/ 10109 h 572249"/>
                  <a:gd name="connsiteX32" fmla="*/ 135841 w 327463"/>
                  <a:gd name="connsiteY32" fmla="*/ 8214 h 572249"/>
                  <a:gd name="connsiteX33" fmla="*/ 141708 w 327463"/>
                  <a:gd name="connsiteY33" fmla="*/ 7672 h 572249"/>
                  <a:gd name="connsiteX34" fmla="*/ 152720 w 327463"/>
                  <a:gd name="connsiteY34" fmla="*/ 0 h 572249"/>
                  <a:gd name="connsiteX35" fmla="*/ 153442 w 327463"/>
                  <a:gd name="connsiteY35" fmla="*/ 2798 h 572249"/>
                  <a:gd name="connsiteX36" fmla="*/ 158136 w 327463"/>
                  <a:gd name="connsiteY36" fmla="*/ 3881 h 572249"/>
                  <a:gd name="connsiteX37" fmla="*/ 161656 w 327463"/>
                  <a:gd name="connsiteY37" fmla="*/ 7311 h 572249"/>
                  <a:gd name="connsiteX38" fmla="*/ 164634 w 327463"/>
                  <a:gd name="connsiteY38" fmla="*/ 5596 h 572249"/>
                  <a:gd name="connsiteX39" fmla="*/ 176007 w 327463"/>
                  <a:gd name="connsiteY39" fmla="*/ 15434 h 572249"/>
                  <a:gd name="connsiteX40" fmla="*/ 183679 w 327463"/>
                  <a:gd name="connsiteY40" fmla="*/ 14081 h 572249"/>
                  <a:gd name="connsiteX41" fmla="*/ 186748 w 327463"/>
                  <a:gd name="connsiteY41" fmla="*/ 16608 h 572249"/>
                  <a:gd name="connsiteX42" fmla="*/ 190449 w 327463"/>
                  <a:gd name="connsiteY42" fmla="*/ 15796 h 572249"/>
                  <a:gd name="connsiteX43" fmla="*/ 194510 w 327463"/>
                  <a:gd name="connsiteY43" fmla="*/ 18142 h 572249"/>
                  <a:gd name="connsiteX44" fmla="*/ 199204 w 327463"/>
                  <a:gd name="connsiteY44" fmla="*/ 27530 h 572249"/>
                  <a:gd name="connsiteX45" fmla="*/ 202724 w 327463"/>
                  <a:gd name="connsiteY45" fmla="*/ 26446 h 572249"/>
                  <a:gd name="connsiteX46" fmla="*/ 207779 w 327463"/>
                  <a:gd name="connsiteY46" fmla="*/ 35021 h 572249"/>
                  <a:gd name="connsiteX47" fmla="*/ 206425 w 327463"/>
                  <a:gd name="connsiteY47" fmla="*/ 37729 h 572249"/>
                  <a:gd name="connsiteX48" fmla="*/ 209223 w 327463"/>
                  <a:gd name="connsiteY48" fmla="*/ 47928 h 572249"/>
                  <a:gd name="connsiteX49" fmla="*/ 212111 w 327463"/>
                  <a:gd name="connsiteY49" fmla="*/ 48289 h 572249"/>
                  <a:gd name="connsiteX50" fmla="*/ 214729 w 327463"/>
                  <a:gd name="connsiteY50" fmla="*/ 53976 h 572249"/>
                  <a:gd name="connsiteX51" fmla="*/ 224748 w 327463"/>
                  <a:gd name="connsiteY51" fmla="*/ 60564 h 572249"/>
                  <a:gd name="connsiteX52" fmla="*/ 224748 w 327463"/>
                  <a:gd name="connsiteY52" fmla="*/ 60564 h 572249"/>
                  <a:gd name="connsiteX53" fmla="*/ 220054 w 327463"/>
                  <a:gd name="connsiteY53" fmla="*/ 60474 h 572249"/>
                  <a:gd name="connsiteX54" fmla="*/ 218068 w 327463"/>
                  <a:gd name="connsiteY54" fmla="*/ 65077 h 572249"/>
                  <a:gd name="connsiteX55" fmla="*/ 230344 w 327463"/>
                  <a:gd name="connsiteY55" fmla="*/ 103348 h 572249"/>
                  <a:gd name="connsiteX56" fmla="*/ 229170 w 327463"/>
                  <a:gd name="connsiteY56" fmla="*/ 108041 h 572249"/>
                  <a:gd name="connsiteX57" fmla="*/ 233593 w 327463"/>
                  <a:gd name="connsiteY57" fmla="*/ 108583 h 572249"/>
                  <a:gd name="connsiteX58" fmla="*/ 234405 w 327463"/>
                  <a:gd name="connsiteY58" fmla="*/ 106507 h 572249"/>
                  <a:gd name="connsiteX59" fmla="*/ 245237 w 327463"/>
                  <a:gd name="connsiteY59" fmla="*/ 124740 h 572249"/>
                  <a:gd name="connsiteX60" fmla="*/ 240994 w 327463"/>
                  <a:gd name="connsiteY60" fmla="*/ 135210 h 572249"/>
                  <a:gd name="connsiteX61" fmla="*/ 247132 w 327463"/>
                  <a:gd name="connsiteY61" fmla="*/ 148839 h 572249"/>
                  <a:gd name="connsiteX62" fmla="*/ 244695 w 327463"/>
                  <a:gd name="connsiteY62" fmla="*/ 152359 h 572249"/>
                  <a:gd name="connsiteX63" fmla="*/ 244154 w 327463"/>
                  <a:gd name="connsiteY63" fmla="*/ 158948 h 572249"/>
                  <a:gd name="connsiteX64" fmla="*/ 260491 w 327463"/>
                  <a:gd name="connsiteY64" fmla="*/ 187651 h 572249"/>
                  <a:gd name="connsiteX65" fmla="*/ 270600 w 327463"/>
                  <a:gd name="connsiteY65" fmla="*/ 201280 h 572249"/>
                  <a:gd name="connsiteX66" fmla="*/ 274391 w 327463"/>
                  <a:gd name="connsiteY66" fmla="*/ 203627 h 572249"/>
                  <a:gd name="connsiteX67" fmla="*/ 270780 w 327463"/>
                  <a:gd name="connsiteY67" fmla="*/ 205883 h 572249"/>
                  <a:gd name="connsiteX68" fmla="*/ 271051 w 327463"/>
                  <a:gd name="connsiteY68" fmla="*/ 210035 h 572249"/>
                  <a:gd name="connsiteX69" fmla="*/ 277821 w 327463"/>
                  <a:gd name="connsiteY69" fmla="*/ 219061 h 572249"/>
                  <a:gd name="connsiteX70" fmla="*/ 279897 w 327463"/>
                  <a:gd name="connsiteY70" fmla="*/ 226102 h 572249"/>
                  <a:gd name="connsiteX71" fmla="*/ 278001 w 327463"/>
                  <a:gd name="connsiteY71" fmla="*/ 229983 h 572249"/>
                  <a:gd name="connsiteX72" fmla="*/ 274571 w 327463"/>
                  <a:gd name="connsiteY72" fmla="*/ 228629 h 572249"/>
                  <a:gd name="connsiteX73" fmla="*/ 271864 w 327463"/>
                  <a:gd name="connsiteY73" fmla="*/ 231878 h 572249"/>
                  <a:gd name="connsiteX74" fmla="*/ 274030 w 327463"/>
                  <a:gd name="connsiteY74" fmla="*/ 242890 h 572249"/>
                  <a:gd name="connsiteX75" fmla="*/ 272495 w 327463"/>
                  <a:gd name="connsiteY75" fmla="*/ 244605 h 572249"/>
                  <a:gd name="connsiteX76" fmla="*/ 276015 w 327463"/>
                  <a:gd name="connsiteY76" fmla="*/ 252999 h 572249"/>
                  <a:gd name="connsiteX77" fmla="*/ 280167 w 327463"/>
                  <a:gd name="connsiteY77" fmla="*/ 257151 h 572249"/>
                  <a:gd name="connsiteX78" fmla="*/ 283597 w 327463"/>
                  <a:gd name="connsiteY78" fmla="*/ 266267 h 572249"/>
                  <a:gd name="connsiteX79" fmla="*/ 282965 w 327463"/>
                  <a:gd name="connsiteY79" fmla="*/ 270239 h 572249"/>
                  <a:gd name="connsiteX80" fmla="*/ 284410 w 327463"/>
                  <a:gd name="connsiteY80" fmla="*/ 271954 h 572249"/>
                  <a:gd name="connsiteX81" fmla="*/ 288832 w 327463"/>
                  <a:gd name="connsiteY81" fmla="*/ 270329 h 572249"/>
                  <a:gd name="connsiteX82" fmla="*/ 293887 w 327463"/>
                  <a:gd name="connsiteY82" fmla="*/ 272766 h 572249"/>
                  <a:gd name="connsiteX83" fmla="*/ 290457 w 327463"/>
                  <a:gd name="connsiteY83" fmla="*/ 278182 h 572249"/>
                  <a:gd name="connsiteX84" fmla="*/ 282514 w 327463"/>
                  <a:gd name="connsiteY84" fmla="*/ 277099 h 572249"/>
                  <a:gd name="connsiteX85" fmla="*/ 268253 w 327463"/>
                  <a:gd name="connsiteY85" fmla="*/ 254263 h 572249"/>
                  <a:gd name="connsiteX86" fmla="*/ 260852 w 327463"/>
                  <a:gd name="connsiteY86" fmla="*/ 256971 h 572249"/>
                  <a:gd name="connsiteX87" fmla="*/ 262928 w 327463"/>
                  <a:gd name="connsiteY87" fmla="*/ 259408 h 572249"/>
                  <a:gd name="connsiteX88" fmla="*/ 263198 w 327463"/>
                  <a:gd name="connsiteY88" fmla="*/ 264372 h 572249"/>
                  <a:gd name="connsiteX89" fmla="*/ 266177 w 327463"/>
                  <a:gd name="connsiteY89" fmla="*/ 268163 h 572249"/>
                  <a:gd name="connsiteX90" fmla="*/ 266719 w 327463"/>
                  <a:gd name="connsiteY90" fmla="*/ 276467 h 572249"/>
                  <a:gd name="connsiteX91" fmla="*/ 268795 w 327463"/>
                  <a:gd name="connsiteY91" fmla="*/ 279175 h 572249"/>
                  <a:gd name="connsiteX92" fmla="*/ 280890 w 327463"/>
                  <a:gd name="connsiteY92" fmla="*/ 280980 h 572249"/>
                  <a:gd name="connsiteX93" fmla="*/ 283236 w 327463"/>
                  <a:gd name="connsiteY93" fmla="*/ 286576 h 572249"/>
                  <a:gd name="connsiteX94" fmla="*/ 286756 w 327463"/>
                  <a:gd name="connsiteY94" fmla="*/ 296775 h 572249"/>
                  <a:gd name="connsiteX95" fmla="*/ 296865 w 327463"/>
                  <a:gd name="connsiteY95" fmla="*/ 318077 h 572249"/>
                  <a:gd name="connsiteX96" fmla="*/ 305891 w 327463"/>
                  <a:gd name="connsiteY96" fmla="*/ 330262 h 572249"/>
                  <a:gd name="connsiteX97" fmla="*/ 302552 w 327463"/>
                  <a:gd name="connsiteY97" fmla="*/ 336490 h 572249"/>
                  <a:gd name="connsiteX98" fmla="*/ 307697 w 327463"/>
                  <a:gd name="connsiteY98" fmla="*/ 344342 h 572249"/>
                  <a:gd name="connsiteX99" fmla="*/ 306253 w 327463"/>
                  <a:gd name="connsiteY99" fmla="*/ 346599 h 572249"/>
                  <a:gd name="connsiteX100" fmla="*/ 303906 w 327463"/>
                  <a:gd name="connsiteY100" fmla="*/ 346328 h 572249"/>
                  <a:gd name="connsiteX101" fmla="*/ 303545 w 327463"/>
                  <a:gd name="connsiteY101" fmla="*/ 349487 h 572249"/>
                  <a:gd name="connsiteX102" fmla="*/ 306072 w 327463"/>
                  <a:gd name="connsiteY102" fmla="*/ 355444 h 572249"/>
                  <a:gd name="connsiteX103" fmla="*/ 308690 w 327463"/>
                  <a:gd name="connsiteY103" fmla="*/ 356798 h 572249"/>
                  <a:gd name="connsiteX104" fmla="*/ 301017 w 327463"/>
                  <a:gd name="connsiteY104" fmla="*/ 360679 h 572249"/>
                  <a:gd name="connsiteX105" fmla="*/ 301198 w 327463"/>
                  <a:gd name="connsiteY105" fmla="*/ 367539 h 572249"/>
                  <a:gd name="connsiteX106" fmla="*/ 313383 w 327463"/>
                  <a:gd name="connsiteY106" fmla="*/ 388299 h 572249"/>
                  <a:gd name="connsiteX107" fmla="*/ 320875 w 327463"/>
                  <a:gd name="connsiteY107" fmla="*/ 393805 h 572249"/>
                  <a:gd name="connsiteX108" fmla="*/ 323041 w 327463"/>
                  <a:gd name="connsiteY108" fmla="*/ 393173 h 572249"/>
                  <a:gd name="connsiteX109" fmla="*/ 326832 w 327463"/>
                  <a:gd name="connsiteY109" fmla="*/ 397055 h 572249"/>
                  <a:gd name="connsiteX110" fmla="*/ 324305 w 327463"/>
                  <a:gd name="connsiteY110" fmla="*/ 399040 h 572249"/>
                  <a:gd name="connsiteX111" fmla="*/ 324034 w 327463"/>
                  <a:gd name="connsiteY111" fmla="*/ 410503 h 572249"/>
                  <a:gd name="connsiteX112" fmla="*/ 327193 w 327463"/>
                  <a:gd name="connsiteY112" fmla="*/ 414475 h 572249"/>
                  <a:gd name="connsiteX113" fmla="*/ 325839 w 327463"/>
                  <a:gd name="connsiteY113" fmla="*/ 418446 h 572249"/>
                  <a:gd name="connsiteX114" fmla="*/ 327464 w 327463"/>
                  <a:gd name="connsiteY114" fmla="*/ 421425 h 572249"/>
                  <a:gd name="connsiteX115" fmla="*/ 320965 w 327463"/>
                  <a:gd name="connsiteY115" fmla="*/ 433159 h 572249"/>
                  <a:gd name="connsiteX116" fmla="*/ 324937 w 327463"/>
                  <a:gd name="connsiteY116" fmla="*/ 444983 h 572249"/>
                  <a:gd name="connsiteX117" fmla="*/ 322770 w 327463"/>
                  <a:gd name="connsiteY117" fmla="*/ 456626 h 572249"/>
                  <a:gd name="connsiteX118" fmla="*/ 321507 w 327463"/>
                  <a:gd name="connsiteY118" fmla="*/ 457439 h 572249"/>
                  <a:gd name="connsiteX119" fmla="*/ 318528 w 327463"/>
                  <a:gd name="connsiteY119" fmla="*/ 453286 h 572249"/>
                  <a:gd name="connsiteX120" fmla="*/ 308509 w 327463"/>
                  <a:gd name="connsiteY120" fmla="*/ 456084 h 572249"/>
                  <a:gd name="connsiteX121" fmla="*/ 304177 w 327463"/>
                  <a:gd name="connsiteY121" fmla="*/ 453918 h 572249"/>
                  <a:gd name="connsiteX122" fmla="*/ 309141 w 327463"/>
                  <a:gd name="connsiteY122" fmla="*/ 448954 h 572249"/>
                  <a:gd name="connsiteX123" fmla="*/ 305891 w 327463"/>
                  <a:gd name="connsiteY123" fmla="*/ 446968 h 572249"/>
                  <a:gd name="connsiteX124" fmla="*/ 305982 w 327463"/>
                  <a:gd name="connsiteY124" fmla="*/ 443448 h 572249"/>
                  <a:gd name="connsiteX125" fmla="*/ 308058 w 327463"/>
                  <a:gd name="connsiteY125" fmla="*/ 440740 h 572249"/>
                  <a:gd name="connsiteX126" fmla="*/ 311126 w 327463"/>
                  <a:gd name="connsiteY126" fmla="*/ 439025 h 572249"/>
                  <a:gd name="connsiteX127" fmla="*/ 318077 w 327463"/>
                  <a:gd name="connsiteY127" fmla="*/ 438574 h 572249"/>
                  <a:gd name="connsiteX128" fmla="*/ 318618 w 327463"/>
                  <a:gd name="connsiteY128" fmla="*/ 429097 h 572249"/>
                  <a:gd name="connsiteX129" fmla="*/ 316903 w 327463"/>
                  <a:gd name="connsiteY129" fmla="*/ 427923 h 572249"/>
                  <a:gd name="connsiteX130" fmla="*/ 313203 w 327463"/>
                  <a:gd name="connsiteY130" fmla="*/ 435776 h 572249"/>
                  <a:gd name="connsiteX131" fmla="*/ 308599 w 327463"/>
                  <a:gd name="connsiteY131" fmla="*/ 430270 h 572249"/>
                  <a:gd name="connsiteX132" fmla="*/ 305350 w 327463"/>
                  <a:gd name="connsiteY132" fmla="*/ 429999 h 572249"/>
                  <a:gd name="connsiteX133" fmla="*/ 304989 w 327463"/>
                  <a:gd name="connsiteY133" fmla="*/ 428014 h 572249"/>
                  <a:gd name="connsiteX134" fmla="*/ 308058 w 327463"/>
                  <a:gd name="connsiteY134" fmla="*/ 425125 h 572249"/>
                  <a:gd name="connsiteX135" fmla="*/ 306343 w 327463"/>
                  <a:gd name="connsiteY135" fmla="*/ 410774 h 572249"/>
                  <a:gd name="connsiteX136" fmla="*/ 303635 w 327463"/>
                  <a:gd name="connsiteY136" fmla="*/ 403011 h 572249"/>
                  <a:gd name="connsiteX137" fmla="*/ 298129 w 327463"/>
                  <a:gd name="connsiteY137" fmla="*/ 395249 h 572249"/>
                  <a:gd name="connsiteX138" fmla="*/ 295782 w 327463"/>
                  <a:gd name="connsiteY138" fmla="*/ 394617 h 572249"/>
                  <a:gd name="connsiteX139" fmla="*/ 293706 w 327463"/>
                  <a:gd name="connsiteY139" fmla="*/ 405990 h 572249"/>
                  <a:gd name="connsiteX140" fmla="*/ 293977 w 327463"/>
                  <a:gd name="connsiteY140" fmla="*/ 408698 h 572249"/>
                  <a:gd name="connsiteX141" fmla="*/ 293887 w 327463"/>
                  <a:gd name="connsiteY141" fmla="*/ 411406 h 572249"/>
                  <a:gd name="connsiteX142" fmla="*/ 290638 w 327463"/>
                  <a:gd name="connsiteY142" fmla="*/ 412760 h 572249"/>
                  <a:gd name="connsiteX143" fmla="*/ 292714 w 327463"/>
                  <a:gd name="connsiteY143" fmla="*/ 417182 h 572249"/>
                  <a:gd name="connsiteX144" fmla="*/ 291811 w 327463"/>
                  <a:gd name="connsiteY144" fmla="*/ 422508 h 572249"/>
                  <a:gd name="connsiteX145" fmla="*/ 292714 w 327463"/>
                  <a:gd name="connsiteY145" fmla="*/ 427291 h 572249"/>
                  <a:gd name="connsiteX146" fmla="*/ 294699 w 327463"/>
                  <a:gd name="connsiteY146" fmla="*/ 435144 h 572249"/>
                  <a:gd name="connsiteX147" fmla="*/ 291991 w 327463"/>
                  <a:gd name="connsiteY147" fmla="*/ 441823 h 572249"/>
                  <a:gd name="connsiteX148" fmla="*/ 296685 w 327463"/>
                  <a:gd name="connsiteY148" fmla="*/ 446156 h 572249"/>
                  <a:gd name="connsiteX149" fmla="*/ 299393 w 327463"/>
                  <a:gd name="connsiteY149" fmla="*/ 446878 h 572249"/>
                  <a:gd name="connsiteX150" fmla="*/ 305170 w 327463"/>
                  <a:gd name="connsiteY150" fmla="*/ 449586 h 572249"/>
                  <a:gd name="connsiteX151" fmla="*/ 295512 w 327463"/>
                  <a:gd name="connsiteY151" fmla="*/ 450940 h 572249"/>
                  <a:gd name="connsiteX152" fmla="*/ 287749 w 327463"/>
                  <a:gd name="connsiteY152" fmla="*/ 460688 h 572249"/>
                  <a:gd name="connsiteX153" fmla="*/ 289916 w 327463"/>
                  <a:gd name="connsiteY153" fmla="*/ 467006 h 572249"/>
                  <a:gd name="connsiteX154" fmla="*/ 289013 w 327463"/>
                  <a:gd name="connsiteY154" fmla="*/ 475761 h 572249"/>
                  <a:gd name="connsiteX155" fmla="*/ 291360 w 327463"/>
                  <a:gd name="connsiteY155" fmla="*/ 477386 h 572249"/>
                  <a:gd name="connsiteX156" fmla="*/ 294067 w 327463"/>
                  <a:gd name="connsiteY156" fmla="*/ 488759 h 572249"/>
                  <a:gd name="connsiteX157" fmla="*/ 296234 w 327463"/>
                  <a:gd name="connsiteY157" fmla="*/ 489481 h 572249"/>
                  <a:gd name="connsiteX158" fmla="*/ 295963 w 327463"/>
                  <a:gd name="connsiteY158" fmla="*/ 497875 h 572249"/>
                  <a:gd name="connsiteX159" fmla="*/ 295963 w 327463"/>
                  <a:gd name="connsiteY159" fmla="*/ 497875 h 572249"/>
                  <a:gd name="connsiteX160" fmla="*/ 292804 w 327463"/>
                  <a:gd name="connsiteY160" fmla="*/ 493633 h 572249"/>
                  <a:gd name="connsiteX161" fmla="*/ 284139 w 327463"/>
                  <a:gd name="connsiteY161" fmla="*/ 492549 h 572249"/>
                  <a:gd name="connsiteX162" fmla="*/ 280167 w 327463"/>
                  <a:gd name="connsiteY162" fmla="*/ 485600 h 572249"/>
                  <a:gd name="connsiteX163" fmla="*/ 275654 w 327463"/>
                  <a:gd name="connsiteY163" fmla="*/ 486683 h 572249"/>
                  <a:gd name="connsiteX164" fmla="*/ 271954 w 327463"/>
                  <a:gd name="connsiteY164" fmla="*/ 491466 h 572249"/>
                  <a:gd name="connsiteX165" fmla="*/ 259949 w 327463"/>
                  <a:gd name="connsiteY165" fmla="*/ 493904 h 572249"/>
                  <a:gd name="connsiteX166" fmla="*/ 257422 w 327463"/>
                  <a:gd name="connsiteY166" fmla="*/ 504825 h 572249"/>
                  <a:gd name="connsiteX167" fmla="*/ 258144 w 327463"/>
                  <a:gd name="connsiteY167" fmla="*/ 514934 h 572249"/>
                  <a:gd name="connsiteX168" fmla="*/ 254443 w 327463"/>
                  <a:gd name="connsiteY168" fmla="*/ 517100 h 572249"/>
                  <a:gd name="connsiteX169" fmla="*/ 248667 w 327463"/>
                  <a:gd name="connsiteY169" fmla="*/ 511595 h 572249"/>
                  <a:gd name="connsiteX170" fmla="*/ 244334 w 327463"/>
                  <a:gd name="connsiteY170" fmla="*/ 509970 h 572249"/>
                  <a:gd name="connsiteX171" fmla="*/ 242890 w 327463"/>
                  <a:gd name="connsiteY171" fmla="*/ 511504 h 572249"/>
                  <a:gd name="connsiteX172" fmla="*/ 242258 w 327463"/>
                  <a:gd name="connsiteY172" fmla="*/ 514483 h 572249"/>
                  <a:gd name="connsiteX173" fmla="*/ 246139 w 327463"/>
                  <a:gd name="connsiteY173" fmla="*/ 519898 h 572249"/>
                  <a:gd name="connsiteX174" fmla="*/ 240724 w 327463"/>
                  <a:gd name="connsiteY174" fmla="*/ 524863 h 572249"/>
                  <a:gd name="connsiteX175" fmla="*/ 241807 w 327463"/>
                  <a:gd name="connsiteY175" fmla="*/ 529737 h 572249"/>
                  <a:gd name="connsiteX176" fmla="*/ 239731 w 327463"/>
                  <a:gd name="connsiteY176" fmla="*/ 534881 h 572249"/>
                  <a:gd name="connsiteX177" fmla="*/ 241987 w 327463"/>
                  <a:gd name="connsiteY177" fmla="*/ 538041 h 572249"/>
                  <a:gd name="connsiteX178" fmla="*/ 237113 w 327463"/>
                  <a:gd name="connsiteY178" fmla="*/ 537048 h 572249"/>
                  <a:gd name="connsiteX179" fmla="*/ 230795 w 327463"/>
                  <a:gd name="connsiteY179" fmla="*/ 544449 h 572249"/>
                  <a:gd name="connsiteX180" fmla="*/ 225740 w 327463"/>
                  <a:gd name="connsiteY180" fmla="*/ 546796 h 572249"/>
                  <a:gd name="connsiteX181" fmla="*/ 211570 w 327463"/>
                  <a:gd name="connsiteY181" fmla="*/ 546254 h 572249"/>
                  <a:gd name="connsiteX182" fmla="*/ 200197 w 327463"/>
                  <a:gd name="connsiteY182" fmla="*/ 564397 h 572249"/>
                  <a:gd name="connsiteX183" fmla="*/ 186026 w 327463"/>
                  <a:gd name="connsiteY183" fmla="*/ 568549 h 572249"/>
                  <a:gd name="connsiteX184" fmla="*/ 183679 w 327463"/>
                  <a:gd name="connsiteY184" fmla="*/ 571617 h 572249"/>
                  <a:gd name="connsiteX185" fmla="*/ 167432 w 327463"/>
                  <a:gd name="connsiteY185" fmla="*/ 572249 h 572249"/>
                  <a:gd name="connsiteX186" fmla="*/ 162739 w 327463"/>
                  <a:gd name="connsiteY186" fmla="*/ 566924 h 572249"/>
                  <a:gd name="connsiteX187" fmla="*/ 155157 w 327463"/>
                  <a:gd name="connsiteY187" fmla="*/ 564487 h 572249"/>
                  <a:gd name="connsiteX188" fmla="*/ 149651 w 327463"/>
                  <a:gd name="connsiteY188" fmla="*/ 559884 h 572249"/>
                  <a:gd name="connsiteX189" fmla="*/ 142972 w 327463"/>
                  <a:gd name="connsiteY189" fmla="*/ 559342 h 572249"/>
                  <a:gd name="connsiteX190" fmla="*/ 141347 w 327463"/>
                  <a:gd name="connsiteY190" fmla="*/ 561147 h 572249"/>
                  <a:gd name="connsiteX191" fmla="*/ 137376 w 327463"/>
                  <a:gd name="connsiteY191" fmla="*/ 559703 h 572249"/>
                  <a:gd name="connsiteX192" fmla="*/ 124739 w 327463"/>
                  <a:gd name="connsiteY192" fmla="*/ 562591 h 572249"/>
                  <a:gd name="connsiteX193" fmla="*/ 125642 w 327463"/>
                  <a:gd name="connsiteY193" fmla="*/ 557176 h 572249"/>
                  <a:gd name="connsiteX194" fmla="*/ 119414 w 327463"/>
                  <a:gd name="connsiteY194" fmla="*/ 553746 h 572249"/>
                  <a:gd name="connsiteX195" fmla="*/ 116526 w 327463"/>
                  <a:gd name="connsiteY195" fmla="*/ 546616 h 572249"/>
                  <a:gd name="connsiteX196" fmla="*/ 116526 w 327463"/>
                  <a:gd name="connsiteY196" fmla="*/ 546616 h 572249"/>
                  <a:gd name="connsiteX197" fmla="*/ 116796 w 327463"/>
                  <a:gd name="connsiteY197" fmla="*/ 539394 h 572249"/>
                  <a:gd name="connsiteX198" fmla="*/ 111200 w 327463"/>
                  <a:gd name="connsiteY198" fmla="*/ 531000 h 572249"/>
                  <a:gd name="connsiteX199" fmla="*/ 112464 w 327463"/>
                  <a:gd name="connsiteY199" fmla="*/ 526849 h 572249"/>
                  <a:gd name="connsiteX200" fmla="*/ 103167 w 327463"/>
                  <a:gd name="connsiteY200" fmla="*/ 507262 h 572249"/>
                  <a:gd name="connsiteX201" fmla="*/ 102987 w 327463"/>
                  <a:gd name="connsiteY201" fmla="*/ 496070 h 572249"/>
                  <a:gd name="connsiteX202" fmla="*/ 99376 w 327463"/>
                  <a:gd name="connsiteY202" fmla="*/ 485870 h 572249"/>
                  <a:gd name="connsiteX203" fmla="*/ 108222 w 327463"/>
                  <a:gd name="connsiteY203" fmla="*/ 480455 h 572249"/>
                  <a:gd name="connsiteX204" fmla="*/ 105424 w 327463"/>
                  <a:gd name="connsiteY204" fmla="*/ 473144 h 572249"/>
                  <a:gd name="connsiteX205" fmla="*/ 109576 w 327463"/>
                  <a:gd name="connsiteY205" fmla="*/ 465471 h 572249"/>
                  <a:gd name="connsiteX206" fmla="*/ 108763 w 327463"/>
                  <a:gd name="connsiteY206" fmla="*/ 455272 h 572249"/>
                  <a:gd name="connsiteX207" fmla="*/ 106236 w 327463"/>
                  <a:gd name="connsiteY207" fmla="*/ 454641 h 572249"/>
                  <a:gd name="connsiteX208" fmla="*/ 104431 w 327463"/>
                  <a:gd name="connsiteY208" fmla="*/ 447781 h 572249"/>
                  <a:gd name="connsiteX209" fmla="*/ 106056 w 327463"/>
                  <a:gd name="connsiteY209" fmla="*/ 439928 h 572249"/>
                  <a:gd name="connsiteX210" fmla="*/ 103167 w 327463"/>
                  <a:gd name="connsiteY210" fmla="*/ 435595 h 572249"/>
                  <a:gd name="connsiteX211" fmla="*/ 93509 w 327463"/>
                  <a:gd name="connsiteY211" fmla="*/ 432436 h 572249"/>
                  <a:gd name="connsiteX212" fmla="*/ 90441 w 327463"/>
                  <a:gd name="connsiteY212" fmla="*/ 426118 h 572249"/>
                  <a:gd name="connsiteX213" fmla="*/ 90170 w 327463"/>
                  <a:gd name="connsiteY213" fmla="*/ 419258 h 572249"/>
                  <a:gd name="connsiteX214" fmla="*/ 91524 w 327463"/>
                  <a:gd name="connsiteY214" fmla="*/ 419258 h 572249"/>
                  <a:gd name="connsiteX215" fmla="*/ 89628 w 327463"/>
                  <a:gd name="connsiteY215" fmla="*/ 415648 h 572249"/>
                  <a:gd name="connsiteX216" fmla="*/ 91614 w 327463"/>
                  <a:gd name="connsiteY216" fmla="*/ 414204 h 572249"/>
                  <a:gd name="connsiteX217" fmla="*/ 79790 w 327463"/>
                  <a:gd name="connsiteY217" fmla="*/ 403734 h 572249"/>
                  <a:gd name="connsiteX218" fmla="*/ 76270 w 327463"/>
                  <a:gd name="connsiteY218" fmla="*/ 391639 h 572249"/>
                  <a:gd name="connsiteX219" fmla="*/ 66702 w 327463"/>
                  <a:gd name="connsiteY219" fmla="*/ 383154 h 572249"/>
                  <a:gd name="connsiteX220" fmla="*/ 67966 w 327463"/>
                  <a:gd name="connsiteY220" fmla="*/ 366276 h 572249"/>
                  <a:gd name="connsiteX221" fmla="*/ 69410 w 327463"/>
                  <a:gd name="connsiteY221" fmla="*/ 363839 h 572249"/>
                  <a:gd name="connsiteX222" fmla="*/ 72208 w 327463"/>
                  <a:gd name="connsiteY222" fmla="*/ 364470 h 572249"/>
                  <a:gd name="connsiteX223" fmla="*/ 70674 w 327463"/>
                  <a:gd name="connsiteY223" fmla="*/ 360138 h 572249"/>
                  <a:gd name="connsiteX224" fmla="*/ 72930 w 327463"/>
                  <a:gd name="connsiteY224" fmla="*/ 354271 h 572249"/>
                  <a:gd name="connsiteX225" fmla="*/ 70403 w 327463"/>
                  <a:gd name="connsiteY225" fmla="*/ 348765 h 572249"/>
                  <a:gd name="connsiteX226" fmla="*/ 76179 w 327463"/>
                  <a:gd name="connsiteY226" fmla="*/ 342718 h 572249"/>
                  <a:gd name="connsiteX227" fmla="*/ 70674 w 327463"/>
                  <a:gd name="connsiteY227" fmla="*/ 331074 h 572249"/>
                  <a:gd name="connsiteX228" fmla="*/ 73201 w 327463"/>
                  <a:gd name="connsiteY228" fmla="*/ 326561 h 572249"/>
                  <a:gd name="connsiteX229" fmla="*/ 73110 w 327463"/>
                  <a:gd name="connsiteY229" fmla="*/ 321868 h 572249"/>
                  <a:gd name="connsiteX230" fmla="*/ 71757 w 327463"/>
                  <a:gd name="connsiteY230" fmla="*/ 317806 h 572249"/>
                  <a:gd name="connsiteX231" fmla="*/ 62370 w 327463"/>
                  <a:gd name="connsiteY231" fmla="*/ 314376 h 572249"/>
                  <a:gd name="connsiteX232" fmla="*/ 56773 w 327463"/>
                  <a:gd name="connsiteY232" fmla="*/ 308238 h 572249"/>
                  <a:gd name="connsiteX233" fmla="*/ 52351 w 327463"/>
                  <a:gd name="connsiteY233" fmla="*/ 293526 h 572249"/>
                  <a:gd name="connsiteX234" fmla="*/ 46484 w 327463"/>
                  <a:gd name="connsiteY234" fmla="*/ 288381 h 572249"/>
                  <a:gd name="connsiteX235" fmla="*/ 45581 w 327463"/>
                  <a:gd name="connsiteY235" fmla="*/ 284590 h 572249"/>
                  <a:gd name="connsiteX236" fmla="*/ 42332 w 327463"/>
                  <a:gd name="connsiteY236" fmla="*/ 284049 h 572249"/>
                  <a:gd name="connsiteX237" fmla="*/ 42964 w 327463"/>
                  <a:gd name="connsiteY237" fmla="*/ 281431 h 572249"/>
                  <a:gd name="connsiteX238" fmla="*/ 35382 w 327463"/>
                  <a:gd name="connsiteY238" fmla="*/ 267802 h 572249"/>
                  <a:gd name="connsiteX239" fmla="*/ 36194 w 327463"/>
                  <a:gd name="connsiteY239" fmla="*/ 262296 h 572249"/>
                  <a:gd name="connsiteX240" fmla="*/ 30327 w 327463"/>
                  <a:gd name="connsiteY240" fmla="*/ 260220 h 572249"/>
                  <a:gd name="connsiteX241" fmla="*/ 35472 w 327463"/>
                  <a:gd name="connsiteY241" fmla="*/ 253992 h 572249"/>
                  <a:gd name="connsiteX242" fmla="*/ 34118 w 327463"/>
                  <a:gd name="connsiteY242" fmla="*/ 250743 h 572249"/>
                  <a:gd name="connsiteX243" fmla="*/ 37458 w 327463"/>
                  <a:gd name="connsiteY243" fmla="*/ 246591 h 572249"/>
                  <a:gd name="connsiteX244" fmla="*/ 36916 w 327463"/>
                  <a:gd name="connsiteY244" fmla="*/ 241987 h 572249"/>
                  <a:gd name="connsiteX245" fmla="*/ 34028 w 327463"/>
                  <a:gd name="connsiteY245" fmla="*/ 239912 h 572249"/>
                  <a:gd name="connsiteX246" fmla="*/ 35111 w 327463"/>
                  <a:gd name="connsiteY246" fmla="*/ 232330 h 572249"/>
                  <a:gd name="connsiteX247" fmla="*/ 29966 w 327463"/>
                  <a:gd name="connsiteY247" fmla="*/ 227456 h 572249"/>
                  <a:gd name="connsiteX248" fmla="*/ 31410 w 327463"/>
                  <a:gd name="connsiteY248" fmla="*/ 222220 h 572249"/>
                  <a:gd name="connsiteX249" fmla="*/ 25543 w 327463"/>
                  <a:gd name="connsiteY249" fmla="*/ 214909 h 572249"/>
                  <a:gd name="connsiteX250" fmla="*/ 25543 w 327463"/>
                  <a:gd name="connsiteY250" fmla="*/ 207959 h 572249"/>
                  <a:gd name="connsiteX251" fmla="*/ 27800 w 327463"/>
                  <a:gd name="connsiteY251" fmla="*/ 204800 h 572249"/>
                  <a:gd name="connsiteX252" fmla="*/ 21482 w 327463"/>
                  <a:gd name="connsiteY252" fmla="*/ 196767 h 572249"/>
                  <a:gd name="connsiteX253" fmla="*/ 19496 w 327463"/>
                  <a:gd name="connsiteY253" fmla="*/ 189727 h 572249"/>
                  <a:gd name="connsiteX254" fmla="*/ 21662 w 327463"/>
                  <a:gd name="connsiteY254" fmla="*/ 185394 h 572249"/>
                  <a:gd name="connsiteX255" fmla="*/ 18413 w 327463"/>
                  <a:gd name="connsiteY255" fmla="*/ 182326 h 572249"/>
                  <a:gd name="connsiteX256" fmla="*/ 15164 w 327463"/>
                  <a:gd name="connsiteY256" fmla="*/ 172217 h 572249"/>
                  <a:gd name="connsiteX257" fmla="*/ 10560 w 327463"/>
                  <a:gd name="connsiteY257" fmla="*/ 168787 h 572249"/>
                  <a:gd name="connsiteX258" fmla="*/ 15524 w 327463"/>
                  <a:gd name="connsiteY258" fmla="*/ 160844 h 572249"/>
                  <a:gd name="connsiteX259" fmla="*/ 6318 w 327463"/>
                  <a:gd name="connsiteY259" fmla="*/ 141528 h 572249"/>
                  <a:gd name="connsiteX260" fmla="*/ 7762 w 327463"/>
                  <a:gd name="connsiteY260" fmla="*/ 139362 h 572249"/>
                  <a:gd name="connsiteX261" fmla="*/ 4603 w 327463"/>
                  <a:gd name="connsiteY261" fmla="*/ 135481 h 572249"/>
                  <a:gd name="connsiteX262" fmla="*/ 3881 w 327463"/>
                  <a:gd name="connsiteY262" fmla="*/ 130606 h 572249"/>
                  <a:gd name="connsiteX263" fmla="*/ 5596 w 327463"/>
                  <a:gd name="connsiteY263" fmla="*/ 128440 h 572249"/>
                  <a:gd name="connsiteX264" fmla="*/ 0 w 327463"/>
                  <a:gd name="connsiteY264" fmla="*/ 118873 h 572249"/>
                  <a:gd name="connsiteX265" fmla="*/ 4062 w 327463"/>
                  <a:gd name="connsiteY265" fmla="*/ 121129 h 572249"/>
                  <a:gd name="connsiteX266" fmla="*/ 7130 w 327463"/>
                  <a:gd name="connsiteY266" fmla="*/ 119956 h 572249"/>
                  <a:gd name="connsiteX267" fmla="*/ 9116 w 327463"/>
                  <a:gd name="connsiteY267" fmla="*/ 123205 h 572249"/>
                  <a:gd name="connsiteX268" fmla="*/ 14261 w 327463"/>
                  <a:gd name="connsiteY268" fmla="*/ 124830 h 572249"/>
                  <a:gd name="connsiteX269" fmla="*/ 18323 w 327463"/>
                  <a:gd name="connsiteY269" fmla="*/ 122122 h 572249"/>
                  <a:gd name="connsiteX270" fmla="*/ 19947 w 327463"/>
                  <a:gd name="connsiteY270" fmla="*/ 111020 h 572249"/>
                  <a:gd name="connsiteX271" fmla="*/ 17059 w 327463"/>
                  <a:gd name="connsiteY271" fmla="*/ 108944 h 572249"/>
                  <a:gd name="connsiteX272" fmla="*/ 18052 w 327463"/>
                  <a:gd name="connsiteY272" fmla="*/ 105875 h 572249"/>
                  <a:gd name="connsiteX273" fmla="*/ 14261 w 327463"/>
                  <a:gd name="connsiteY273" fmla="*/ 100821 h 572249"/>
                  <a:gd name="connsiteX274" fmla="*/ 16788 w 327463"/>
                  <a:gd name="connsiteY274" fmla="*/ 96398 h 572249"/>
                  <a:gd name="connsiteX275" fmla="*/ 13358 w 327463"/>
                  <a:gd name="connsiteY275" fmla="*/ 90892 h 572249"/>
                  <a:gd name="connsiteX276" fmla="*/ 16066 w 327463"/>
                  <a:gd name="connsiteY276" fmla="*/ 87372 h 572249"/>
                  <a:gd name="connsiteX277" fmla="*/ 13539 w 327463"/>
                  <a:gd name="connsiteY277" fmla="*/ 84574 h 572249"/>
                  <a:gd name="connsiteX278" fmla="*/ 11734 w 327463"/>
                  <a:gd name="connsiteY278" fmla="*/ 76721 h 572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</a:cxnLst>
                <a:rect l="l" t="t" r="r" b="b"/>
                <a:pathLst>
                  <a:path w="327463" h="572249">
                    <a:moveTo>
                      <a:pt x="11734" y="76721"/>
                    </a:moveTo>
                    <a:lnTo>
                      <a:pt x="13268" y="73472"/>
                    </a:lnTo>
                    <a:lnTo>
                      <a:pt x="18232" y="75187"/>
                    </a:lnTo>
                    <a:lnTo>
                      <a:pt x="19135" y="70313"/>
                    </a:lnTo>
                    <a:lnTo>
                      <a:pt x="17510" y="66612"/>
                    </a:lnTo>
                    <a:lnTo>
                      <a:pt x="32764" y="59481"/>
                    </a:lnTo>
                    <a:lnTo>
                      <a:pt x="36555" y="51358"/>
                    </a:lnTo>
                    <a:lnTo>
                      <a:pt x="39804" y="54517"/>
                    </a:lnTo>
                    <a:lnTo>
                      <a:pt x="44317" y="51719"/>
                    </a:lnTo>
                    <a:lnTo>
                      <a:pt x="46755" y="43415"/>
                    </a:lnTo>
                    <a:lnTo>
                      <a:pt x="49011" y="43415"/>
                    </a:lnTo>
                    <a:lnTo>
                      <a:pt x="48018" y="45762"/>
                    </a:lnTo>
                    <a:lnTo>
                      <a:pt x="50004" y="47838"/>
                    </a:lnTo>
                    <a:lnTo>
                      <a:pt x="62640" y="55420"/>
                    </a:lnTo>
                    <a:lnTo>
                      <a:pt x="64716" y="52261"/>
                    </a:lnTo>
                    <a:lnTo>
                      <a:pt x="67966" y="53795"/>
                    </a:lnTo>
                    <a:lnTo>
                      <a:pt x="72750" y="52802"/>
                    </a:lnTo>
                    <a:lnTo>
                      <a:pt x="75277" y="50004"/>
                    </a:lnTo>
                    <a:lnTo>
                      <a:pt x="74284" y="40797"/>
                    </a:lnTo>
                    <a:lnTo>
                      <a:pt x="76631" y="36194"/>
                    </a:lnTo>
                    <a:lnTo>
                      <a:pt x="73381" y="17962"/>
                    </a:lnTo>
                    <a:lnTo>
                      <a:pt x="77985" y="12276"/>
                    </a:lnTo>
                    <a:lnTo>
                      <a:pt x="84032" y="15976"/>
                    </a:lnTo>
                    <a:lnTo>
                      <a:pt x="98744" y="15886"/>
                    </a:lnTo>
                    <a:lnTo>
                      <a:pt x="105243" y="12727"/>
                    </a:lnTo>
                    <a:lnTo>
                      <a:pt x="110839" y="4333"/>
                    </a:lnTo>
                    <a:lnTo>
                      <a:pt x="114450" y="9838"/>
                    </a:lnTo>
                    <a:lnTo>
                      <a:pt x="116887" y="9568"/>
                    </a:lnTo>
                    <a:lnTo>
                      <a:pt x="117609" y="5596"/>
                    </a:lnTo>
                    <a:lnTo>
                      <a:pt x="120317" y="5235"/>
                    </a:lnTo>
                    <a:lnTo>
                      <a:pt x="124739" y="5416"/>
                    </a:lnTo>
                    <a:lnTo>
                      <a:pt x="134397" y="10109"/>
                    </a:lnTo>
                    <a:lnTo>
                      <a:pt x="135841" y="8214"/>
                    </a:lnTo>
                    <a:lnTo>
                      <a:pt x="141708" y="7672"/>
                    </a:lnTo>
                    <a:lnTo>
                      <a:pt x="152720" y="0"/>
                    </a:lnTo>
                    <a:lnTo>
                      <a:pt x="153442" y="2798"/>
                    </a:lnTo>
                    <a:lnTo>
                      <a:pt x="158136" y="3881"/>
                    </a:lnTo>
                    <a:lnTo>
                      <a:pt x="161656" y="7311"/>
                    </a:lnTo>
                    <a:lnTo>
                      <a:pt x="164634" y="5596"/>
                    </a:lnTo>
                    <a:lnTo>
                      <a:pt x="176007" y="15434"/>
                    </a:lnTo>
                    <a:lnTo>
                      <a:pt x="183679" y="14081"/>
                    </a:lnTo>
                    <a:lnTo>
                      <a:pt x="186748" y="16608"/>
                    </a:lnTo>
                    <a:lnTo>
                      <a:pt x="190449" y="15796"/>
                    </a:lnTo>
                    <a:lnTo>
                      <a:pt x="194510" y="18142"/>
                    </a:lnTo>
                    <a:lnTo>
                      <a:pt x="199204" y="27530"/>
                    </a:lnTo>
                    <a:lnTo>
                      <a:pt x="202724" y="26446"/>
                    </a:lnTo>
                    <a:lnTo>
                      <a:pt x="207779" y="35021"/>
                    </a:lnTo>
                    <a:lnTo>
                      <a:pt x="206425" y="37729"/>
                    </a:lnTo>
                    <a:lnTo>
                      <a:pt x="209223" y="47928"/>
                    </a:lnTo>
                    <a:lnTo>
                      <a:pt x="212111" y="48289"/>
                    </a:lnTo>
                    <a:lnTo>
                      <a:pt x="214729" y="53976"/>
                    </a:lnTo>
                    <a:lnTo>
                      <a:pt x="224748" y="60564"/>
                    </a:lnTo>
                    <a:lnTo>
                      <a:pt x="224748" y="60564"/>
                    </a:lnTo>
                    <a:lnTo>
                      <a:pt x="220054" y="60474"/>
                    </a:lnTo>
                    <a:lnTo>
                      <a:pt x="218068" y="65077"/>
                    </a:lnTo>
                    <a:lnTo>
                      <a:pt x="230344" y="103348"/>
                    </a:lnTo>
                    <a:lnTo>
                      <a:pt x="229170" y="108041"/>
                    </a:lnTo>
                    <a:lnTo>
                      <a:pt x="233593" y="108583"/>
                    </a:lnTo>
                    <a:lnTo>
                      <a:pt x="234405" y="106507"/>
                    </a:lnTo>
                    <a:lnTo>
                      <a:pt x="245237" y="124740"/>
                    </a:lnTo>
                    <a:lnTo>
                      <a:pt x="240994" y="135210"/>
                    </a:lnTo>
                    <a:lnTo>
                      <a:pt x="247132" y="148839"/>
                    </a:lnTo>
                    <a:lnTo>
                      <a:pt x="244695" y="152359"/>
                    </a:lnTo>
                    <a:lnTo>
                      <a:pt x="244154" y="158948"/>
                    </a:lnTo>
                    <a:lnTo>
                      <a:pt x="260491" y="187651"/>
                    </a:lnTo>
                    <a:lnTo>
                      <a:pt x="270600" y="201280"/>
                    </a:lnTo>
                    <a:lnTo>
                      <a:pt x="274391" y="203627"/>
                    </a:lnTo>
                    <a:lnTo>
                      <a:pt x="270780" y="205883"/>
                    </a:lnTo>
                    <a:lnTo>
                      <a:pt x="271051" y="210035"/>
                    </a:lnTo>
                    <a:lnTo>
                      <a:pt x="277821" y="219061"/>
                    </a:lnTo>
                    <a:lnTo>
                      <a:pt x="279897" y="226102"/>
                    </a:lnTo>
                    <a:lnTo>
                      <a:pt x="278001" y="229983"/>
                    </a:lnTo>
                    <a:lnTo>
                      <a:pt x="274571" y="228629"/>
                    </a:lnTo>
                    <a:lnTo>
                      <a:pt x="271864" y="231878"/>
                    </a:lnTo>
                    <a:lnTo>
                      <a:pt x="274030" y="242890"/>
                    </a:lnTo>
                    <a:lnTo>
                      <a:pt x="272495" y="244605"/>
                    </a:lnTo>
                    <a:lnTo>
                      <a:pt x="276015" y="252999"/>
                    </a:lnTo>
                    <a:lnTo>
                      <a:pt x="280167" y="257151"/>
                    </a:lnTo>
                    <a:lnTo>
                      <a:pt x="283597" y="266267"/>
                    </a:lnTo>
                    <a:lnTo>
                      <a:pt x="282965" y="270239"/>
                    </a:lnTo>
                    <a:lnTo>
                      <a:pt x="284410" y="271954"/>
                    </a:lnTo>
                    <a:lnTo>
                      <a:pt x="288832" y="270329"/>
                    </a:lnTo>
                    <a:lnTo>
                      <a:pt x="293887" y="272766"/>
                    </a:lnTo>
                    <a:lnTo>
                      <a:pt x="290457" y="278182"/>
                    </a:lnTo>
                    <a:lnTo>
                      <a:pt x="282514" y="277099"/>
                    </a:lnTo>
                    <a:lnTo>
                      <a:pt x="268253" y="254263"/>
                    </a:lnTo>
                    <a:lnTo>
                      <a:pt x="260852" y="256971"/>
                    </a:lnTo>
                    <a:lnTo>
                      <a:pt x="262928" y="259408"/>
                    </a:lnTo>
                    <a:lnTo>
                      <a:pt x="263198" y="264372"/>
                    </a:lnTo>
                    <a:lnTo>
                      <a:pt x="266177" y="268163"/>
                    </a:lnTo>
                    <a:lnTo>
                      <a:pt x="266719" y="276467"/>
                    </a:lnTo>
                    <a:lnTo>
                      <a:pt x="268795" y="279175"/>
                    </a:lnTo>
                    <a:lnTo>
                      <a:pt x="280890" y="280980"/>
                    </a:lnTo>
                    <a:lnTo>
                      <a:pt x="283236" y="286576"/>
                    </a:lnTo>
                    <a:lnTo>
                      <a:pt x="286756" y="296775"/>
                    </a:lnTo>
                    <a:lnTo>
                      <a:pt x="296865" y="318077"/>
                    </a:lnTo>
                    <a:lnTo>
                      <a:pt x="305891" y="330262"/>
                    </a:lnTo>
                    <a:lnTo>
                      <a:pt x="302552" y="336490"/>
                    </a:lnTo>
                    <a:lnTo>
                      <a:pt x="307697" y="344342"/>
                    </a:lnTo>
                    <a:lnTo>
                      <a:pt x="306253" y="346599"/>
                    </a:lnTo>
                    <a:lnTo>
                      <a:pt x="303906" y="346328"/>
                    </a:lnTo>
                    <a:lnTo>
                      <a:pt x="303545" y="349487"/>
                    </a:lnTo>
                    <a:lnTo>
                      <a:pt x="306072" y="355444"/>
                    </a:lnTo>
                    <a:lnTo>
                      <a:pt x="308690" y="356798"/>
                    </a:lnTo>
                    <a:lnTo>
                      <a:pt x="301017" y="360679"/>
                    </a:lnTo>
                    <a:lnTo>
                      <a:pt x="301198" y="367539"/>
                    </a:lnTo>
                    <a:lnTo>
                      <a:pt x="313383" y="388299"/>
                    </a:lnTo>
                    <a:lnTo>
                      <a:pt x="320875" y="393805"/>
                    </a:lnTo>
                    <a:lnTo>
                      <a:pt x="323041" y="393173"/>
                    </a:lnTo>
                    <a:lnTo>
                      <a:pt x="326832" y="397055"/>
                    </a:lnTo>
                    <a:lnTo>
                      <a:pt x="324305" y="399040"/>
                    </a:lnTo>
                    <a:lnTo>
                      <a:pt x="324034" y="410503"/>
                    </a:lnTo>
                    <a:lnTo>
                      <a:pt x="327193" y="414475"/>
                    </a:lnTo>
                    <a:lnTo>
                      <a:pt x="325839" y="418446"/>
                    </a:lnTo>
                    <a:lnTo>
                      <a:pt x="327464" y="421425"/>
                    </a:lnTo>
                    <a:lnTo>
                      <a:pt x="320965" y="433159"/>
                    </a:lnTo>
                    <a:lnTo>
                      <a:pt x="324937" y="444983"/>
                    </a:lnTo>
                    <a:lnTo>
                      <a:pt x="322770" y="456626"/>
                    </a:lnTo>
                    <a:lnTo>
                      <a:pt x="321507" y="457439"/>
                    </a:lnTo>
                    <a:lnTo>
                      <a:pt x="318528" y="453286"/>
                    </a:lnTo>
                    <a:lnTo>
                      <a:pt x="308509" y="456084"/>
                    </a:lnTo>
                    <a:lnTo>
                      <a:pt x="304177" y="453918"/>
                    </a:lnTo>
                    <a:lnTo>
                      <a:pt x="309141" y="448954"/>
                    </a:lnTo>
                    <a:lnTo>
                      <a:pt x="305891" y="446968"/>
                    </a:lnTo>
                    <a:lnTo>
                      <a:pt x="305982" y="443448"/>
                    </a:lnTo>
                    <a:lnTo>
                      <a:pt x="308058" y="440740"/>
                    </a:lnTo>
                    <a:lnTo>
                      <a:pt x="311126" y="439025"/>
                    </a:lnTo>
                    <a:lnTo>
                      <a:pt x="318077" y="438574"/>
                    </a:lnTo>
                    <a:lnTo>
                      <a:pt x="318618" y="429097"/>
                    </a:lnTo>
                    <a:lnTo>
                      <a:pt x="316903" y="427923"/>
                    </a:lnTo>
                    <a:lnTo>
                      <a:pt x="313203" y="435776"/>
                    </a:lnTo>
                    <a:lnTo>
                      <a:pt x="308599" y="430270"/>
                    </a:lnTo>
                    <a:lnTo>
                      <a:pt x="305350" y="429999"/>
                    </a:lnTo>
                    <a:lnTo>
                      <a:pt x="304989" y="428014"/>
                    </a:lnTo>
                    <a:lnTo>
                      <a:pt x="308058" y="425125"/>
                    </a:lnTo>
                    <a:lnTo>
                      <a:pt x="306343" y="410774"/>
                    </a:lnTo>
                    <a:lnTo>
                      <a:pt x="303635" y="403011"/>
                    </a:lnTo>
                    <a:lnTo>
                      <a:pt x="298129" y="395249"/>
                    </a:lnTo>
                    <a:lnTo>
                      <a:pt x="295782" y="394617"/>
                    </a:lnTo>
                    <a:lnTo>
                      <a:pt x="293706" y="405990"/>
                    </a:lnTo>
                    <a:lnTo>
                      <a:pt x="293977" y="408698"/>
                    </a:lnTo>
                    <a:lnTo>
                      <a:pt x="293887" y="411406"/>
                    </a:lnTo>
                    <a:lnTo>
                      <a:pt x="290638" y="412760"/>
                    </a:lnTo>
                    <a:lnTo>
                      <a:pt x="292714" y="417182"/>
                    </a:lnTo>
                    <a:lnTo>
                      <a:pt x="291811" y="422508"/>
                    </a:lnTo>
                    <a:lnTo>
                      <a:pt x="292714" y="427291"/>
                    </a:lnTo>
                    <a:lnTo>
                      <a:pt x="294699" y="435144"/>
                    </a:lnTo>
                    <a:lnTo>
                      <a:pt x="291991" y="441823"/>
                    </a:lnTo>
                    <a:lnTo>
                      <a:pt x="296685" y="446156"/>
                    </a:lnTo>
                    <a:lnTo>
                      <a:pt x="299393" y="446878"/>
                    </a:lnTo>
                    <a:lnTo>
                      <a:pt x="305170" y="449586"/>
                    </a:lnTo>
                    <a:lnTo>
                      <a:pt x="295512" y="450940"/>
                    </a:lnTo>
                    <a:lnTo>
                      <a:pt x="287749" y="460688"/>
                    </a:lnTo>
                    <a:lnTo>
                      <a:pt x="289916" y="467006"/>
                    </a:lnTo>
                    <a:lnTo>
                      <a:pt x="289013" y="475761"/>
                    </a:lnTo>
                    <a:lnTo>
                      <a:pt x="291360" y="477386"/>
                    </a:lnTo>
                    <a:lnTo>
                      <a:pt x="294067" y="488759"/>
                    </a:lnTo>
                    <a:lnTo>
                      <a:pt x="296234" y="489481"/>
                    </a:lnTo>
                    <a:lnTo>
                      <a:pt x="295963" y="497875"/>
                    </a:lnTo>
                    <a:lnTo>
                      <a:pt x="295963" y="497875"/>
                    </a:lnTo>
                    <a:lnTo>
                      <a:pt x="292804" y="493633"/>
                    </a:lnTo>
                    <a:lnTo>
                      <a:pt x="284139" y="492549"/>
                    </a:lnTo>
                    <a:lnTo>
                      <a:pt x="280167" y="485600"/>
                    </a:lnTo>
                    <a:lnTo>
                      <a:pt x="275654" y="486683"/>
                    </a:lnTo>
                    <a:lnTo>
                      <a:pt x="271954" y="491466"/>
                    </a:lnTo>
                    <a:lnTo>
                      <a:pt x="259949" y="493904"/>
                    </a:lnTo>
                    <a:lnTo>
                      <a:pt x="257422" y="504825"/>
                    </a:lnTo>
                    <a:lnTo>
                      <a:pt x="258144" y="514934"/>
                    </a:lnTo>
                    <a:lnTo>
                      <a:pt x="254443" y="517100"/>
                    </a:lnTo>
                    <a:lnTo>
                      <a:pt x="248667" y="511595"/>
                    </a:lnTo>
                    <a:lnTo>
                      <a:pt x="244334" y="509970"/>
                    </a:lnTo>
                    <a:lnTo>
                      <a:pt x="242890" y="511504"/>
                    </a:lnTo>
                    <a:lnTo>
                      <a:pt x="242258" y="514483"/>
                    </a:lnTo>
                    <a:lnTo>
                      <a:pt x="246139" y="519898"/>
                    </a:lnTo>
                    <a:lnTo>
                      <a:pt x="240724" y="524863"/>
                    </a:lnTo>
                    <a:lnTo>
                      <a:pt x="241807" y="529737"/>
                    </a:lnTo>
                    <a:lnTo>
                      <a:pt x="239731" y="534881"/>
                    </a:lnTo>
                    <a:lnTo>
                      <a:pt x="241987" y="538041"/>
                    </a:lnTo>
                    <a:lnTo>
                      <a:pt x="237113" y="537048"/>
                    </a:lnTo>
                    <a:lnTo>
                      <a:pt x="230795" y="544449"/>
                    </a:lnTo>
                    <a:lnTo>
                      <a:pt x="225740" y="546796"/>
                    </a:lnTo>
                    <a:lnTo>
                      <a:pt x="211570" y="546254"/>
                    </a:lnTo>
                    <a:lnTo>
                      <a:pt x="200197" y="564397"/>
                    </a:lnTo>
                    <a:lnTo>
                      <a:pt x="186026" y="568549"/>
                    </a:lnTo>
                    <a:lnTo>
                      <a:pt x="183679" y="571617"/>
                    </a:lnTo>
                    <a:lnTo>
                      <a:pt x="167432" y="572249"/>
                    </a:lnTo>
                    <a:lnTo>
                      <a:pt x="162739" y="566924"/>
                    </a:lnTo>
                    <a:lnTo>
                      <a:pt x="155157" y="564487"/>
                    </a:lnTo>
                    <a:lnTo>
                      <a:pt x="149651" y="559884"/>
                    </a:lnTo>
                    <a:lnTo>
                      <a:pt x="142972" y="559342"/>
                    </a:lnTo>
                    <a:lnTo>
                      <a:pt x="141347" y="561147"/>
                    </a:lnTo>
                    <a:lnTo>
                      <a:pt x="137376" y="559703"/>
                    </a:lnTo>
                    <a:lnTo>
                      <a:pt x="124739" y="562591"/>
                    </a:lnTo>
                    <a:lnTo>
                      <a:pt x="125642" y="557176"/>
                    </a:lnTo>
                    <a:lnTo>
                      <a:pt x="119414" y="553746"/>
                    </a:lnTo>
                    <a:lnTo>
                      <a:pt x="116526" y="546616"/>
                    </a:lnTo>
                    <a:lnTo>
                      <a:pt x="116526" y="546616"/>
                    </a:lnTo>
                    <a:lnTo>
                      <a:pt x="116796" y="539394"/>
                    </a:lnTo>
                    <a:lnTo>
                      <a:pt x="111200" y="531000"/>
                    </a:lnTo>
                    <a:lnTo>
                      <a:pt x="112464" y="526849"/>
                    </a:lnTo>
                    <a:lnTo>
                      <a:pt x="103167" y="507262"/>
                    </a:lnTo>
                    <a:lnTo>
                      <a:pt x="102987" y="496070"/>
                    </a:lnTo>
                    <a:lnTo>
                      <a:pt x="99376" y="485870"/>
                    </a:lnTo>
                    <a:lnTo>
                      <a:pt x="108222" y="480455"/>
                    </a:lnTo>
                    <a:lnTo>
                      <a:pt x="105424" y="473144"/>
                    </a:lnTo>
                    <a:lnTo>
                      <a:pt x="109576" y="465471"/>
                    </a:lnTo>
                    <a:lnTo>
                      <a:pt x="108763" y="455272"/>
                    </a:lnTo>
                    <a:lnTo>
                      <a:pt x="106236" y="454641"/>
                    </a:lnTo>
                    <a:lnTo>
                      <a:pt x="104431" y="447781"/>
                    </a:lnTo>
                    <a:lnTo>
                      <a:pt x="106056" y="439928"/>
                    </a:lnTo>
                    <a:lnTo>
                      <a:pt x="103167" y="435595"/>
                    </a:lnTo>
                    <a:lnTo>
                      <a:pt x="93509" y="432436"/>
                    </a:lnTo>
                    <a:lnTo>
                      <a:pt x="90441" y="426118"/>
                    </a:lnTo>
                    <a:lnTo>
                      <a:pt x="90170" y="419258"/>
                    </a:lnTo>
                    <a:lnTo>
                      <a:pt x="91524" y="419258"/>
                    </a:lnTo>
                    <a:lnTo>
                      <a:pt x="89628" y="415648"/>
                    </a:lnTo>
                    <a:lnTo>
                      <a:pt x="91614" y="414204"/>
                    </a:lnTo>
                    <a:lnTo>
                      <a:pt x="79790" y="403734"/>
                    </a:lnTo>
                    <a:lnTo>
                      <a:pt x="76270" y="391639"/>
                    </a:lnTo>
                    <a:lnTo>
                      <a:pt x="66702" y="383154"/>
                    </a:lnTo>
                    <a:lnTo>
                      <a:pt x="67966" y="366276"/>
                    </a:lnTo>
                    <a:lnTo>
                      <a:pt x="69410" y="363839"/>
                    </a:lnTo>
                    <a:lnTo>
                      <a:pt x="72208" y="364470"/>
                    </a:lnTo>
                    <a:lnTo>
                      <a:pt x="70674" y="360138"/>
                    </a:lnTo>
                    <a:lnTo>
                      <a:pt x="72930" y="354271"/>
                    </a:lnTo>
                    <a:lnTo>
                      <a:pt x="70403" y="348765"/>
                    </a:lnTo>
                    <a:lnTo>
                      <a:pt x="76179" y="342718"/>
                    </a:lnTo>
                    <a:lnTo>
                      <a:pt x="70674" y="331074"/>
                    </a:lnTo>
                    <a:lnTo>
                      <a:pt x="73201" y="326561"/>
                    </a:lnTo>
                    <a:lnTo>
                      <a:pt x="73110" y="321868"/>
                    </a:lnTo>
                    <a:lnTo>
                      <a:pt x="71757" y="317806"/>
                    </a:lnTo>
                    <a:lnTo>
                      <a:pt x="62370" y="314376"/>
                    </a:lnTo>
                    <a:lnTo>
                      <a:pt x="56773" y="308238"/>
                    </a:lnTo>
                    <a:lnTo>
                      <a:pt x="52351" y="293526"/>
                    </a:lnTo>
                    <a:lnTo>
                      <a:pt x="46484" y="288381"/>
                    </a:lnTo>
                    <a:lnTo>
                      <a:pt x="45581" y="284590"/>
                    </a:lnTo>
                    <a:lnTo>
                      <a:pt x="42332" y="284049"/>
                    </a:lnTo>
                    <a:lnTo>
                      <a:pt x="42964" y="281431"/>
                    </a:lnTo>
                    <a:lnTo>
                      <a:pt x="35382" y="267802"/>
                    </a:lnTo>
                    <a:lnTo>
                      <a:pt x="36194" y="262296"/>
                    </a:lnTo>
                    <a:lnTo>
                      <a:pt x="30327" y="260220"/>
                    </a:lnTo>
                    <a:lnTo>
                      <a:pt x="35472" y="253992"/>
                    </a:lnTo>
                    <a:lnTo>
                      <a:pt x="34118" y="250743"/>
                    </a:lnTo>
                    <a:lnTo>
                      <a:pt x="37458" y="246591"/>
                    </a:lnTo>
                    <a:lnTo>
                      <a:pt x="36916" y="241987"/>
                    </a:lnTo>
                    <a:lnTo>
                      <a:pt x="34028" y="239912"/>
                    </a:lnTo>
                    <a:lnTo>
                      <a:pt x="35111" y="232330"/>
                    </a:lnTo>
                    <a:lnTo>
                      <a:pt x="29966" y="227456"/>
                    </a:lnTo>
                    <a:lnTo>
                      <a:pt x="31410" y="222220"/>
                    </a:lnTo>
                    <a:lnTo>
                      <a:pt x="25543" y="214909"/>
                    </a:lnTo>
                    <a:lnTo>
                      <a:pt x="25543" y="207959"/>
                    </a:lnTo>
                    <a:lnTo>
                      <a:pt x="27800" y="204800"/>
                    </a:lnTo>
                    <a:lnTo>
                      <a:pt x="21482" y="196767"/>
                    </a:lnTo>
                    <a:lnTo>
                      <a:pt x="19496" y="189727"/>
                    </a:lnTo>
                    <a:lnTo>
                      <a:pt x="21662" y="185394"/>
                    </a:lnTo>
                    <a:lnTo>
                      <a:pt x="18413" y="182326"/>
                    </a:lnTo>
                    <a:lnTo>
                      <a:pt x="15164" y="172217"/>
                    </a:lnTo>
                    <a:lnTo>
                      <a:pt x="10560" y="168787"/>
                    </a:lnTo>
                    <a:lnTo>
                      <a:pt x="15524" y="160844"/>
                    </a:lnTo>
                    <a:lnTo>
                      <a:pt x="6318" y="141528"/>
                    </a:lnTo>
                    <a:lnTo>
                      <a:pt x="7762" y="139362"/>
                    </a:lnTo>
                    <a:lnTo>
                      <a:pt x="4603" y="135481"/>
                    </a:lnTo>
                    <a:lnTo>
                      <a:pt x="3881" y="130606"/>
                    </a:lnTo>
                    <a:lnTo>
                      <a:pt x="5596" y="128440"/>
                    </a:lnTo>
                    <a:lnTo>
                      <a:pt x="0" y="118873"/>
                    </a:lnTo>
                    <a:lnTo>
                      <a:pt x="4062" y="121129"/>
                    </a:lnTo>
                    <a:lnTo>
                      <a:pt x="7130" y="119956"/>
                    </a:lnTo>
                    <a:lnTo>
                      <a:pt x="9116" y="123205"/>
                    </a:lnTo>
                    <a:lnTo>
                      <a:pt x="14261" y="124830"/>
                    </a:lnTo>
                    <a:lnTo>
                      <a:pt x="18323" y="122122"/>
                    </a:lnTo>
                    <a:lnTo>
                      <a:pt x="19947" y="111020"/>
                    </a:lnTo>
                    <a:lnTo>
                      <a:pt x="17059" y="108944"/>
                    </a:lnTo>
                    <a:lnTo>
                      <a:pt x="18052" y="105875"/>
                    </a:lnTo>
                    <a:lnTo>
                      <a:pt x="14261" y="100821"/>
                    </a:lnTo>
                    <a:lnTo>
                      <a:pt x="16788" y="96398"/>
                    </a:lnTo>
                    <a:lnTo>
                      <a:pt x="13358" y="90892"/>
                    </a:lnTo>
                    <a:lnTo>
                      <a:pt x="16066" y="87372"/>
                    </a:lnTo>
                    <a:lnTo>
                      <a:pt x="13539" y="84574"/>
                    </a:lnTo>
                    <a:lnTo>
                      <a:pt x="11734" y="76721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87">
                <a:extLst>
                  <a:ext uri="{FF2B5EF4-FFF2-40B4-BE49-F238E27FC236}">
                    <a16:creationId xmlns="" xmlns:a16="http://schemas.microsoft.com/office/drawing/2014/main" id="{E8BF08E6-827E-4CE3-8B12-6D50B36952BA}"/>
                  </a:ext>
                </a:extLst>
              </p:cNvPr>
              <p:cNvSpPr/>
              <p:nvPr/>
            </p:nvSpPr>
            <p:spPr>
              <a:xfrm>
                <a:off x="3808818" y="4897138"/>
                <a:ext cx="365898" cy="464919"/>
              </a:xfrm>
              <a:custGeom>
                <a:avLst/>
                <a:gdLst>
                  <a:gd name="connsiteX0" fmla="*/ 279897 w 368983"/>
                  <a:gd name="connsiteY0" fmla="*/ 303996 h 508616"/>
                  <a:gd name="connsiteX1" fmla="*/ 282243 w 368983"/>
                  <a:gd name="connsiteY1" fmla="*/ 305982 h 508616"/>
                  <a:gd name="connsiteX2" fmla="*/ 291631 w 368983"/>
                  <a:gd name="connsiteY2" fmla="*/ 304809 h 508616"/>
                  <a:gd name="connsiteX3" fmla="*/ 296505 w 368983"/>
                  <a:gd name="connsiteY3" fmla="*/ 312842 h 508616"/>
                  <a:gd name="connsiteX4" fmla="*/ 299032 w 368983"/>
                  <a:gd name="connsiteY4" fmla="*/ 312391 h 508616"/>
                  <a:gd name="connsiteX5" fmla="*/ 302101 w 368983"/>
                  <a:gd name="connsiteY5" fmla="*/ 305982 h 508616"/>
                  <a:gd name="connsiteX6" fmla="*/ 304267 w 368983"/>
                  <a:gd name="connsiteY6" fmla="*/ 309322 h 508616"/>
                  <a:gd name="connsiteX7" fmla="*/ 307787 w 368983"/>
                  <a:gd name="connsiteY7" fmla="*/ 309231 h 508616"/>
                  <a:gd name="connsiteX8" fmla="*/ 307065 w 368983"/>
                  <a:gd name="connsiteY8" fmla="*/ 318619 h 508616"/>
                  <a:gd name="connsiteX9" fmla="*/ 310585 w 368983"/>
                  <a:gd name="connsiteY9" fmla="*/ 322590 h 508616"/>
                  <a:gd name="connsiteX10" fmla="*/ 306253 w 368983"/>
                  <a:gd name="connsiteY10" fmla="*/ 323763 h 508616"/>
                  <a:gd name="connsiteX11" fmla="*/ 306072 w 368983"/>
                  <a:gd name="connsiteY11" fmla="*/ 325839 h 508616"/>
                  <a:gd name="connsiteX12" fmla="*/ 301559 w 368983"/>
                  <a:gd name="connsiteY12" fmla="*/ 326110 h 508616"/>
                  <a:gd name="connsiteX13" fmla="*/ 298851 w 368983"/>
                  <a:gd name="connsiteY13" fmla="*/ 324305 h 508616"/>
                  <a:gd name="connsiteX14" fmla="*/ 293075 w 368983"/>
                  <a:gd name="connsiteY14" fmla="*/ 323132 h 508616"/>
                  <a:gd name="connsiteX15" fmla="*/ 288742 w 368983"/>
                  <a:gd name="connsiteY15" fmla="*/ 322048 h 508616"/>
                  <a:gd name="connsiteX16" fmla="*/ 291721 w 368983"/>
                  <a:gd name="connsiteY16" fmla="*/ 328096 h 508616"/>
                  <a:gd name="connsiteX17" fmla="*/ 286395 w 368983"/>
                  <a:gd name="connsiteY17" fmla="*/ 328728 h 508616"/>
                  <a:gd name="connsiteX18" fmla="*/ 281341 w 368983"/>
                  <a:gd name="connsiteY18" fmla="*/ 325659 h 508616"/>
                  <a:gd name="connsiteX19" fmla="*/ 279806 w 368983"/>
                  <a:gd name="connsiteY19" fmla="*/ 321507 h 508616"/>
                  <a:gd name="connsiteX20" fmla="*/ 267170 w 368983"/>
                  <a:gd name="connsiteY20" fmla="*/ 314827 h 508616"/>
                  <a:gd name="connsiteX21" fmla="*/ 265455 w 368983"/>
                  <a:gd name="connsiteY21" fmla="*/ 308148 h 508616"/>
                  <a:gd name="connsiteX22" fmla="*/ 261032 w 368983"/>
                  <a:gd name="connsiteY22" fmla="*/ 306795 h 508616"/>
                  <a:gd name="connsiteX23" fmla="*/ 262747 w 368983"/>
                  <a:gd name="connsiteY23" fmla="*/ 303726 h 508616"/>
                  <a:gd name="connsiteX24" fmla="*/ 265455 w 368983"/>
                  <a:gd name="connsiteY24" fmla="*/ 303816 h 508616"/>
                  <a:gd name="connsiteX25" fmla="*/ 271412 w 368983"/>
                  <a:gd name="connsiteY25" fmla="*/ 307787 h 508616"/>
                  <a:gd name="connsiteX26" fmla="*/ 274752 w 368983"/>
                  <a:gd name="connsiteY26" fmla="*/ 313112 h 508616"/>
                  <a:gd name="connsiteX27" fmla="*/ 276918 w 368983"/>
                  <a:gd name="connsiteY27" fmla="*/ 302462 h 508616"/>
                  <a:gd name="connsiteX28" fmla="*/ 279897 w 368983"/>
                  <a:gd name="connsiteY28" fmla="*/ 303996 h 508616"/>
                  <a:gd name="connsiteX29" fmla="*/ 305170 w 368983"/>
                  <a:gd name="connsiteY29" fmla="*/ 110569 h 508616"/>
                  <a:gd name="connsiteX30" fmla="*/ 309231 w 368983"/>
                  <a:gd name="connsiteY30" fmla="*/ 110659 h 508616"/>
                  <a:gd name="connsiteX31" fmla="*/ 316091 w 368983"/>
                  <a:gd name="connsiteY31" fmla="*/ 115533 h 508616"/>
                  <a:gd name="connsiteX32" fmla="*/ 319431 w 368983"/>
                  <a:gd name="connsiteY32" fmla="*/ 115804 h 508616"/>
                  <a:gd name="connsiteX33" fmla="*/ 323673 w 368983"/>
                  <a:gd name="connsiteY33" fmla="*/ 112645 h 508616"/>
                  <a:gd name="connsiteX34" fmla="*/ 333421 w 368983"/>
                  <a:gd name="connsiteY34" fmla="*/ 116526 h 508616"/>
                  <a:gd name="connsiteX35" fmla="*/ 333872 w 368983"/>
                  <a:gd name="connsiteY35" fmla="*/ 125823 h 508616"/>
                  <a:gd name="connsiteX36" fmla="*/ 339378 w 368983"/>
                  <a:gd name="connsiteY36" fmla="*/ 131780 h 508616"/>
                  <a:gd name="connsiteX37" fmla="*/ 339649 w 368983"/>
                  <a:gd name="connsiteY37" fmla="*/ 141799 h 508616"/>
                  <a:gd name="connsiteX38" fmla="*/ 346870 w 368983"/>
                  <a:gd name="connsiteY38" fmla="*/ 148659 h 508616"/>
                  <a:gd name="connsiteX39" fmla="*/ 344794 w 368983"/>
                  <a:gd name="connsiteY39" fmla="*/ 151998 h 508616"/>
                  <a:gd name="connsiteX40" fmla="*/ 340371 w 368983"/>
                  <a:gd name="connsiteY40" fmla="*/ 152721 h 508616"/>
                  <a:gd name="connsiteX41" fmla="*/ 333060 w 368983"/>
                  <a:gd name="connsiteY41" fmla="*/ 146583 h 508616"/>
                  <a:gd name="connsiteX42" fmla="*/ 333150 w 368983"/>
                  <a:gd name="connsiteY42" fmla="*/ 144416 h 508616"/>
                  <a:gd name="connsiteX43" fmla="*/ 328096 w 368983"/>
                  <a:gd name="connsiteY43" fmla="*/ 144416 h 508616"/>
                  <a:gd name="connsiteX44" fmla="*/ 323673 w 368983"/>
                  <a:gd name="connsiteY44" fmla="*/ 138730 h 508616"/>
                  <a:gd name="connsiteX45" fmla="*/ 312119 w 368983"/>
                  <a:gd name="connsiteY45" fmla="*/ 133044 h 508616"/>
                  <a:gd name="connsiteX46" fmla="*/ 312029 w 368983"/>
                  <a:gd name="connsiteY46" fmla="*/ 127177 h 508616"/>
                  <a:gd name="connsiteX47" fmla="*/ 308509 w 368983"/>
                  <a:gd name="connsiteY47" fmla="*/ 124108 h 508616"/>
                  <a:gd name="connsiteX48" fmla="*/ 304357 w 368983"/>
                  <a:gd name="connsiteY48" fmla="*/ 124559 h 508616"/>
                  <a:gd name="connsiteX49" fmla="*/ 302191 w 368983"/>
                  <a:gd name="connsiteY49" fmla="*/ 127086 h 508616"/>
                  <a:gd name="connsiteX50" fmla="*/ 297588 w 368983"/>
                  <a:gd name="connsiteY50" fmla="*/ 123115 h 508616"/>
                  <a:gd name="connsiteX51" fmla="*/ 294790 w 368983"/>
                  <a:gd name="connsiteY51" fmla="*/ 118873 h 508616"/>
                  <a:gd name="connsiteX52" fmla="*/ 295241 w 368983"/>
                  <a:gd name="connsiteY52" fmla="*/ 114540 h 508616"/>
                  <a:gd name="connsiteX53" fmla="*/ 302191 w 368983"/>
                  <a:gd name="connsiteY53" fmla="*/ 109576 h 508616"/>
                  <a:gd name="connsiteX54" fmla="*/ 305170 w 368983"/>
                  <a:gd name="connsiteY54" fmla="*/ 110569 h 508616"/>
                  <a:gd name="connsiteX55" fmla="*/ 150193 w 368983"/>
                  <a:gd name="connsiteY55" fmla="*/ 77263 h 508616"/>
                  <a:gd name="connsiteX56" fmla="*/ 162649 w 368983"/>
                  <a:gd name="connsiteY56" fmla="*/ 69862 h 508616"/>
                  <a:gd name="connsiteX57" fmla="*/ 159490 w 368983"/>
                  <a:gd name="connsiteY57" fmla="*/ 66793 h 508616"/>
                  <a:gd name="connsiteX58" fmla="*/ 165266 w 368983"/>
                  <a:gd name="connsiteY58" fmla="*/ 63453 h 508616"/>
                  <a:gd name="connsiteX59" fmla="*/ 171404 w 368983"/>
                  <a:gd name="connsiteY59" fmla="*/ 63092 h 508616"/>
                  <a:gd name="connsiteX60" fmla="*/ 172126 w 368983"/>
                  <a:gd name="connsiteY60" fmla="*/ 58850 h 508616"/>
                  <a:gd name="connsiteX61" fmla="*/ 181694 w 368983"/>
                  <a:gd name="connsiteY61" fmla="*/ 59301 h 508616"/>
                  <a:gd name="connsiteX62" fmla="*/ 185214 w 368983"/>
                  <a:gd name="connsiteY62" fmla="*/ 55239 h 508616"/>
                  <a:gd name="connsiteX63" fmla="*/ 190990 w 368983"/>
                  <a:gd name="connsiteY63" fmla="*/ 59933 h 508616"/>
                  <a:gd name="connsiteX64" fmla="*/ 194059 w 368983"/>
                  <a:gd name="connsiteY64" fmla="*/ 59752 h 508616"/>
                  <a:gd name="connsiteX65" fmla="*/ 196767 w 368983"/>
                  <a:gd name="connsiteY65" fmla="*/ 56232 h 508616"/>
                  <a:gd name="connsiteX66" fmla="*/ 195955 w 368983"/>
                  <a:gd name="connsiteY66" fmla="*/ 51900 h 508616"/>
                  <a:gd name="connsiteX67" fmla="*/ 204078 w 368983"/>
                  <a:gd name="connsiteY67" fmla="*/ 45491 h 508616"/>
                  <a:gd name="connsiteX68" fmla="*/ 208230 w 368983"/>
                  <a:gd name="connsiteY68" fmla="*/ 33577 h 508616"/>
                  <a:gd name="connsiteX69" fmla="*/ 212021 w 368983"/>
                  <a:gd name="connsiteY69" fmla="*/ 34660 h 508616"/>
                  <a:gd name="connsiteX70" fmla="*/ 219422 w 368983"/>
                  <a:gd name="connsiteY70" fmla="*/ 41430 h 508616"/>
                  <a:gd name="connsiteX71" fmla="*/ 231878 w 368983"/>
                  <a:gd name="connsiteY71" fmla="*/ 19948 h 508616"/>
                  <a:gd name="connsiteX72" fmla="*/ 251284 w 368983"/>
                  <a:gd name="connsiteY72" fmla="*/ 18413 h 508616"/>
                  <a:gd name="connsiteX73" fmla="*/ 260581 w 368983"/>
                  <a:gd name="connsiteY73" fmla="*/ 26717 h 508616"/>
                  <a:gd name="connsiteX74" fmla="*/ 273398 w 368983"/>
                  <a:gd name="connsiteY74" fmla="*/ 14532 h 508616"/>
                  <a:gd name="connsiteX75" fmla="*/ 279987 w 368983"/>
                  <a:gd name="connsiteY75" fmla="*/ 17240 h 508616"/>
                  <a:gd name="connsiteX76" fmla="*/ 287569 w 368983"/>
                  <a:gd name="connsiteY76" fmla="*/ 17330 h 508616"/>
                  <a:gd name="connsiteX77" fmla="*/ 294429 w 368983"/>
                  <a:gd name="connsiteY77" fmla="*/ 12997 h 508616"/>
                  <a:gd name="connsiteX78" fmla="*/ 298039 w 368983"/>
                  <a:gd name="connsiteY78" fmla="*/ 13991 h 508616"/>
                  <a:gd name="connsiteX79" fmla="*/ 301469 w 368983"/>
                  <a:gd name="connsiteY79" fmla="*/ 11914 h 508616"/>
                  <a:gd name="connsiteX80" fmla="*/ 303635 w 368983"/>
                  <a:gd name="connsiteY80" fmla="*/ 15525 h 508616"/>
                  <a:gd name="connsiteX81" fmla="*/ 308509 w 368983"/>
                  <a:gd name="connsiteY81" fmla="*/ 9568 h 508616"/>
                  <a:gd name="connsiteX82" fmla="*/ 313744 w 368983"/>
                  <a:gd name="connsiteY82" fmla="*/ 10109 h 508616"/>
                  <a:gd name="connsiteX83" fmla="*/ 317445 w 368983"/>
                  <a:gd name="connsiteY83" fmla="*/ 5596 h 508616"/>
                  <a:gd name="connsiteX84" fmla="*/ 323492 w 368983"/>
                  <a:gd name="connsiteY84" fmla="*/ 4152 h 508616"/>
                  <a:gd name="connsiteX85" fmla="*/ 325478 w 368983"/>
                  <a:gd name="connsiteY85" fmla="*/ 0 h 508616"/>
                  <a:gd name="connsiteX86" fmla="*/ 336219 w 368983"/>
                  <a:gd name="connsiteY86" fmla="*/ 12005 h 508616"/>
                  <a:gd name="connsiteX87" fmla="*/ 336219 w 368983"/>
                  <a:gd name="connsiteY87" fmla="*/ 12005 h 508616"/>
                  <a:gd name="connsiteX88" fmla="*/ 322409 w 368983"/>
                  <a:gd name="connsiteY88" fmla="*/ 17240 h 508616"/>
                  <a:gd name="connsiteX89" fmla="*/ 320785 w 368983"/>
                  <a:gd name="connsiteY89" fmla="*/ 23558 h 508616"/>
                  <a:gd name="connsiteX90" fmla="*/ 321958 w 368983"/>
                  <a:gd name="connsiteY90" fmla="*/ 27439 h 508616"/>
                  <a:gd name="connsiteX91" fmla="*/ 322138 w 368983"/>
                  <a:gd name="connsiteY91" fmla="*/ 35472 h 508616"/>
                  <a:gd name="connsiteX92" fmla="*/ 331706 w 368983"/>
                  <a:gd name="connsiteY92" fmla="*/ 61738 h 508616"/>
                  <a:gd name="connsiteX93" fmla="*/ 339288 w 368983"/>
                  <a:gd name="connsiteY93" fmla="*/ 75097 h 508616"/>
                  <a:gd name="connsiteX94" fmla="*/ 343891 w 368983"/>
                  <a:gd name="connsiteY94" fmla="*/ 80783 h 508616"/>
                  <a:gd name="connsiteX95" fmla="*/ 345606 w 368983"/>
                  <a:gd name="connsiteY95" fmla="*/ 83581 h 508616"/>
                  <a:gd name="connsiteX96" fmla="*/ 350029 w 368983"/>
                  <a:gd name="connsiteY96" fmla="*/ 91795 h 508616"/>
                  <a:gd name="connsiteX97" fmla="*/ 353098 w 368983"/>
                  <a:gd name="connsiteY97" fmla="*/ 95676 h 508616"/>
                  <a:gd name="connsiteX98" fmla="*/ 359777 w 368983"/>
                  <a:gd name="connsiteY98" fmla="*/ 94051 h 508616"/>
                  <a:gd name="connsiteX99" fmla="*/ 360860 w 368983"/>
                  <a:gd name="connsiteY99" fmla="*/ 97752 h 508616"/>
                  <a:gd name="connsiteX100" fmla="*/ 365644 w 368983"/>
                  <a:gd name="connsiteY100" fmla="*/ 95766 h 508616"/>
                  <a:gd name="connsiteX101" fmla="*/ 368984 w 368983"/>
                  <a:gd name="connsiteY101" fmla="*/ 100189 h 508616"/>
                  <a:gd name="connsiteX102" fmla="*/ 367720 w 368983"/>
                  <a:gd name="connsiteY102" fmla="*/ 103167 h 508616"/>
                  <a:gd name="connsiteX103" fmla="*/ 366637 w 368983"/>
                  <a:gd name="connsiteY103" fmla="*/ 104161 h 508616"/>
                  <a:gd name="connsiteX104" fmla="*/ 358513 w 368983"/>
                  <a:gd name="connsiteY104" fmla="*/ 105785 h 508616"/>
                  <a:gd name="connsiteX105" fmla="*/ 357159 w 368983"/>
                  <a:gd name="connsiteY105" fmla="*/ 108583 h 508616"/>
                  <a:gd name="connsiteX106" fmla="*/ 358152 w 368983"/>
                  <a:gd name="connsiteY106" fmla="*/ 113547 h 508616"/>
                  <a:gd name="connsiteX107" fmla="*/ 356528 w 368983"/>
                  <a:gd name="connsiteY107" fmla="*/ 116526 h 508616"/>
                  <a:gd name="connsiteX108" fmla="*/ 358603 w 368983"/>
                  <a:gd name="connsiteY108" fmla="*/ 122573 h 508616"/>
                  <a:gd name="connsiteX109" fmla="*/ 357611 w 368983"/>
                  <a:gd name="connsiteY109" fmla="*/ 125552 h 508616"/>
                  <a:gd name="connsiteX110" fmla="*/ 354722 w 368983"/>
                  <a:gd name="connsiteY110" fmla="*/ 128982 h 508616"/>
                  <a:gd name="connsiteX111" fmla="*/ 356076 w 368983"/>
                  <a:gd name="connsiteY111" fmla="*/ 130697 h 508616"/>
                  <a:gd name="connsiteX112" fmla="*/ 357520 w 368983"/>
                  <a:gd name="connsiteY112" fmla="*/ 135300 h 508616"/>
                  <a:gd name="connsiteX113" fmla="*/ 359777 w 368983"/>
                  <a:gd name="connsiteY113" fmla="*/ 138459 h 508616"/>
                  <a:gd name="connsiteX114" fmla="*/ 359596 w 368983"/>
                  <a:gd name="connsiteY114" fmla="*/ 144146 h 508616"/>
                  <a:gd name="connsiteX115" fmla="*/ 355986 w 368983"/>
                  <a:gd name="connsiteY115" fmla="*/ 146493 h 508616"/>
                  <a:gd name="connsiteX116" fmla="*/ 353730 w 368983"/>
                  <a:gd name="connsiteY116" fmla="*/ 140174 h 508616"/>
                  <a:gd name="connsiteX117" fmla="*/ 348043 w 368983"/>
                  <a:gd name="connsiteY117" fmla="*/ 139542 h 508616"/>
                  <a:gd name="connsiteX118" fmla="*/ 346328 w 368983"/>
                  <a:gd name="connsiteY118" fmla="*/ 135210 h 508616"/>
                  <a:gd name="connsiteX119" fmla="*/ 347592 w 368983"/>
                  <a:gd name="connsiteY119" fmla="*/ 126996 h 508616"/>
                  <a:gd name="connsiteX120" fmla="*/ 343620 w 368983"/>
                  <a:gd name="connsiteY120" fmla="*/ 127538 h 508616"/>
                  <a:gd name="connsiteX121" fmla="*/ 342357 w 368983"/>
                  <a:gd name="connsiteY121" fmla="*/ 124920 h 508616"/>
                  <a:gd name="connsiteX122" fmla="*/ 340100 w 368983"/>
                  <a:gd name="connsiteY122" fmla="*/ 125643 h 508616"/>
                  <a:gd name="connsiteX123" fmla="*/ 335768 w 368983"/>
                  <a:gd name="connsiteY123" fmla="*/ 114902 h 508616"/>
                  <a:gd name="connsiteX124" fmla="*/ 337483 w 368983"/>
                  <a:gd name="connsiteY124" fmla="*/ 113006 h 508616"/>
                  <a:gd name="connsiteX125" fmla="*/ 344974 w 368983"/>
                  <a:gd name="connsiteY125" fmla="*/ 112464 h 508616"/>
                  <a:gd name="connsiteX126" fmla="*/ 345155 w 368983"/>
                  <a:gd name="connsiteY126" fmla="*/ 110208 h 508616"/>
                  <a:gd name="connsiteX127" fmla="*/ 346870 w 368983"/>
                  <a:gd name="connsiteY127" fmla="*/ 104521 h 508616"/>
                  <a:gd name="connsiteX128" fmla="*/ 343801 w 368983"/>
                  <a:gd name="connsiteY128" fmla="*/ 94683 h 508616"/>
                  <a:gd name="connsiteX129" fmla="*/ 339288 w 368983"/>
                  <a:gd name="connsiteY129" fmla="*/ 88365 h 508616"/>
                  <a:gd name="connsiteX130" fmla="*/ 336580 w 368983"/>
                  <a:gd name="connsiteY130" fmla="*/ 90712 h 508616"/>
                  <a:gd name="connsiteX131" fmla="*/ 337483 w 368983"/>
                  <a:gd name="connsiteY131" fmla="*/ 95676 h 508616"/>
                  <a:gd name="connsiteX132" fmla="*/ 326020 w 368983"/>
                  <a:gd name="connsiteY132" fmla="*/ 93871 h 508616"/>
                  <a:gd name="connsiteX133" fmla="*/ 324937 w 368983"/>
                  <a:gd name="connsiteY133" fmla="*/ 96850 h 508616"/>
                  <a:gd name="connsiteX134" fmla="*/ 327012 w 368983"/>
                  <a:gd name="connsiteY134" fmla="*/ 101182 h 508616"/>
                  <a:gd name="connsiteX135" fmla="*/ 325839 w 368983"/>
                  <a:gd name="connsiteY135" fmla="*/ 106236 h 508616"/>
                  <a:gd name="connsiteX136" fmla="*/ 322409 w 368983"/>
                  <a:gd name="connsiteY136" fmla="*/ 106959 h 508616"/>
                  <a:gd name="connsiteX137" fmla="*/ 319250 w 368983"/>
                  <a:gd name="connsiteY137" fmla="*/ 103348 h 508616"/>
                  <a:gd name="connsiteX138" fmla="*/ 317716 w 368983"/>
                  <a:gd name="connsiteY138" fmla="*/ 98745 h 508616"/>
                  <a:gd name="connsiteX139" fmla="*/ 311307 w 368983"/>
                  <a:gd name="connsiteY139" fmla="*/ 103890 h 508616"/>
                  <a:gd name="connsiteX140" fmla="*/ 307065 w 368983"/>
                  <a:gd name="connsiteY140" fmla="*/ 98474 h 508616"/>
                  <a:gd name="connsiteX141" fmla="*/ 314196 w 368983"/>
                  <a:gd name="connsiteY141" fmla="*/ 96308 h 508616"/>
                  <a:gd name="connsiteX142" fmla="*/ 319340 w 368983"/>
                  <a:gd name="connsiteY142" fmla="*/ 83401 h 508616"/>
                  <a:gd name="connsiteX143" fmla="*/ 321597 w 368983"/>
                  <a:gd name="connsiteY143" fmla="*/ 86650 h 508616"/>
                  <a:gd name="connsiteX144" fmla="*/ 325749 w 368983"/>
                  <a:gd name="connsiteY144" fmla="*/ 85657 h 508616"/>
                  <a:gd name="connsiteX145" fmla="*/ 331074 w 368983"/>
                  <a:gd name="connsiteY145" fmla="*/ 75006 h 508616"/>
                  <a:gd name="connsiteX146" fmla="*/ 319972 w 368983"/>
                  <a:gd name="connsiteY146" fmla="*/ 52531 h 508616"/>
                  <a:gd name="connsiteX147" fmla="*/ 319701 w 368983"/>
                  <a:gd name="connsiteY147" fmla="*/ 34119 h 508616"/>
                  <a:gd name="connsiteX148" fmla="*/ 316723 w 368983"/>
                  <a:gd name="connsiteY148" fmla="*/ 32494 h 508616"/>
                  <a:gd name="connsiteX149" fmla="*/ 307246 w 368983"/>
                  <a:gd name="connsiteY149" fmla="*/ 35924 h 508616"/>
                  <a:gd name="connsiteX150" fmla="*/ 306253 w 368983"/>
                  <a:gd name="connsiteY150" fmla="*/ 40707 h 508616"/>
                  <a:gd name="connsiteX151" fmla="*/ 308058 w 368983"/>
                  <a:gd name="connsiteY151" fmla="*/ 43415 h 508616"/>
                  <a:gd name="connsiteX152" fmla="*/ 303364 w 368983"/>
                  <a:gd name="connsiteY152" fmla="*/ 49282 h 508616"/>
                  <a:gd name="connsiteX153" fmla="*/ 297046 w 368983"/>
                  <a:gd name="connsiteY153" fmla="*/ 51810 h 508616"/>
                  <a:gd name="connsiteX154" fmla="*/ 294790 w 368983"/>
                  <a:gd name="connsiteY154" fmla="*/ 50907 h 508616"/>
                  <a:gd name="connsiteX155" fmla="*/ 290367 w 368983"/>
                  <a:gd name="connsiteY155" fmla="*/ 55059 h 508616"/>
                  <a:gd name="connsiteX156" fmla="*/ 288110 w 368983"/>
                  <a:gd name="connsiteY156" fmla="*/ 60745 h 508616"/>
                  <a:gd name="connsiteX157" fmla="*/ 279265 w 368983"/>
                  <a:gd name="connsiteY157" fmla="*/ 67695 h 508616"/>
                  <a:gd name="connsiteX158" fmla="*/ 277189 w 368983"/>
                  <a:gd name="connsiteY158" fmla="*/ 72930 h 508616"/>
                  <a:gd name="connsiteX159" fmla="*/ 274842 w 368983"/>
                  <a:gd name="connsiteY159" fmla="*/ 75368 h 508616"/>
                  <a:gd name="connsiteX160" fmla="*/ 273127 w 368983"/>
                  <a:gd name="connsiteY160" fmla="*/ 79339 h 508616"/>
                  <a:gd name="connsiteX161" fmla="*/ 267351 w 368983"/>
                  <a:gd name="connsiteY161" fmla="*/ 79429 h 508616"/>
                  <a:gd name="connsiteX162" fmla="*/ 260581 w 368983"/>
                  <a:gd name="connsiteY162" fmla="*/ 83401 h 508616"/>
                  <a:gd name="connsiteX163" fmla="*/ 252187 w 368983"/>
                  <a:gd name="connsiteY163" fmla="*/ 95947 h 508616"/>
                  <a:gd name="connsiteX164" fmla="*/ 251645 w 368983"/>
                  <a:gd name="connsiteY164" fmla="*/ 105244 h 508616"/>
                  <a:gd name="connsiteX165" fmla="*/ 249028 w 368983"/>
                  <a:gd name="connsiteY165" fmla="*/ 104973 h 508616"/>
                  <a:gd name="connsiteX166" fmla="*/ 244876 w 368983"/>
                  <a:gd name="connsiteY166" fmla="*/ 108403 h 508616"/>
                  <a:gd name="connsiteX167" fmla="*/ 242709 w 368983"/>
                  <a:gd name="connsiteY167" fmla="*/ 114179 h 508616"/>
                  <a:gd name="connsiteX168" fmla="*/ 246049 w 368983"/>
                  <a:gd name="connsiteY168" fmla="*/ 124559 h 508616"/>
                  <a:gd name="connsiteX169" fmla="*/ 245237 w 368983"/>
                  <a:gd name="connsiteY169" fmla="*/ 136112 h 508616"/>
                  <a:gd name="connsiteX170" fmla="*/ 243161 w 368983"/>
                  <a:gd name="connsiteY170" fmla="*/ 140084 h 508616"/>
                  <a:gd name="connsiteX171" fmla="*/ 247854 w 368983"/>
                  <a:gd name="connsiteY171" fmla="*/ 146583 h 508616"/>
                  <a:gd name="connsiteX172" fmla="*/ 246230 w 368983"/>
                  <a:gd name="connsiteY172" fmla="*/ 149742 h 508616"/>
                  <a:gd name="connsiteX173" fmla="*/ 244785 w 368983"/>
                  <a:gd name="connsiteY173" fmla="*/ 152810 h 508616"/>
                  <a:gd name="connsiteX174" fmla="*/ 244064 w 368983"/>
                  <a:gd name="connsiteY174" fmla="*/ 155970 h 508616"/>
                  <a:gd name="connsiteX175" fmla="*/ 248577 w 368983"/>
                  <a:gd name="connsiteY175" fmla="*/ 159580 h 508616"/>
                  <a:gd name="connsiteX176" fmla="*/ 253541 w 368983"/>
                  <a:gd name="connsiteY176" fmla="*/ 157865 h 508616"/>
                  <a:gd name="connsiteX177" fmla="*/ 252728 w 368983"/>
                  <a:gd name="connsiteY177" fmla="*/ 143063 h 508616"/>
                  <a:gd name="connsiteX178" fmla="*/ 255526 w 368983"/>
                  <a:gd name="connsiteY178" fmla="*/ 139813 h 508616"/>
                  <a:gd name="connsiteX179" fmla="*/ 256790 w 368983"/>
                  <a:gd name="connsiteY179" fmla="*/ 138459 h 508616"/>
                  <a:gd name="connsiteX180" fmla="*/ 261754 w 368983"/>
                  <a:gd name="connsiteY180" fmla="*/ 132051 h 508616"/>
                  <a:gd name="connsiteX181" fmla="*/ 263469 w 368983"/>
                  <a:gd name="connsiteY181" fmla="*/ 135300 h 508616"/>
                  <a:gd name="connsiteX182" fmla="*/ 267170 w 368983"/>
                  <a:gd name="connsiteY182" fmla="*/ 135210 h 508616"/>
                  <a:gd name="connsiteX183" fmla="*/ 267802 w 368983"/>
                  <a:gd name="connsiteY183" fmla="*/ 140806 h 508616"/>
                  <a:gd name="connsiteX184" fmla="*/ 264011 w 368983"/>
                  <a:gd name="connsiteY184" fmla="*/ 141709 h 508616"/>
                  <a:gd name="connsiteX185" fmla="*/ 261032 w 368983"/>
                  <a:gd name="connsiteY185" fmla="*/ 157053 h 508616"/>
                  <a:gd name="connsiteX186" fmla="*/ 265274 w 368983"/>
                  <a:gd name="connsiteY186" fmla="*/ 171494 h 508616"/>
                  <a:gd name="connsiteX187" fmla="*/ 272495 w 368983"/>
                  <a:gd name="connsiteY187" fmla="*/ 173931 h 508616"/>
                  <a:gd name="connsiteX188" fmla="*/ 282063 w 368983"/>
                  <a:gd name="connsiteY188" fmla="*/ 182416 h 508616"/>
                  <a:gd name="connsiteX189" fmla="*/ 288471 w 368983"/>
                  <a:gd name="connsiteY189" fmla="*/ 183770 h 508616"/>
                  <a:gd name="connsiteX190" fmla="*/ 292082 w 368983"/>
                  <a:gd name="connsiteY190" fmla="*/ 187110 h 508616"/>
                  <a:gd name="connsiteX191" fmla="*/ 290728 w 368983"/>
                  <a:gd name="connsiteY191" fmla="*/ 194962 h 508616"/>
                  <a:gd name="connsiteX192" fmla="*/ 287930 w 368983"/>
                  <a:gd name="connsiteY192" fmla="*/ 197038 h 508616"/>
                  <a:gd name="connsiteX193" fmla="*/ 288201 w 368983"/>
                  <a:gd name="connsiteY193" fmla="*/ 208501 h 508616"/>
                  <a:gd name="connsiteX194" fmla="*/ 291269 w 368983"/>
                  <a:gd name="connsiteY194" fmla="*/ 213285 h 508616"/>
                  <a:gd name="connsiteX195" fmla="*/ 297768 w 368983"/>
                  <a:gd name="connsiteY195" fmla="*/ 216264 h 508616"/>
                  <a:gd name="connsiteX196" fmla="*/ 304086 w 368983"/>
                  <a:gd name="connsiteY196" fmla="*/ 215903 h 508616"/>
                  <a:gd name="connsiteX197" fmla="*/ 307877 w 368983"/>
                  <a:gd name="connsiteY197" fmla="*/ 220867 h 508616"/>
                  <a:gd name="connsiteX198" fmla="*/ 311397 w 368983"/>
                  <a:gd name="connsiteY198" fmla="*/ 220235 h 508616"/>
                  <a:gd name="connsiteX199" fmla="*/ 313564 w 368983"/>
                  <a:gd name="connsiteY199" fmla="*/ 226102 h 508616"/>
                  <a:gd name="connsiteX200" fmla="*/ 306343 w 368983"/>
                  <a:gd name="connsiteY200" fmla="*/ 231157 h 508616"/>
                  <a:gd name="connsiteX201" fmla="*/ 308419 w 368983"/>
                  <a:gd name="connsiteY201" fmla="*/ 234767 h 508616"/>
                  <a:gd name="connsiteX202" fmla="*/ 307606 w 368983"/>
                  <a:gd name="connsiteY202" fmla="*/ 237204 h 508616"/>
                  <a:gd name="connsiteX203" fmla="*/ 298671 w 368983"/>
                  <a:gd name="connsiteY203" fmla="*/ 229803 h 508616"/>
                  <a:gd name="connsiteX204" fmla="*/ 295151 w 368983"/>
                  <a:gd name="connsiteY204" fmla="*/ 233684 h 508616"/>
                  <a:gd name="connsiteX205" fmla="*/ 294158 w 368983"/>
                  <a:gd name="connsiteY205" fmla="*/ 247042 h 508616"/>
                  <a:gd name="connsiteX206" fmla="*/ 291360 w 368983"/>
                  <a:gd name="connsiteY206" fmla="*/ 250201 h 508616"/>
                  <a:gd name="connsiteX207" fmla="*/ 286847 w 368983"/>
                  <a:gd name="connsiteY207" fmla="*/ 249389 h 508616"/>
                  <a:gd name="connsiteX208" fmla="*/ 283597 w 368983"/>
                  <a:gd name="connsiteY208" fmla="*/ 244064 h 508616"/>
                  <a:gd name="connsiteX209" fmla="*/ 279265 w 368983"/>
                  <a:gd name="connsiteY209" fmla="*/ 244785 h 508616"/>
                  <a:gd name="connsiteX210" fmla="*/ 275925 w 368983"/>
                  <a:gd name="connsiteY210" fmla="*/ 242439 h 508616"/>
                  <a:gd name="connsiteX211" fmla="*/ 275745 w 368983"/>
                  <a:gd name="connsiteY211" fmla="*/ 238016 h 508616"/>
                  <a:gd name="connsiteX212" fmla="*/ 277730 w 368983"/>
                  <a:gd name="connsiteY212" fmla="*/ 236572 h 508616"/>
                  <a:gd name="connsiteX213" fmla="*/ 269156 w 368983"/>
                  <a:gd name="connsiteY213" fmla="*/ 227004 h 508616"/>
                  <a:gd name="connsiteX214" fmla="*/ 267802 w 368983"/>
                  <a:gd name="connsiteY214" fmla="*/ 222040 h 508616"/>
                  <a:gd name="connsiteX215" fmla="*/ 259678 w 368983"/>
                  <a:gd name="connsiteY215" fmla="*/ 216535 h 508616"/>
                  <a:gd name="connsiteX216" fmla="*/ 251194 w 368983"/>
                  <a:gd name="connsiteY216" fmla="*/ 206335 h 508616"/>
                  <a:gd name="connsiteX217" fmla="*/ 236391 w 368983"/>
                  <a:gd name="connsiteY217" fmla="*/ 196497 h 508616"/>
                  <a:gd name="connsiteX218" fmla="*/ 234676 w 368983"/>
                  <a:gd name="connsiteY218" fmla="*/ 201912 h 508616"/>
                  <a:gd name="connsiteX219" fmla="*/ 231968 w 368983"/>
                  <a:gd name="connsiteY219" fmla="*/ 206335 h 508616"/>
                  <a:gd name="connsiteX220" fmla="*/ 226011 w 368983"/>
                  <a:gd name="connsiteY220" fmla="*/ 209494 h 508616"/>
                  <a:gd name="connsiteX221" fmla="*/ 223484 w 368983"/>
                  <a:gd name="connsiteY221" fmla="*/ 212202 h 508616"/>
                  <a:gd name="connsiteX222" fmla="*/ 227365 w 368983"/>
                  <a:gd name="connsiteY222" fmla="*/ 213285 h 508616"/>
                  <a:gd name="connsiteX223" fmla="*/ 227907 w 368983"/>
                  <a:gd name="connsiteY223" fmla="*/ 218610 h 508616"/>
                  <a:gd name="connsiteX224" fmla="*/ 230795 w 368983"/>
                  <a:gd name="connsiteY224" fmla="*/ 222131 h 508616"/>
                  <a:gd name="connsiteX225" fmla="*/ 233683 w 368983"/>
                  <a:gd name="connsiteY225" fmla="*/ 222943 h 508616"/>
                  <a:gd name="connsiteX226" fmla="*/ 234676 w 368983"/>
                  <a:gd name="connsiteY226" fmla="*/ 220777 h 508616"/>
                  <a:gd name="connsiteX227" fmla="*/ 243612 w 368983"/>
                  <a:gd name="connsiteY227" fmla="*/ 225290 h 508616"/>
                  <a:gd name="connsiteX228" fmla="*/ 246681 w 368983"/>
                  <a:gd name="connsiteY228" fmla="*/ 224838 h 508616"/>
                  <a:gd name="connsiteX229" fmla="*/ 248125 w 368983"/>
                  <a:gd name="connsiteY229" fmla="*/ 229712 h 508616"/>
                  <a:gd name="connsiteX230" fmla="*/ 245507 w 368983"/>
                  <a:gd name="connsiteY230" fmla="*/ 243251 h 508616"/>
                  <a:gd name="connsiteX231" fmla="*/ 246410 w 368983"/>
                  <a:gd name="connsiteY231" fmla="*/ 248847 h 508616"/>
                  <a:gd name="connsiteX232" fmla="*/ 248125 w 368983"/>
                  <a:gd name="connsiteY232" fmla="*/ 254805 h 508616"/>
                  <a:gd name="connsiteX233" fmla="*/ 252638 w 368983"/>
                  <a:gd name="connsiteY233" fmla="*/ 260220 h 508616"/>
                  <a:gd name="connsiteX234" fmla="*/ 267441 w 368983"/>
                  <a:gd name="connsiteY234" fmla="*/ 269517 h 508616"/>
                  <a:gd name="connsiteX235" fmla="*/ 263650 w 368983"/>
                  <a:gd name="connsiteY235" fmla="*/ 274481 h 508616"/>
                  <a:gd name="connsiteX236" fmla="*/ 254353 w 368983"/>
                  <a:gd name="connsiteY236" fmla="*/ 274030 h 508616"/>
                  <a:gd name="connsiteX237" fmla="*/ 248937 w 368983"/>
                  <a:gd name="connsiteY237" fmla="*/ 279987 h 508616"/>
                  <a:gd name="connsiteX238" fmla="*/ 248396 w 368983"/>
                  <a:gd name="connsiteY238" fmla="*/ 284049 h 508616"/>
                  <a:gd name="connsiteX239" fmla="*/ 250562 w 368983"/>
                  <a:gd name="connsiteY239" fmla="*/ 286125 h 508616"/>
                  <a:gd name="connsiteX240" fmla="*/ 246681 w 368983"/>
                  <a:gd name="connsiteY240" fmla="*/ 292082 h 508616"/>
                  <a:gd name="connsiteX241" fmla="*/ 246320 w 368983"/>
                  <a:gd name="connsiteY241" fmla="*/ 301830 h 508616"/>
                  <a:gd name="connsiteX242" fmla="*/ 249028 w 368983"/>
                  <a:gd name="connsiteY242" fmla="*/ 309412 h 508616"/>
                  <a:gd name="connsiteX243" fmla="*/ 255436 w 368983"/>
                  <a:gd name="connsiteY243" fmla="*/ 314557 h 508616"/>
                  <a:gd name="connsiteX244" fmla="*/ 254353 w 368983"/>
                  <a:gd name="connsiteY244" fmla="*/ 318619 h 508616"/>
                  <a:gd name="connsiteX245" fmla="*/ 249298 w 368983"/>
                  <a:gd name="connsiteY245" fmla="*/ 320243 h 508616"/>
                  <a:gd name="connsiteX246" fmla="*/ 246049 w 368983"/>
                  <a:gd name="connsiteY246" fmla="*/ 316813 h 508616"/>
                  <a:gd name="connsiteX247" fmla="*/ 239009 w 368983"/>
                  <a:gd name="connsiteY247" fmla="*/ 315279 h 508616"/>
                  <a:gd name="connsiteX248" fmla="*/ 238196 w 368983"/>
                  <a:gd name="connsiteY248" fmla="*/ 317265 h 508616"/>
                  <a:gd name="connsiteX249" fmla="*/ 238106 w 368983"/>
                  <a:gd name="connsiteY249" fmla="*/ 318167 h 508616"/>
                  <a:gd name="connsiteX250" fmla="*/ 251104 w 368983"/>
                  <a:gd name="connsiteY250" fmla="*/ 325930 h 508616"/>
                  <a:gd name="connsiteX251" fmla="*/ 250923 w 368983"/>
                  <a:gd name="connsiteY251" fmla="*/ 331796 h 508616"/>
                  <a:gd name="connsiteX252" fmla="*/ 247674 w 368983"/>
                  <a:gd name="connsiteY252" fmla="*/ 333060 h 508616"/>
                  <a:gd name="connsiteX253" fmla="*/ 246681 w 368983"/>
                  <a:gd name="connsiteY253" fmla="*/ 336039 h 508616"/>
                  <a:gd name="connsiteX254" fmla="*/ 256610 w 368983"/>
                  <a:gd name="connsiteY254" fmla="*/ 341184 h 508616"/>
                  <a:gd name="connsiteX255" fmla="*/ 258324 w 368983"/>
                  <a:gd name="connsiteY255" fmla="*/ 344072 h 508616"/>
                  <a:gd name="connsiteX256" fmla="*/ 258505 w 368983"/>
                  <a:gd name="connsiteY256" fmla="*/ 348133 h 508616"/>
                  <a:gd name="connsiteX257" fmla="*/ 254173 w 368983"/>
                  <a:gd name="connsiteY257" fmla="*/ 350119 h 508616"/>
                  <a:gd name="connsiteX258" fmla="*/ 252909 w 368983"/>
                  <a:gd name="connsiteY258" fmla="*/ 356889 h 508616"/>
                  <a:gd name="connsiteX259" fmla="*/ 245237 w 368983"/>
                  <a:gd name="connsiteY259" fmla="*/ 360860 h 508616"/>
                  <a:gd name="connsiteX260" fmla="*/ 245147 w 368983"/>
                  <a:gd name="connsiteY260" fmla="*/ 371240 h 508616"/>
                  <a:gd name="connsiteX261" fmla="*/ 248757 w 368983"/>
                  <a:gd name="connsiteY261" fmla="*/ 385682 h 508616"/>
                  <a:gd name="connsiteX262" fmla="*/ 266719 w 368983"/>
                  <a:gd name="connsiteY262" fmla="*/ 420522 h 508616"/>
                  <a:gd name="connsiteX263" fmla="*/ 272315 w 368983"/>
                  <a:gd name="connsiteY263" fmla="*/ 426841 h 508616"/>
                  <a:gd name="connsiteX264" fmla="*/ 275203 w 368983"/>
                  <a:gd name="connsiteY264" fmla="*/ 425216 h 508616"/>
                  <a:gd name="connsiteX265" fmla="*/ 280258 w 368983"/>
                  <a:gd name="connsiteY265" fmla="*/ 427021 h 508616"/>
                  <a:gd name="connsiteX266" fmla="*/ 280619 w 368983"/>
                  <a:gd name="connsiteY266" fmla="*/ 436408 h 508616"/>
                  <a:gd name="connsiteX267" fmla="*/ 283778 w 368983"/>
                  <a:gd name="connsiteY267" fmla="*/ 438755 h 508616"/>
                  <a:gd name="connsiteX268" fmla="*/ 283417 w 368983"/>
                  <a:gd name="connsiteY268" fmla="*/ 441733 h 508616"/>
                  <a:gd name="connsiteX269" fmla="*/ 282424 w 368983"/>
                  <a:gd name="connsiteY269" fmla="*/ 446156 h 508616"/>
                  <a:gd name="connsiteX270" fmla="*/ 277730 w 368983"/>
                  <a:gd name="connsiteY270" fmla="*/ 446427 h 508616"/>
                  <a:gd name="connsiteX271" fmla="*/ 274662 w 368983"/>
                  <a:gd name="connsiteY271" fmla="*/ 451391 h 508616"/>
                  <a:gd name="connsiteX272" fmla="*/ 276286 w 368983"/>
                  <a:gd name="connsiteY272" fmla="*/ 461320 h 508616"/>
                  <a:gd name="connsiteX273" fmla="*/ 278362 w 368983"/>
                  <a:gd name="connsiteY273" fmla="*/ 463577 h 508616"/>
                  <a:gd name="connsiteX274" fmla="*/ 279265 w 368983"/>
                  <a:gd name="connsiteY274" fmla="*/ 466464 h 508616"/>
                  <a:gd name="connsiteX275" fmla="*/ 282875 w 368983"/>
                  <a:gd name="connsiteY275" fmla="*/ 468721 h 508616"/>
                  <a:gd name="connsiteX276" fmla="*/ 285583 w 368983"/>
                  <a:gd name="connsiteY276" fmla="*/ 472512 h 508616"/>
                  <a:gd name="connsiteX277" fmla="*/ 280980 w 368983"/>
                  <a:gd name="connsiteY277" fmla="*/ 482350 h 508616"/>
                  <a:gd name="connsiteX278" fmla="*/ 274391 w 368983"/>
                  <a:gd name="connsiteY278" fmla="*/ 479191 h 508616"/>
                  <a:gd name="connsiteX279" fmla="*/ 270419 w 368983"/>
                  <a:gd name="connsiteY279" fmla="*/ 485690 h 508616"/>
                  <a:gd name="connsiteX280" fmla="*/ 269336 w 368983"/>
                  <a:gd name="connsiteY280" fmla="*/ 479552 h 508616"/>
                  <a:gd name="connsiteX281" fmla="*/ 262476 w 368983"/>
                  <a:gd name="connsiteY281" fmla="*/ 472151 h 508616"/>
                  <a:gd name="connsiteX282" fmla="*/ 249028 w 368983"/>
                  <a:gd name="connsiteY282" fmla="*/ 472692 h 508616"/>
                  <a:gd name="connsiteX283" fmla="*/ 250111 w 368983"/>
                  <a:gd name="connsiteY283" fmla="*/ 459424 h 508616"/>
                  <a:gd name="connsiteX284" fmla="*/ 253721 w 368983"/>
                  <a:gd name="connsiteY284" fmla="*/ 449676 h 508616"/>
                  <a:gd name="connsiteX285" fmla="*/ 254804 w 368983"/>
                  <a:gd name="connsiteY285" fmla="*/ 444080 h 508616"/>
                  <a:gd name="connsiteX286" fmla="*/ 249660 w 368983"/>
                  <a:gd name="connsiteY286" fmla="*/ 438665 h 508616"/>
                  <a:gd name="connsiteX287" fmla="*/ 253721 w 368983"/>
                  <a:gd name="connsiteY287" fmla="*/ 436227 h 508616"/>
                  <a:gd name="connsiteX288" fmla="*/ 254173 w 368983"/>
                  <a:gd name="connsiteY288" fmla="*/ 426209 h 508616"/>
                  <a:gd name="connsiteX289" fmla="*/ 250833 w 368983"/>
                  <a:gd name="connsiteY289" fmla="*/ 417995 h 508616"/>
                  <a:gd name="connsiteX290" fmla="*/ 248306 w 368983"/>
                  <a:gd name="connsiteY290" fmla="*/ 396242 h 508616"/>
                  <a:gd name="connsiteX291" fmla="*/ 240363 w 368983"/>
                  <a:gd name="connsiteY291" fmla="*/ 388209 h 508616"/>
                  <a:gd name="connsiteX292" fmla="*/ 234767 w 368983"/>
                  <a:gd name="connsiteY292" fmla="*/ 367269 h 508616"/>
                  <a:gd name="connsiteX293" fmla="*/ 239009 w 368983"/>
                  <a:gd name="connsiteY293" fmla="*/ 362936 h 508616"/>
                  <a:gd name="connsiteX294" fmla="*/ 234496 w 368983"/>
                  <a:gd name="connsiteY294" fmla="*/ 358965 h 508616"/>
                  <a:gd name="connsiteX295" fmla="*/ 230434 w 368983"/>
                  <a:gd name="connsiteY295" fmla="*/ 358604 h 508616"/>
                  <a:gd name="connsiteX296" fmla="*/ 226011 w 368983"/>
                  <a:gd name="connsiteY296" fmla="*/ 365193 h 508616"/>
                  <a:gd name="connsiteX297" fmla="*/ 234044 w 368983"/>
                  <a:gd name="connsiteY297" fmla="*/ 377558 h 508616"/>
                  <a:gd name="connsiteX298" fmla="*/ 233683 w 368983"/>
                  <a:gd name="connsiteY298" fmla="*/ 384237 h 508616"/>
                  <a:gd name="connsiteX299" fmla="*/ 232600 w 368983"/>
                  <a:gd name="connsiteY299" fmla="*/ 388841 h 508616"/>
                  <a:gd name="connsiteX300" fmla="*/ 233503 w 368983"/>
                  <a:gd name="connsiteY300" fmla="*/ 392993 h 508616"/>
                  <a:gd name="connsiteX301" fmla="*/ 236662 w 368983"/>
                  <a:gd name="connsiteY301" fmla="*/ 396603 h 508616"/>
                  <a:gd name="connsiteX302" fmla="*/ 242980 w 368983"/>
                  <a:gd name="connsiteY302" fmla="*/ 399040 h 508616"/>
                  <a:gd name="connsiteX303" fmla="*/ 247403 w 368983"/>
                  <a:gd name="connsiteY303" fmla="*/ 404095 h 508616"/>
                  <a:gd name="connsiteX304" fmla="*/ 248937 w 368983"/>
                  <a:gd name="connsiteY304" fmla="*/ 408879 h 508616"/>
                  <a:gd name="connsiteX305" fmla="*/ 245417 w 368983"/>
                  <a:gd name="connsiteY305" fmla="*/ 417544 h 508616"/>
                  <a:gd name="connsiteX306" fmla="*/ 248396 w 368983"/>
                  <a:gd name="connsiteY306" fmla="*/ 423501 h 508616"/>
                  <a:gd name="connsiteX307" fmla="*/ 245327 w 368983"/>
                  <a:gd name="connsiteY307" fmla="*/ 427833 h 508616"/>
                  <a:gd name="connsiteX308" fmla="*/ 246500 w 368983"/>
                  <a:gd name="connsiteY308" fmla="*/ 431805 h 508616"/>
                  <a:gd name="connsiteX309" fmla="*/ 239821 w 368983"/>
                  <a:gd name="connsiteY309" fmla="*/ 440650 h 508616"/>
                  <a:gd name="connsiteX310" fmla="*/ 239009 w 368983"/>
                  <a:gd name="connsiteY310" fmla="*/ 444983 h 508616"/>
                  <a:gd name="connsiteX311" fmla="*/ 224026 w 368983"/>
                  <a:gd name="connsiteY311" fmla="*/ 462132 h 508616"/>
                  <a:gd name="connsiteX312" fmla="*/ 221859 w 368983"/>
                  <a:gd name="connsiteY312" fmla="*/ 462132 h 508616"/>
                  <a:gd name="connsiteX313" fmla="*/ 219152 w 368983"/>
                  <a:gd name="connsiteY313" fmla="*/ 457980 h 508616"/>
                  <a:gd name="connsiteX314" fmla="*/ 214458 w 368983"/>
                  <a:gd name="connsiteY314" fmla="*/ 459064 h 508616"/>
                  <a:gd name="connsiteX315" fmla="*/ 211389 w 368983"/>
                  <a:gd name="connsiteY315" fmla="*/ 468902 h 508616"/>
                  <a:gd name="connsiteX316" fmla="*/ 207508 w 368983"/>
                  <a:gd name="connsiteY316" fmla="*/ 467638 h 508616"/>
                  <a:gd name="connsiteX317" fmla="*/ 203537 w 368983"/>
                  <a:gd name="connsiteY317" fmla="*/ 480816 h 508616"/>
                  <a:gd name="connsiteX318" fmla="*/ 207779 w 368983"/>
                  <a:gd name="connsiteY318" fmla="*/ 494265 h 508616"/>
                  <a:gd name="connsiteX319" fmla="*/ 214458 w 368983"/>
                  <a:gd name="connsiteY319" fmla="*/ 501034 h 508616"/>
                  <a:gd name="connsiteX320" fmla="*/ 221228 w 368983"/>
                  <a:gd name="connsiteY320" fmla="*/ 502298 h 508616"/>
                  <a:gd name="connsiteX321" fmla="*/ 228810 w 368983"/>
                  <a:gd name="connsiteY321" fmla="*/ 491557 h 508616"/>
                  <a:gd name="connsiteX322" fmla="*/ 229712 w 368983"/>
                  <a:gd name="connsiteY322" fmla="*/ 484607 h 508616"/>
                  <a:gd name="connsiteX323" fmla="*/ 233864 w 368983"/>
                  <a:gd name="connsiteY323" fmla="*/ 480635 h 508616"/>
                  <a:gd name="connsiteX324" fmla="*/ 236752 w 368983"/>
                  <a:gd name="connsiteY324" fmla="*/ 480365 h 508616"/>
                  <a:gd name="connsiteX325" fmla="*/ 242529 w 368983"/>
                  <a:gd name="connsiteY325" fmla="*/ 474227 h 508616"/>
                  <a:gd name="connsiteX326" fmla="*/ 244154 w 368983"/>
                  <a:gd name="connsiteY326" fmla="*/ 476574 h 508616"/>
                  <a:gd name="connsiteX327" fmla="*/ 238828 w 368983"/>
                  <a:gd name="connsiteY327" fmla="*/ 483253 h 508616"/>
                  <a:gd name="connsiteX328" fmla="*/ 240453 w 368983"/>
                  <a:gd name="connsiteY328" fmla="*/ 486412 h 508616"/>
                  <a:gd name="connsiteX329" fmla="*/ 237384 w 368983"/>
                  <a:gd name="connsiteY329" fmla="*/ 490384 h 508616"/>
                  <a:gd name="connsiteX330" fmla="*/ 240904 w 368983"/>
                  <a:gd name="connsiteY330" fmla="*/ 496341 h 508616"/>
                  <a:gd name="connsiteX331" fmla="*/ 238828 w 368983"/>
                  <a:gd name="connsiteY331" fmla="*/ 499410 h 508616"/>
                  <a:gd name="connsiteX332" fmla="*/ 239370 w 368983"/>
                  <a:gd name="connsiteY332" fmla="*/ 502479 h 508616"/>
                  <a:gd name="connsiteX333" fmla="*/ 245869 w 368983"/>
                  <a:gd name="connsiteY333" fmla="*/ 505277 h 508616"/>
                  <a:gd name="connsiteX334" fmla="*/ 245869 w 368983"/>
                  <a:gd name="connsiteY334" fmla="*/ 505277 h 508616"/>
                  <a:gd name="connsiteX335" fmla="*/ 217256 w 368983"/>
                  <a:gd name="connsiteY335" fmla="*/ 508616 h 508616"/>
                  <a:gd name="connsiteX336" fmla="*/ 205251 w 368983"/>
                  <a:gd name="connsiteY336" fmla="*/ 507443 h 508616"/>
                  <a:gd name="connsiteX337" fmla="*/ 198302 w 368983"/>
                  <a:gd name="connsiteY337" fmla="*/ 503110 h 508616"/>
                  <a:gd name="connsiteX338" fmla="*/ 196496 w 368983"/>
                  <a:gd name="connsiteY338" fmla="*/ 498417 h 508616"/>
                  <a:gd name="connsiteX339" fmla="*/ 190088 w 368983"/>
                  <a:gd name="connsiteY339" fmla="*/ 494084 h 508616"/>
                  <a:gd name="connsiteX340" fmla="*/ 182235 w 368983"/>
                  <a:gd name="connsiteY340" fmla="*/ 481899 h 508616"/>
                  <a:gd name="connsiteX341" fmla="*/ 177000 w 368983"/>
                  <a:gd name="connsiteY341" fmla="*/ 464028 h 508616"/>
                  <a:gd name="connsiteX342" fmla="*/ 171765 w 368983"/>
                  <a:gd name="connsiteY342" fmla="*/ 458973 h 508616"/>
                  <a:gd name="connsiteX343" fmla="*/ 163912 w 368983"/>
                  <a:gd name="connsiteY343" fmla="*/ 458251 h 508616"/>
                  <a:gd name="connsiteX344" fmla="*/ 156872 w 368983"/>
                  <a:gd name="connsiteY344" fmla="*/ 452023 h 508616"/>
                  <a:gd name="connsiteX345" fmla="*/ 149651 w 368983"/>
                  <a:gd name="connsiteY345" fmla="*/ 456175 h 508616"/>
                  <a:gd name="connsiteX346" fmla="*/ 145770 w 368983"/>
                  <a:gd name="connsiteY346" fmla="*/ 456175 h 508616"/>
                  <a:gd name="connsiteX347" fmla="*/ 134217 w 368983"/>
                  <a:gd name="connsiteY347" fmla="*/ 451391 h 508616"/>
                  <a:gd name="connsiteX348" fmla="*/ 129704 w 368983"/>
                  <a:gd name="connsiteY348" fmla="*/ 445344 h 508616"/>
                  <a:gd name="connsiteX349" fmla="*/ 124108 w 368983"/>
                  <a:gd name="connsiteY349" fmla="*/ 445885 h 508616"/>
                  <a:gd name="connsiteX350" fmla="*/ 120317 w 368983"/>
                  <a:gd name="connsiteY350" fmla="*/ 443899 h 508616"/>
                  <a:gd name="connsiteX351" fmla="*/ 115082 w 368983"/>
                  <a:gd name="connsiteY351" fmla="*/ 438303 h 508616"/>
                  <a:gd name="connsiteX352" fmla="*/ 103980 w 368983"/>
                  <a:gd name="connsiteY352" fmla="*/ 440831 h 508616"/>
                  <a:gd name="connsiteX353" fmla="*/ 98835 w 368983"/>
                  <a:gd name="connsiteY353" fmla="*/ 434784 h 508616"/>
                  <a:gd name="connsiteX354" fmla="*/ 95315 w 368983"/>
                  <a:gd name="connsiteY354" fmla="*/ 435415 h 508616"/>
                  <a:gd name="connsiteX355" fmla="*/ 91885 w 368983"/>
                  <a:gd name="connsiteY355" fmla="*/ 431083 h 508616"/>
                  <a:gd name="connsiteX356" fmla="*/ 85206 w 368983"/>
                  <a:gd name="connsiteY356" fmla="*/ 432617 h 508616"/>
                  <a:gd name="connsiteX357" fmla="*/ 82678 w 368983"/>
                  <a:gd name="connsiteY357" fmla="*/ 425216 h 508616"/>
                  <a:gd name="connsiteX358" fmla="*/ 88545 w 368983"/>
                  <a:gd name="connsiteY358" fmla="*/ 417815 h 508616"/>
                  <a:gd name="connsiteX359" fmla="*/ 87191 w 368983"/>
                  <a:gd name="connsiteY359" fmla="*/ 407344 h 508616"/>
                  <a:gd name="connsiteX360" fmla="*/ 77985 w 368983"/>
                  <a:gd name="connsiteY360" fmla="*/ 405178 h 508616"/>
                  <a:gd name="connsiteX361" fmla="*/ 72118 w 368983"/>
                  <a:gd name="connsiteY361" fmla="*/ 400936 h 508616"/>
                  <a:gd name="connsiteX362" fmla="*/ 70403 w 368983"/>
                  <a:gd name="connsiteY362" fmla="*/ 396964 h 508616"/>
                  <a:gd name="connsiteX363" fmla="*/ 61377 w 368983"/>
                  <a:gd name="connsiteY363" fmla="*/ 394618 h 508616"/>
                  <a:gd name="connsiteX364" fmla="*/ 65258 w 368983"/>
                  <a:gd name="connsiteY364" fmla="*/ 387848 h 508616"/>
                  <a:gd name="connsiteX365" fmla="*/ 61918 w 368983"/>
                  <a:gd name="connsiteY365" fmla="*/ 382162 h 508616"/>
                  <a:gd name="connsiteX366" fmla="*/ 61196 w 368983"/>
                  <a:gd name="connsiteY366" fmla="*/ 375211 h 508616"/>
                  <a:gd name="connsiteX367" fmla="*/ 58759 w 368983"/>
                  <a:gd name="connsiteY367" fmla="*/ 373677 h 508616"/>
                  <a:gd name="connsiteX368" fmla="*/ 60294 w 368983"/>
                  <a:gd name="connsiteY368" fmla="*/ 369796 h 508616"/>
                  <a:gd name="connsiteX369" fmla="*/ 58128 w 368983"/>
                  <a:gd name="connsiteY369" fmla="*/ 362846 h 508616"/>
                  <a:gd name="connsiteX370" fmla="*/ 54066 w 368983"/>
                  <a:gd name="connsiteY370" fmla="*/ 356618 h 508616"/>
                  <a:gd name="connsiteX371" fmla="*/ 57405 w 368983"/>
                  <a:gd name="connsiteY371" fmla="*/ 339739 h 508616"/>
                  <a:gd name="connsiteX372" fmla="*/ 50004 w 368983"/>
                  <a:gd name="connsiteY372" fmla="*/ 337212 h 508616"/>
                  <a:gd name="connsiteX373" fmla="*/ 46484 w 368983"/>
                  <a:gd name="connsiteY373" fmla="*/ 342808 h 508616"/>
                  <a:gd name="connsiteX374" fmla="*/ 43866 w 368983"/>
                  <a:gd name="connsiteY374" fmla="*/ 340462 h 508616"/>
                  <a:gd name="connsiteX375" fmla="*/ 35923 w 368983"/>
                  <a:gd name="connsiteY375" fmla="*/ 341454 h 508616"/>
                  <a:gd name="connsiteX376" fmla="*/ 28612 w 368983"/>
                  <a:gd name="connsiteY376" fmla="*/ 338566 h 508616"/>
                  <a:gd name="connsiteX377" fmla="*/ 28612 w 368983"/>
                  <a:gd name="connsiteY377" fmla="*/ 338566 h 508616"/>
                  <a:gd name="connsiteX378" fmla="*/ 19316 w 368983"/>
                  <a:gd name="connsiteY378" fmla="*/ 324666 h 508616"/>
                  <a:gd name="connsiteX379" fmla="*/ 24822 w 368983"/>
                  <a:gd name="connsiteY379" fmla="*/ 311849 h 508616"/>
                  <a:gd name="connsiteX380" fmla="*/ 23107 w 368983"/>
                  <a:gd name="connsiteY380" fmla="*/ 308329 h 508616"/>
                  <a:gd name="connsiteX381" fmla="*/ 16788 w 368983"/>
                  <a:gd name="connsiteY381" fmla="*/ 304086 h 508616"/>
                  <a:gd name="connsiteX382" fmla="*/ 14351 w 368983"/>
                  <a:gd name="connsiteY382" fmla="*/ 299032 h 508616"/>
                  <a:gd name="connsiteX383" fmla="*/ 17330 w 368983"/>
                  <a:gd name="connsiteY383" fmla="*/ 294068 h 508616"/>
                  <a:gd name="connsiteX384" fmla="*/ 14803 w 368983"/>
                  <a:gd name="connsiteY384" fmla="*/ 278904 h 508616"/>
                  <a:gd name="connsiteX385" fmla="*/ 17601 w 368983"/>
                  <a:gd name="connsiteY385" fmla="*/ 273127 h 508616"/>
                  <a:gd name="connsiteX386" fmla="*/ 14622 w 368983"/>
                  <a:gd name="connsiteY386" fmla="*/ 268705 h 508616"/>
                  <a:gd name="connsiteX387" fmla="*/ 9116 w 368983"/>
                  <a:gd name="connsiteY387" fmla="*/ 267622 h 508616"/>
                  <a:gd name="connsiteX388" fmla="*/ 7491 w 368983"/>
                  <a:gd name="connsiteY388" fmla="*/ 264643 h 508616"/>
                  <a:gd name="connsiteX389" fmla="*/ 5055 w 368983"/>
                  <a:gd name="connsiteY389" fmla="*/ 265184 h 508616"/>
                  <a:gd name="connsiteX390" fmla="*/ 5055 w 368983"/>
                  <a:gd name="connsiteY390" fmla="*/ 265184 h 508616"/>
                  <a:gd name="connsiteX391" fmla="*/ 7131 w 368983"/>
                  <a:gd name="connsiteY391" fmla="*/ 261754 h 508616"/>
                  <a:gd name="connsiteX392" fmla="*/ 4062 w 368983"/>
                  <a:gd name="connsiteY392" fmla="*/ 249570 h 508616"/>
                  <a:gd name="connsiteX393" fmla="*/ 9748 w 368983"/>
                  <a:gd name="connsiteY393" fmla="*/ 237926 h 508616"/>
                  <a:gd name="connsiteX394" fmla="*/ 7131 w 368983"/>
                  <a:gd name="connsiteY394" fmla="*/ 234676 h 508616"/>
                  <a:gd name="connsiteX395" fmla="*/ 8033 w 368983"/>
                  <a:gd name="connsiteY395" fmla="*/ 230254 h 508616"/>
                  <a:gd name="connsiteX396" fmla="*/ 4152 w 368983"/>
                  <a:gd name="connsiteY396" fmla="*/ 228539 h 508616"/>
                  <a:gd name="connsiteX397" fmla="*/ 2257 w 368983"/>
                  <a:gd name="connsiteY397" fmla="*/ 224387 h 508616"/>
                  <a:gd name="connsiteX398" fmla="*/ 5145 w 368983"/>
                  <a:gd name="connsiteY398" fmla="*/ 217707 h 508616"/>
                  <a:gd name="connsiteX399" fmla="*/ 0 w 368983"/>
                  <a:gd name="connsiteY399" fmla="*/ 213105 h 508616"/>
                  <a:gd name="connsiteX400" fmla="*/ 13629 w 368983"/>
                  <a:gd name="connsiteY400" fmla="*/ 196136 h 508616"/>
                  <a:gd name="connsiteX401" fmla="*/ 14803 w 368983"/>
                  <a:gd name="connsiteY401" fmla="*/ 189727 h 508616"/>
                  <a:gd name="connsiteX402" fmla="*/ 21843 w 368983"/>
                  <a:gd name="connsiteY402" fmla="*/ 185124 h 508616"/>
                  <a:gd name="connsiteX403" fmla="*/ 30688 w 368983"/>
                  <a:gd name="connsiteY403" fmla="*/ 188193 h 508616"/>
                  <a:gd name="connsiteX404" fmla="*/ 36375 w 368983"/>
                  <a:gd name="connsiteY404" fmla="*/ 187019 h 508616"/>
                  <a:gd name="connsiteX405" fmla="*/ 38541 w 368983"/>
                  <a:gd name="connsiteY405" fmla="*/ 178716 h 508616"/>
                  <a:gd name="connsiteX406" fmla="*/ 43957 w 368983"/>
                  <a:gd name="connsiteY406" fmla="*/ 178444 h 508616"/>
                  <a:gd name="connsiteX407" fmla="*/ 51358 w 368983"/>
                  <a:gd name="connsiteY407" fmla="*/ 174924 h 508616"/>
                  <a:gd name="connsiteX408" fmla="*/ 58759 w 368983"/>
                  <a:gd name="connsiteY408" fmla="*/ 178805 h 508616"/>
                  <a:gd name="connsiteX409" fmla="*/ 61287 w 368983"/>
                  <a:gd name="connsiteY409" fmla="*/ 186748 h 508616"/>
                  <a:gd name="connsiteX410" fmla="*/ 67785 w 368983"/>
                  <a:gd name="connsiteY410" fmla="*/ 185304 h 508616"/>
                  <a:gd name="connsiteX411" fmla="*/ 79790 w 368983"/>
                  <a:gd name="connsiteY411" fmla="*/ 195233 h 508616"/>
                  <a:gd name="connsiteX412" fmla="*/ 94412 w 368983"/>
                  <a:gd name="connsiteY412" fmla="*/ 200107 h 508616"/>
                  <a:gd name="connsiteX413" fmla="*/ 94412 w 368983"/>
                  <a:gd name="connsiteY413" fmla="*/ 193698 h 508616"/>
                  <a:gd name="connsiteX414" fmla="*/ 97300 w 368983"/>
                  <a:gd name="connsiteY414" fmla="*/ 191713 h 508616"/>
                  <a:gd name="connsiteX415" fmla="*/ 98203 w 368983"/>
                  <a:gd name="connsiteY415" fmla="*/ 187380 h 508616"/>
                  <a:gd name="connsiteX416" fmla="*/ 89357 w 368983"/>
                  <a:gd name="connsiteY416" fmla="*/ 180159 h 508616"/>
                  <a:gd name="connsiteX417" fmla="*/ 95856 w 368983"/>
                  <a:gd name="connsiteY417" fmla="*/ 174383 h 508616"/>
                  <a:gd name="connsiteX418" fmla="*/ 97752 w 368983"/>
                  <a:gd name="connsiteY418" fmla="*/ 170141 h 508616"/>
                  <a:gd name="connsiteX419" fmla="*/ 95856 w 368983"/>
                  <a:gd name="connsiteY419" fmla="*/ 165086 h 508616"/>
                  <a:gd name="connsiteX420" fmla="*/ 99467 w 368983"/>
                  <a:gd name="connsiteY420" fmla="*/ 157685 h 508616"/>
                  <a:gd name="connsiteX421" fmla="*/ 104973 w 368983"/>
                  <a:gd name="connsiteY421" fmla="*/ 153442 h 508616"/>
                  <a:gd name="connsiteX422" fmla="*/ 106236 w 368983"/>
                  <a:gd name="connsiteY422" fmla="*/ 146402 h 508616"/>
                  <a:gd name="connsiteX423" fmla="*/ 104521 w 368983"/>
                  <a:gd name="connsiteY423" fmla="*/ 139182 h 508616"/>
                  <a:gd name="connsiteX424" fmla="*/ 125100 w 368983"/>
                  <a:gd name="connsiteY424" fmla="*/ 125552 h 508616"/>
                  <a:gd name="connsiteX425" fmla="*/ 131780 w 368983"/>
                  <a:gd name="connsiteY425" fmla="*/ 129524 h 508616"/>
                  <a:gd name="connsiteX426" fmla="*/ 139091 w 368983"/>
                  <a:gd name="connsiteY426" fmla="*/ 129524 h 508616"/>
                  <a:gd name="connsiteX427" fmla="*/ 146763 w 368983"/>
                  <a:gd name="connsiteY427" fmla="*/ 117429 h 508616"/>
                  <a:gd name="connsiteX428" fmla="*/ 142882 w 368983"/>
                  <a:gd name="connsiteY428" fmla="*/ 112103 h 508616"/>
                  <a:gd name="connsiteX429" fmla="*/ 146312 w 368983"/>
                  <a:gd name="connsiteY429" fmla="*/ 106507 h 508616"/>
                  <a:gd name="connsiteX430" fmla="*/ 147034 w 368983"/>
                  <a:gd name="connsiteY430" fmla="*/ 94593 h 508616"/>
                  <a:gd name="connsiteX431" fmla="*/ 145319 w 368983"/>
                  <a:gd name="connsiteY431" fmla="*/ 90622 h 508616"/>
                  <a:gd name="connsiteX432" fmla="*/ 150283 w 368983"/>
                  <a:gd name="connsiteY432" fmla="*/ 86469 h 508616"/>
                  <a:gd name="connsiteX433" fmla="*/ 148658 w 368983"/>
                  <a:gd name="connsiteY433" fmla="*/ 80783 h 508616"/>
                  <a:gd name="connsiteX434" fmla="*/ 150193 w 368983"/>
                  <a:gd name="connsiteY434" fmla="*/ 77263 h 50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</a:cxnLst>
                <a:rect l="l" t="t" r="r" b="b"/>
                <a:pathLst>
                  <a:path w="368983" h="508616">
                    <a:moveTo>
                      <a:pt x="279897" y="303996"/>
                    </a:moveTo>
                    <a:lnTo>
                      <a:pt x="282243" y="305982"/>
                    </a:lnTo>
                    <a:lnTo>
                      <a:pt x="291631" y="304809"/>
                    </a:lnTo>
                    <a:lnTo>
                      <a:pt x="296505" y="312842"/>
                    </a:lnTo>
                    <a:lnTo>
                      <a:pt x="299032" y="312391"/>
                    </a:lnTo>
                    <a:lnTo>
                      <a:pt x="302101" y="305982"/>
                    </a:lnTo>
                    <a:lnTo>
                      <a:pt x="304267" y="309322"/>
                    </a:lnTo>
                    <a:lnTo>
                      <a:pt x="307787" y="309231"/>
                    </a:lnTo>
                    <a:lnTo>
                      <a:pt x="307065" y="318619"/>
                    </a:lnTo>
                    <a:lnTo>
                      <a:pt x="310585" y="322590"/>
                    </a:lnTo>
                    <a:lnTo>
                      <a:pt x="306253" y="323763"/>
                    </a:lnTo>
                    <a:lnTo>
                      <a:pt x="306072" y="325839"/>
                    </a:lnTo>
                    <a:lnTo>
                      <a:pt x="301559" y="326110"/>
                    </a:lnTo>
                    <a:lnTo>
                      <a:pt x="298851" y="324305"/>
                    </a:lnTo>
                    <a:lnTo>
                      <a:pt x="293075" y="323132"/>
                    </a:lnTo>
                    <a:lnTo>
                      <a:pt x="288742" y="322048"/>
                    </a:lnTo>
                    <a:lnTo>
                      <a:pt x="291721" y="328096"/>
                    </a:lnTo>
                    <a:lnTo>
                      <a:pt x="286395" y="328728"/>
                    </a:lnTo>
                    <a:lnTo>
                      <a:pt x="281341" y="325659"/>
                    </a:lnTo>
                    <a:lnTo>
                      <a:pt x="279806" y="321507"/>
                    </a:lnTo>
                    <a:lnTo>
                      <a:pt x="267170" y="314827"/>
                    </a:lnTo>
                    <a:lnTo>
                      <a:pt x="265455" y="308148"/>
                    </a:lnTo>
                    <a:lnTo>
                      <a:pt x="261032" y="306795"/>
                    </a:lnTo>
                    <a:lnTo>
                      <a:pt x="262747" y="303726"/>
                    </a:lnTo>
                    <a:lnTo>
                      <a:pt x="265455" y="303816"/>
                    </a:lnTo>
                    <a:lnTo>
                      <a:pt x="271412" y="307787"/>
                    </a:lnTo>
                    <a:lnTo>
                      <a:pt x="274752" y="313112"/>
                    </a:lnTo>
                    <a:lnTo>
                      <a:pt x="276918" y="302462"/>
                    </a:lnTo>
                    <a:lnTo>
                      <a:pt x="279897" y="303996"/>
                    </a:lnTo>
                    <a:close/>
                    <a:moveTo>
                      <a:pt x="305170" y="110569"/>
                    </a:moveTo>
                    <a:lnTo>
                      <a:pt x="309231" y="110659"/>
                    </a:lnTo>
                    <a:lnTo>
                      <a:pt x="316091" y="115533"/>
                    </a:lnTo>
                    <a:lnTo>
                      <a:pt x="319431" y="115804"/>
                    </a:lnTo>
                    <a:lnTo>
                      <a:pt x="323673" y="112645"/>
                    </a:lnTo>
                    <a:lnTo>
                      <a:pt x="333421" y="116526"/>
                    </a:lnTo>
                    <a:lnTo>
                      <a:pt x="333872" y="125823"/>
                    </a:lnTo>
                    <a:lnTo>
                      <a:pt x="339378" y="131780"/>
                    </a:lnTo>
                    <a:lnTo>
                      <a:pt x="339649" y="141799"/>
                    </a:lnTo>
                    <a:lnTo>
                      <a:pt x="346870" y="148659"/>
                    </a:lnTo>
                    <a:lnTo>
                      <a:pt x="344794" y="151998"/>
                    </a:lnTo>
                    <a:lnTo>
                      <a:pt x="340371" y="152721"/>
                    </a:lnTo>
                    <a:lnTo>
                      <a:pt x="333060" y="146583"/>
                    </a:lnTo>
                    <a:lnTo>
                      <a:pt x="333150" y="144416"/>
                    </a:lnTo>
                    <a:lnTo>
                      <a:pt x="328096" y="144416"/>
                    </a:lnTo>
                    <a:lnTo>
                      <a:pt x="323673" y="138730"/>
                    </a:lnTo>
                    <a:lnTo>
                      <a:pt x="312119" y="133044"/>
                    </a:lnTo>
                    <a:lnTo>
                      <a:pt x="312029" y="127177"/>
                    </a:lnTo>
                    <a:lnTo>
                      <a:pt x="308509" y="124108"/>
                    </a:lnTo>
                    <a:lnTo>
                      <a:pt x="304357" y="124559"/>
                    </a:lnTo>
                    <a:lnTo>
                      <a:pt x="302191" y="127086"/>
                    </a:lnTo>
                    <a:lnTo>
                      <a:pt x="297588" y="123115"/>
                    </a:lnTo>
                    <a:lnTo>
                      <a:pt x="294790" y="118873"/>
                    </a:lnTo>
                    <a:lnTo>
                      <a:pt x="295241" y="114540"/>
                    </a:lnTo>
                    <a:lnTo>
                      <a:pt x="302191" y="109576"/>
                    </a:lnTo>
                    <a:lnTo>
                      <a:pt x="305170" y="110569"/>
                    </a:lnTo>
                    <a:close/>
                    <a:moveTo>
                      <a:pt x="150193" y="77263"/>
                    </a:moveTo>
                    <a:lnTo>
                      <a:pt x="162649" y="69862"/>
                    </a:lnTo>
                    <a:lnTo>
                      <a:pt x="159490" y="66793"/>
                    </a:lnTo>
                    <a:lnTo>
                      <a:pt x="165266" y="63453"/>
                    </a:lnTo>
                    <a:lnTo>
                      <a:pt x="171404" y="63092"/>
                    </a:lnTo>
                    <a:lnTo>
                      <a:pt x="172126" y="58850"/>
                    </a:lnTo>
                    <a:lnTo>
                      <a:pt x="181694" y="59301"/>
                    </a:lnTo>
                    <a:lnTo>
                      <a:pt x="185214" y="55239"/>
                    </a:lnTo>
                    <a:lnTo>
                      <a:pt x="190990" y="59933"/>
                    </a:lnTo>
                    <a:lnTo>
                      <a:pt x="194059" y="59752"/>
                    </a:lnTo>
                    <a:lnTo>
                      <a:pt x="196767" y="56232"/>
                    </a:lnTo>
                    <a:lnTo>
                      <a:pt x="195955" y="51900"/>
                    </a:lnTo>
                    <a:lnTo>
                      <a:pt x="204078" y="45491"/>
                    </a:lnTo>
                    <a:lnTo>
                      <a:pt x="208230" y="33577"/>
                    </a:lnTo>
                    <a:lnTo>
                      <a:pt x="212021" y="34660"/>
                    </a:lnTo>
                    <a:lnTo>
                      <a:pt x="219422" y="41430"/>
                    </a:lnTo>
                    <a:lnTo>
                      <a:pt x="231878" y="19948"/>
                    </a:lnTo>
                    <a:lnTo>
                      <a:pt x="251284" y="18413"/>
                    </a:lnTo>
                    <a:lnTo>
                      <a:pt x="260581" y="26717"/>
                    </a:lnTo>
                    <a:lnTo>
                      <a:pt x="273398" y="14532"/>
                    </a:lnTo>
                    <a:lnTo>
                      <a:pt x="279987" y="17240"/>
                    </a:lnTo>
                    <a:lnTo>
                      <a:pt x="287569" y="17330"/>
                    </a:lnTo>
                    <a:lnTo>
                      <a:pt x="294429" y="12997"/>
                    </a:lnTo>
                    <a:lnTo>
                      <a:pt x="298039" y="13991"/>
                    </a:lnTo>
                    <a:lnTo>
                      <a:pt x="301469" y="11914"/>
                    </a:lnTo>
                    <a:lnTo>
                      <a:pt x="303635" y="15525"/>
                    </a:lnTo>
                    <a:lnTo>
                      <a:pt x="308509" y="9568"/>
                    </a:lnTo>
                    <a:lnTo>
                      <a:pt x="313744" y="10109"/>
                    </a:lnTo>
                    <a:lnTo>
                      <a:pt x="317445" y="5596"/>
                    </a:lnTo>
                    <a:lnTo>
                      <a:pt x="323492" y="4152"/>
                    </a:lnTo>
                    <a:lnTo>
                      <a:pt x="325478" y="0"/>
                    </a:lnTo>
                    <a:lnTo>
                      <a:pt x="336219" y="12005"/>
                    </a:lnTo>
                    <a:lnTo>
                      <a:pt x="336219" y="12005"/>
                    </a:lnTo>
                    <a:lnTo>
                      <a:pt x="322409" y="17240"/>
                    </a:lnTo>
                    <a:lnTo>
                      <a:pt x="320785" y="23558"/>
                    </a:lnTo>
                    <a:lnTo>
                      <a:pt x="321958" y="27439"/>
                    </a:lnTo>
                    <a:lnTo>
                      <a:pt x="322138" y="35472"/>
                    </a:lnTo>
                    <a:lnTo>
                      <a:pt x="331706" y="61738"/>
                    </a:lnTo>
                    <a:lnTo>
                      <a:pt x="339288" y="75097"/>
                    </a:lnTo>
                    <a:lnTo>
                      <a:pt x="343891" y="80783"/>
                    </a:lnTo>
                    <a:lnTo>
                      <a:pt x="345606" y="83581"/>
                    </a:lnTo>
                    <a:lnTo>
                      <a:pt x="350029" y="91795"/>
                    </a:lnTo>
                    <a:lnTo>
                      <a:pt x="353098" y="95676"/>
                    </a:lnTo>
                    <a:lnTo>
                      <a:pt x="359777" y="94051"/>
                    </a:lnTo>
                    <a:lnTo>
                      <a:pt x="360860" y="97752"/>
                    </a:lnTo>
                    <a:lnTo>
                      <a:pt x="365644" y="95766"/>
                    </a:lnTo>
                    <a:lnTo>
                      <a:pt x="368984" y="100189"/>
                    </a:lnTo>
                    <a:lnTo>
                      <a:pt x="367720" y="103167"/>
                    </a:lnTo>
                    <a:lnTo>
                      <a:pt x="366637" y="104161"/>
                    </a:lnTo>
                    <a:lnTo>
                      <a:pt x="358513" y="105785"/>
                    </a:lnTo>
                    <a:lnTo>
                      <a:pt x="357159" y="108583"/>
                    </a:lnTo>
                    <a:lnTo>
                      <a:pt x="358152" y="113547"/>
                    </a:lnTo>
                    <a:lnTo>
                      <a:pt x="356528" y="116526"/>
                    </a:lnTo>
                    <a:lnTo>
                      <a:pt x="358603" y="122573"/>
                    </a:lnTo>
                    <a:lnTo>
                      <a:pt x="357611" y="125552"/>
                    </a:lnTo>
                    <a:lnTo>
                      <a:pt x="354722" y="128982"/>
                    </a:lnTo>
                    <a:lnTo>
                      <a:pt x="356076" y="130697"/>
                    </a:lnTo>
                    <a:lnTo>
                      <a:pt x="357520" y="135300"/>
                    </a:lnTo>
                    <a:lnTo>
                      <a:pt x="359777" y="138459"/>
                    </a:lnTo>
                    <a:lnTo>
                      <a:pt x="359596" y="144146"/>
                    </a:lnTo>
                    <a:lnTo>
                      <a:pt x="355986" y="146493"/>
                    </a:lnTo>
                    <a:lnTo>
                      <a:pt x="353730" y="140174"/>
                    </a:lnTo>
                    <a:lnTo>
                      <a:pt x="348043" y="139542"/>
                    </a:lnTo>
                    <a:lnTo>
                      <a:pt x="346328" y="135210"/>
                    </a:lnTo>
                    <a:lnTo>
                      <a:pt x="347592" y="126996"/>
                    </a:lnTo>
                    <a:lnTo>
                      <a:pt x="343620" y="127538"/>
                    </a:lnTo>
                    <a:lnTo>
                      <a:pt x="342357" y="124920"/>
                    </a:lnTo>
                    <a:lnTo>
                      <a:pt x="340100" y="125643"/>
                    </a:lnTo>
                    <a:lnTo>
                      <a:pt x="335768" y="114902"/>
                    </a:lnTo>
                    <a:lnTo>
                      <a:pt x="337483" y="113006"/>
                    </a:lnTo>
                    <a:lnTo>
                      <a:pt x="344974" y="112464"/>
                    </a:lnTo>
                    <a:lnTo>
                      <a:pt x="345155" y="110208"/>
                    </a:lnTo>
                    <a:lnTo>
                      <a:pt x="346870" y="104521"/>
                    </a:lnTo>
                    <a:lnTo>
                      <a:pt x="343801" y="94683"/>
                    </a:lnTo>
                    <a:lnTo>
                      <a:pt x="339288" y="88365"/>
                    </a:lnTo>
                    <a:lnTo>
                      <a:pt x="336580" y="90712"/>
                    </a:lnTo>
                    <a:lnTo>
                      <a:pt x="337483" y="95676"/>
                    </a:lnTo>
                    <a:lnTo>
                      <a:pt x="326020" y="93871"/>
                    </a:lnTo>
                    <a:lnTo>
                      <a:pt x="324937" y="96850"/>
                    </a:lnTo>
                    <a:lnTo>
                      <a:pt x="327012" y="101182"/>
                    </a:lnTo>
                    <a:lnTo>
                      <a:pt x="325839" y="106236"/>
                    </a:lnTo>
                    <a:lnTo>
                      <a:pt x="322409" y="106959"/>
                    </a:lnTo>
                    <a:lnTo>
                      <a:pt x="319250" y="103348"/>
                    </a:lnTo>
                    <a:lnTo>
                      <a:pt x="317716" y="98745"/>
                    </a:lnTo>
                    <a:lnTo>
                      <a:pt x="311307" y="103890"/>
                    </a:lnTo>
                    <a:lnTo>
                      <a:pt x="307065" y="98474"/>
                    </a:lnTo>
                    <a:lnTo>
                      <a:pt x="314196" y="96308"/>
                    </a:lnTo>
                    <a:lnTo>
                      <a:pt x="319340" y="83401"/>
                    </a:lnTo>
                    <a:lnTo>
                      <a:pt x="321597" y="86650"/>
                    </a:lnTo>
                    <a:lnTo>
                      <a:pt x="325749" y="85657"/>
                    </a:lnTo>
                    <a:lnTo>
                      <a:pt x="331074" y="75006"/>
                    </a:lnTo>
                    <a:lnTo>
                      <a:pt x="319972" y="52531"/>
                    </a:lnTo>
                    <a:lnTo>
                      <a:pt x="319701" y="34119"/>
                    </a:lnTo>
                    <a:lnTo>
                      <a:pt x="316723" y="32494"/>
                    </a:lnTo>
                    <a:lnTo>
                      <a:pt x="307246" y="35924"/>
                    </a:lnTo>
                    <a:lnTo>
                      <a:pt x="306253" y="40707"/>
                    </a:lnTo>
                    <a:lnTo>
                      <a:pt x="308058" y="43415"/>
                    </a:lnTo>
                    <a:lnTo>
                      <a:pt x="303364" y="49282"/>
                    </a:lnTo>
                    <a:lnTo>
                      <a:pt x="297046" y="51810"/>
                    </a:lnTo>
                    <a:lnTo>
                      <a:pt x="294790" y="50907"/>
                    </a:lnTo>
                    <a:lnTo>
                      <a:pt x="290367" y="55059"/>
                    </a:lnTo>
                    <a:lnTo>
                      <a:pt x="288110" y="60745"/>
                    </a:lnTo>
                    <a:lnTo>
                      <a:pt x="279265" y="67695"/>
                    </a:lnTo>
                    <a:lnTo>
                      <a:pt x="277189" y="72930"/>
                    </a:lnTo>
                    <a:lnTo>
                      <a:pt x="274842" y="75368"/>
                    </a:lnTo>
                    <a:lnTo>
                      <a:pt x="273127" y="79339"/>
                    </a:lnTo>
                    <a:lnTo>
                      <a:pt x="267351" y="79429"/>
                    </a:lnTo>
                    <a:lnTo>
                      <a:pt x="260581" y="83401"/>
                    </a:lnTo>
                    <a:lnTo>
                      <a:pt x="252187" y="95947"/>
                    </a:lnTo>
                    <a:lnTo>
                      <a:pt x="251645" y="105244"/>
                    </a:lnTo>
                    <a:lnTo>
                      <a:pt x="249028" y="104973"/>
                    </a:lnTo>
                    <a:lnTo>
                      <a:pt x="244876" y="108403"/>
                    </a:lnTo>
                    <a:lnTo>
                      <a:pt x="242709" y="114179"/>
                    </a:lnTo>
                    <a:lnTo>
                      <a:pt x="246049" y="124559"/>
                    </a:lnTo>
                    <a:lnTo>
                      <a:pt x="245237" y="136112"/>
                    </a:lnTo>
                    <a:lnTo>
                      <a:pt x="243161" y="140084"/>
                    </a:lnTo>
                    <a:lnTo>
                      <a:pt x="247854" y="146583"/>
                    </a:lnTo>
                    <a:lnTo>
                      <a:pt x="246230" y="149742"/>
                    </a:lnTo>
                    <a:lnTo>
                      <a:pt x="244785" y="152810"/>
                    </a:lnTo>
                    <a:lnTo>
                      <a:pt x="244064" y="155970"/>
                    </a:lnTo>
                    <a:lnTo>
                      <a:pt x="248577" y="159580"/>
                    </a:lnTo>
                    <a:lnTo>
                      <a:pt x="253541" y="157865"/>
                    </a:lnTo>
                    <a:lnTo>
                      <a:pt x="252728" y="143063"/>
                    </a:lnTo>
                    <a:lnTo>
                      <a:pt x="255526" y="139813"/>
                    </a:lnTo>
                    <a:lnTo>
                      <a:pt x="256790" y="138459"/>
                    </a:lnTo>
                    <a:lnTo>
                      <a:pt x="261754" y="132051"/>
                    </a:lnTo>
                    <a:lnTo>
                      <a:pt x="263469" y="135300"/>
                    </a:lnTo>
                    <a:lnTo>
                      <a:pt x="267170" y="135210"/>
                    </a:lnTo>
                    <a:lnTo>
                      <a:pt x="267802" y="140806"/>
                    </a:lnTo>
                    <a:lnTo>
                      <a:pt x="264011" y="141709"/>
                    </a:lnTo>
                    <a:lnTo>
                      <a:pt x="261032" y="157053"/>
                    </a:lnTo>
                    <a:lnTo>
                      <a:pt x="265274" y="171494"/>
                    </a:lnTo>
                    <a:lnTo>
                      <a:pt x="272495" y="173931"/>
                    </a:lnTo>
                    <a:lnTo>
                      <a:pt x="282063" y="182416"/>
                    </a:lnTo>
                    <a:lnTo>
                      <a:pt x="288471" y="183770"/>
                    </a:lnTo>
                    <a:lnTo>
                      <a:pt x="292082" y="187110"/>
                    </a:lnTo>
                    <a:lnTo>
                      <a:pt x="290728" y="194962"/>
                    </a:lnTo>
                    <a:lnTo>
                      <a:pt x="287930" y="197038"/>
                    </a:lnTo>
                    <a:lnTo>
                      <a:pt x="288201" y="208501"/>
                    </a:lnTo>
                    <a:lnTo>
                      <a:pt x="291269" y="213285"/>
                    </a:lnTo>
                    <a:lnTo>
                      <a:pt x="297768" y="216264"/>
                    </a:lnTo>
                    <a:lnTo>
                      <a:pt x="304086" y="215903"/>
                    </a:lnTo>
                    <a:lnTo>
                      <a:pt x="307877" y="220867"/>
                    </a:lnTo>
                    <a:lnTo>
                      <a:pt x="311397" y="220235"/>
                    </a:lnTo>
                    <a:lnTo>
                      <a:pt x="313564" y="226102"/>
                    </a:lnTo>
                    <a:lnTo>
                      <a:pt x="306343" y="231157"/>
                    </a:lnTo>
                    <a:lnTo>
                      <a:pt x="308419" y="234767"/>
                    </a:lnTo>
                    <a:lnTo>
                      <a:pt x="307606" y="237204"/>
                    </a:lnTo>
                    <a:lnTo>
                      <a:pt x="298671" y="229803"/>
                    </a:lnTo>
                    <a:lnTo>
                      <a:pt x="295151" y="233684"/>
                    </a:lnTo>
                    <a:lnTo>
                      <a:pt x="294158" y="247042"/>
                    </a:lnTo>
                    <a:lnTo>
                      <a:pt x="291360" y="250201"/>
                    </a:lnTo>
                    <a:lnTo>
                      <a:pt x="286847" y="249389"/>
                    </a:lnTo>
                    <a:lnTo>
                      <a:pt x="283597" y="244064"/>
                    </a:lnTo>
                    <a:lnTo>
                      <a:pt x="279265" y="244785"/>
                    </a:lnTo>
                    <a:lnTo>
                      <a:pt x="275925" y="242439"/>
                    </a:lnTo>
                    <a:lnTo>
                      <a:pt x="275745" y="238016"/>
                    </a:lnTo>
                    <a:lnTo>
                      <a:pt x="277730" y="236572"/>
                    </a:lnTo>
                    <a:lnTo>
                      <a:pt x="269156" y="227004"/>
                    </a:lnTo>
                    <a:lnTo>
                      <a:pt x="267802" y="222040"/>
                    </a:lnTo>
                    <a:lnTo>
                      <a:pt x="259678" y="216535"/>
                    </a:lnTo>
                    <a:lnTo>
                      <a:pt x="251194" y="206335"/>
                    </a:lnTo>
                    <a:lnTo>
                      <a:pt x="236391" y="196497"/>
                    </a:lnTo>
                    <a:lnTo>
                      <a:pt x="234676" y="201912"/>
                    </a:lnTo>
                    <a:lnTo>
                      <a:pt x="231968" y="206335"/>
                    </a:lnTo>
                    <a:lnTo>
                      <a:pt x="226011" y="209494"/>
                    </a:lnTo>
                    <a:lnTo>
                      <a:pt x="223484" y="212202"/>
                    </a:lnTo>
                    <a:lnTo>
                      <a:pt x="227365" y="213285"/>
                    </a:lnTo>
                    <a:lnTo>
                      <a:pt x="227907" y="218610"/>
                    </a:lnTo>
                    <a:lnTo>
                      <a:pt x="230795" y="222131"/>
                    </a:lnTo>
                    <a:lnTo>
                      <a:pt x="233683" y="222943"/>
                    </a:lnTo>
                    <a:lnTo>
                      <a:pt x="234676" y="220777"/>
                    </a:lnTo>
                    <a:lnTo>
                      <a:pt x="243612" y="225290"/>
                    </a:lnTo>
                    <a:lnTo>
                      <a:pt x="246681" y="224838"/>
                    </a:lnTo>
                    <a:lnTo>
                      <a:pt x="248125" y="229712"/>
                    </a:lnTo>
                    <a:lnTo>
                      <a:pt x="245507" y="243251"/>
                    </a:lnTo>
                    <a:lnTo>
                      <a:pt x="246410" y="248847"/>
                    </a:lnTo>
                    <a:lnTo>
                      <a:pt x="248125" y="254805"/>
                    </a:lnTo>
                    <a:lnTo>
                      <a:pt x="252638" y="260220"/>
                    </a:lnTo>
                    <a:lnTo>
                      <a:pt x="267441" y="269517"/>
                    </a:lnTo>
                    <a:lnTo>
                      <a:pt x="263650" y="274481"/>
                    </a:lnTo>
                    <a:lnTo>
                      <a:pt x="254353" y="274030"/>
                    </a:lnTo>
                    <a:lnTo>
                      <a:pt x="248937" y="279987"/>
                    </a:lnTo>
                    <a:lnTo>
                      <a:pt x="248396" y="284049"/>
                    </a:lnTo>
                    <a:lnTo>
                      <a:pt x="250562" y="286125"/>
                    </a:lnTo>
                    <a:lnTo>
                      <a:pt x="246681" y="292082"/>
                    </a:lnTo>
                    <a:lnTo>
                      <a:pt x="246320" y="301830"/>
                    </a:lnTo>
                    <a:lnTo>
                      <a:pt x="249028" y="309412"/>
                    </a:lnTo>
                    <a:lnTo>
                      <a:pt x="255436" y="314557"/>
                    </a:lnTo>
                    <a:lnTo>
                      <a:pt x="254353" y="318619"/>
                    </a:lnTo>
                    <a:lnTo>
                      <a:pt x="249298" y="320243"/>
                    </a:lnTo>
                    <a:lnTo>
                      <a:pt x="246049" y="316813"/>
                    </a:lnTo>
                    <a:lnTo>
                      <a:pt x="239009" y="315279"/>
                    </a:lnTo>
                    <a:lnTo>
                      <a:pt x="238196" y="317265"/>
                    </a:lnTo>
                    <a:lnTo>
                      <a:pt x="238106" y="318167"/>
                    </a:lnTo>
                    <a:lnTo>
                      <a:pt x="251104" y="325930"/>
                    </a:lnTo>
                    <a:lnTo>
                      <a:pt x="250923" y="331796"/>
                    </a:lnTo>
                    <a:lnTo>
                      <a:pt x="247674" y="333060"/>
                    </a:lnTo>
                    <a:lnTo>
                      <a:pt x="246681" y="336039"/>
                    </a:lnTo>
                    <a:lnTo>
                      <a:pt x="256610" y="341184"/>
                    </a:lnTo>
                    <a:lnTo>
                      <a:pt x="258324" y="344072"/>
                    </a:lnTo>
                    <a:lnTo>
                      <a:pt x="258505" y="348133"/>
                    </a:lnTo>
                    <a:lnTo>
                      <a:pt x="254173" y="350119"/>
                    </a:lnTo>
                    <a:lnTo>
                      <a:pt x="252909" y="356889"/>
                    </a:lnTo>
                    <a:lnTo>
                      <a:pt x="245237" y="360860"/>
                    </a:lnTo>
                    <a:lnTo>
                      <a:pt x="245147" y="371240"/>
                    </a:lnTo>
                    <a:lnTo>
                      <a:pt x="248757" y="385682"/>
                    </a:lnTo>
                    <a:lnTo>
                      <a:pt x="266719" y="420522"/>
                    </a:lnTo>
                    <a:lnTo>
                      <a:pt x="272315" y="426841"/>
                    </a:lnTo>
                    <a:lnTo>
                      <a:pt x="275203" y="425216"/>
                    </a:lnTo>
                    <a:lnTo>
                      <a:pt x="280258" y="427021"/>
                    </a:lnTo>
                    <a:lnTo>
                      <a:pt x="280619" y="436408"/>
                    </a:lnTo>
                    <a:lnTo>
                      <a:pt x="283778" y="438755"/>
                    </a:lnTo>
                    <a:lnTo>
                      <a:pt x="283417" y="441733"/>
                    </a:lnTo>
                    <a:lnTo>
                      <a:pt x="282424" y="446156"/>
                    </a:lnTo>
                    <a:lnTo>
                      <a:pt x="277730" y="446427"/>
                    </a:lnTo>
                    <a:lnTo>
                      <a:pt x="274662" y="451391"/>
                    </a:lnTo>
                    <a:lnTo>
                      <a:pt x="276286" y="461320"/>
                    </a:lnTo>
                    <a:lnTo>
                      <a:pt x="278362" y="463577"/>
                    </a:lnTo>
                    <a:lnTo>
                      <a:pt x="279265" y="466464"/>
                    </a:lnTo>
                    <a:lnTo>
                      <a:pt x="282875" y="468721"/>
                    </a:lnTo>
                    <a:lnTo>
                      <a:pt x="285583" y="472512"/>
                    </a:lnTo>
                    <a:lnTo>
                      <a:pt x="280980" y="482350"/>
                    </a:lnTo>
                    <a:lnTo>
                      <a:pt x="274391" y="479191"/>
                    </a:lnTo>
                    <a:lnTo>
                      <a:pt x="270419" y="485690"/>
                    </a:lnTo>
                    <a:lnTo>
                      <a:pt x="269336" y="479552"/>
                    </a:lnTo>
                    <a:lnTo>
                      <a:pt x="262476" y="472151"/>
                    </a:lnTo>
                    <a:lnTo>
                      <a:pt x="249028" y="472692"/>
                    </a:lnTo>
                    <a:lnTo>
                      <a:pt x="250111" y="459424"/>
                    </a:lnTo>
                    <a:lnTo>
                      <a:pt x="253721" y="449676"/>
                    </a:lnTo>
                    <a:lnTo>
                      <a:pt x="254804" y="444080"/>
                    </a:lnTo>
                    <a:lnTo>
                      <a:pt x="249660" y="438665"/>
                    </a:lnTo>
                    <a:lnTo>
                      <a:pt x="253721" y="436227"/>
                    </a:lnTo>
                    <a:lnTo>
                      <a:pt x="254173" y="426209"/>
                    </a:lnTo>
                    <a:lnTo>
                      <a:pt x="250833" y="417995"/>
                    </a:lnTo>
                    <a:lnTo>
                      <a:pt x="248306" y="396242"/>
                    </a:lnTo>
                    <a:lnTo>
                      <a:pt x="240363" y="388209"/>
                    </a:lnTo>
                    <a:lnTo>
                      <a:pt x="234767" y="367269"/>
                    </a:lnTo>
                    <a:lnTo>
                      <a:pt x="239009" y="362936"/>
                    </a:lnTo>
                    <a:lnTo>
                      <a:pt x="234496" y="358965"/>
                    </a:lnTo>
                    <a:lnTo>
                      <a:pt x="230434" y="358604"/>
                    </a:lnTo>
                    <a:lnTo>
                      <a:pt x="226011" y="365193"/>
                    </a:lnTo>
                    <a:lnTo>
                      <a:pt x="234044" y="377558"/>
                    </a:lnTo>
                    <a:lnTo>
                      <a:pt x="233683" y="384237"/>
                    </a:lnTo>
                    <a:lnTo>
                      <a:pt x="232600" y="388841"/>
                    </a:lnTo>
                    <a:lnTo>
                      <a:pt x="233503" y="392993"/>
                    </a:lnTo>
                    <a:lnTo>
                      <a:pt x="236662" y="396603"/>
                    </a:lnTo>
                    <a:lnTo>
                      <a:pt x="242980" y="399040"/>
                    </a:lnTo>
                    <a:lnTo>
                      <a:pt x="247403" y="404095"/>
                    </a:lnTo>
                    <a:lnTo>
                      <a:pt x="248937" y="408879"/>
                    </a:lnTo>
                    <a:lnTo>
                      <a:pt x="245417" y="417544"/>
                    </a:lnTo>
                    <a:lnTo>
                      <a:pt x="248396" y="423501"/>
                    </a:lnTo>
                    <a:lnTo>
                      <a:pt x="245327" y="427833"/>
                    </a:lnTo>
                    <a:lnTo>
                      <a:pt x="246500" y="431805"/>
                    </a:lnTo>
                    <a:lnTo>
                      <a:pt x="239821" y="440650"/>
                    </a:lnTo>
                    <a:lnTo>
                      <a:pt x="239009" y="444983"/>
                    </a:lnTo>
                    <a:lnTo>
                      <a:pt x="224026" y="462132"/>
                    </a:lnTo>
                    <a:lnTo>
                      <a:pt x="221859" y="462132"/>
                    </a:lnTo>
                    <a:lnTo>
                      <a:pt x="219152" y="457980"/>
                    </a:lnTo>
                    <a:lnTo>
                      <a:pt x="214458" y="459064"/>
                    </a:lnTo>
                    <a:lnTo>
                      <a:pt x="211389" y="468902"/>
                    </a:lnTo>
                    <a:lnTo>
                      <a:pt x="207508" y="467638"/>
                    </a:lnTo>
                    <a:lnTo>
                      <a:pt x="203537" y="480816"/>
                    </a:lnTo>
                    <a:lnTo>
                      <a:pt x="207779" y="494265"/>
                    </a:lnTo>
                    <a:lnTo>
                      <a:pt x="214458" y="501034"/>
                    </a:lnTo>
                    <a:lnTo>
                      <a:pt x="221228" y="502298"/>
                    </a:lnTo>
                    <a:lnTo>
                      <a:pt x="228810" y="491557"/>
                    </a:lnTo>
                    <a:lnTo>
                      <a:pt x="229712" y="484607"/>
                    </a:lnTo>
                    <a:lnTo>
                      <a:pt x="233864" y="480635"/>
                    </a:lnTo>
                    <a:lnTo>
                      <a:pt x="236752" y="480365"/>
                    </a:lnTo>
                    <a:lnTo>
                      <a:pt x="242529" y="474227"/>
                    </a:lnTo>
                    <a:lnTo>
                      <a:pt x="244154" y="476574"/>
                    </a:lnTo>
                    <a:lnTo>
                      <a:pt x="238828" y="483253"/>
                    </a:lnTo>
                    <a:lnTo>
                      <a:pt x="240453" y="486412"/>
                    </a:lnTo>
                    <a:lnTo>
                      <a:pt x="237384" y="490384"/>
                    </a:lnTo>
                    <a:lnTo>
                      <a:pt x="240904" y="496341"/>
                    </a:lnTo>
                    <a:lnTo>
                      <a:pt x="238828" y="499410"/>
                    </a:lnTo>
                    <a:lnTo>
                      <a:pt x="239370" y="502479"/>
                    </a:lnTo>
                    <a:lnTo>
                      <a:pt x="245869" y="505277"/>
                    </a:lnTo>
                    <a:lnTo>
                      <a:pt x="245869" y="505277"/>
                    </a:lnTo>
                    <a:lnTo>
                      <a:pt x="217256" y="508616"/>
                    </a:lnTo>
                    <a:lnTo>
                      <a:pt x="205251" y="507443"/>
                    </a:lnTo>
                    <a:lnTo>
                      <a:pt x="198302" y="503110"/>
                    </a:lnTo>
                    <a:lnTo>
                      <a:pt x="196496" y="498417"/>
                    </a:lnTo>
                    <a:lnTo>
                      <a:pt x="190088" y="494084"/>
                    </a:lnTo>
                    <a:lnTo>
                      <a:pt x="182235" y="481899"/>
                    </a:lnTo>
                    <a:lnTo>
                      <a:pt x="177000" y="464028"/>
                    </a:lnTo>
                    <a:lnTo>
                      <a:pt x="171765" y="458973"/>
                    </a:lnTo>
                    <a:lnTo>
                      <a:pt x="163912" y="458251"/>
                    </a:lnTo>
                    <a:lnTo>
                      <a:pt x="156872" y="452023"/>
                    </a:lnTo>
                    <a:lnTo>
                      <a:pt x="149651" y="456175"/>
                    </a:lnTo>
                    <a:lnTo>
                      <a:pt x="145770" y="456175"/>
                    </a:lnTo>
                    <a:lnTo>
                      <a:pt x="134217" y="451391"/>
                    </a:lnTo>
                    <a:lnTo>
                      <a:pt x="129704" y="445344"/>
                    </a:lnTo>
                    <a:lnTo>
                      <a:pt x="124108" y="445885"/>
                    </a:lnTo>
                    <a:lnTo>
                      <a:pt x="120317" y="443899"/>
                    </a:lnTo>
                    <a:lnTo>
                      <a:pt x="115082" y="438303"/>
                    </a:lnTo>
                    <a:lnTo>
                      <a:pt x="103980" y="440831"/>
                    </a:lnTo>
                    <a:lnTo>
                      <a:pt x="98835" y="434784"/>
                    </a:lnTo>
                    <a:lnTo>
                      <a:pt x="95315" y="435415"/>
                    </a:lnTo>
                    <a:lnTo>
                      <a:pt x="91885" y="431083"/>
                    </a:lnTo>
                    <a:lnTo>
                      <a:pt x="85206" y="432617"/>
                    </a:lnTo>
                    <a:lnTo>
                      <a:pt x="82678" y="425216"/>
                    </a:lnTo>
                    <a:lnTo>
                      <a:pt x="88545" y="417815"/>
                    </a:lnTo>
                    <a:lnTo>
                      <a:pt x="87191" y="407344"/>
                    </a:lnTo>
                    <a:lnTo>
                      <a:pt x="77985" y="405178"/>
                    </a:lnTo>
                    <a:lnTo>
                      <a:pt x="72118" y="400936"/>
                    </a:lnTo>
                    <a:lnTo>
                      <a:pt x="70403" y="396964"/>
                    </a:lnTo>
                    <a:lnTo>
                      <a:pt x="61377" y="394618"/>
                    </a:lnTo>
                    <a:lnTo>
                      <a:pt x="65258" y="387848"/>
                    </a:lnTo>
                    <a:lnTo>
                      <a:pt x="61918" y="382162"/>
                    </a:lnTo>
                    <a:lnTo>
                      <a:pt x="61196" y="375211"/>
                    </a:lnTo>
                    <a:lnTo>
                      <a:pt x="58759" y="373677"/>
                    </a:lnTo>
                    <a:lnTo>
                      <a:pt x="60294" y="369796"/>
                    </a:lnTo>
                    <a:lnTo>
                      <a:pt x="58128" y="362846"/>
                    </a:lnTo>
                    <a:lnTo>
                      <a:pt x="54066" y="356618"/>
                    </a:lnTo>
                    <a:lnTo>
                      <a:pt x="57405" y="339739"/>
                    </a:lnTo>
                    <a:lnTo>
                      <a:pt x="50004" y="337212"/>
                    </a:lnTo>
                    <a:lnTo>
                      <a:pt x="46484" y="342808"/>
                    </a:lnTo>
                    <a:lnTo>
                      <a:pt x="43866" y="340462"/>
                    </a:lnTo>
                    <a:lnTo>
                      <a:pt x="35923" y="341454"/>
                    </a:lnTo>
                    <a:lnTo>
                      <a:pt x="28612" y="338566"/>
                    </a:lnTo>
                    <a:lnTo>
                      <a:pt x="28612" y="338566"/>
                    </a:lnTo>
                    <a:lnTo>
                      <a:pt x="19316" y="324666"/>
                    </a:lnTo>
                    <a:lnTo>
                      <a:pt x="24822" y="311849"/>
                    </a:lnTo>
                    <a:lnTo>
                      <a:pt x="23107" y="308329"/>
                    </a:lnTo>
                    <a:lnTo>
                      <a:pt x="16788" y="304086"/>
                    </a:lnTo>
                    <a:lnTo>
                      <a:pt x="14351" y="299032"/>
                    </a:lnTo>
                    <a:lnTo>
                      <a:pt x="17330" y="294068"/>
                    </a:lnTo>
                    <a:lnTo>
                      <a:pt x="14803" y="278904"/>
                    </a:lnTo>
                    <a:lnTo>
                      <a:pt x="17601" y="273127"/>
                    </a:lnTo>
                    <a:lnTo>
                      <a:pt x="14622" y="268705"/>
                    </a:lnTo>
                    <a:lnTo>
                      <a:pt x="9116" y="267622"/>
                    </a:lnTo>
                    <a:lnTo>
                      <a:pt x="7491" y="264643"/>
                    </a:lnTo>
                    <a:lnTo>
                      <a:pt x="5055" y="265184"/>
                    </a:lnTo>
                    <a:lnTo>
                      <a:pt x="5055" y="265184"/>
                    </a:lnTo>
                    <a:lnTo>
                      <a:pt x="7131" y="261754"/>
                    </a:lnTo>
                    <a:lnTo>
                      <a:pt x="4062" y="249570"/>
                    </a:lnTo>
                    <a:lnTo>
                      <a:pt x="9748" y="237926"/>
                    </a:lnTo>
                    <a:lnTo>
                      <a:pt x="7131" y="234676"/>
                    </a:lnTo>
                    <a:lnTo>
                      <a:pt x="8033" y="230254"/>
                    </a:lnTo>
                    <a:lnTo>
                      <a:pt x="4152" y="228539"/>
                    </a:lnTo>
                    <a:lnTo>
                      <a:pt x="2257" y="224387"/>
                    </a:lnTo>
                    <a:lnTo>
                      <a:pt x="5145" y="217707"/>
                    </a:lnTo>
                    <a:lnTo>
                      <a:pt x="0" y="213105"/>
                    </a:lnTo>
                    <a:lnTo>
                      <a:pt x="13629" y="196136"/>
                    </a:lnTo>
                    <a:lnTo>
                      <a:pt x="14803" y="189727"/>
                    </a:lnTo>
                    <a:lnTo>
                      <a:pt x="21843" y="185124"/>
                    </a:lnTo>
                    <a:lnTo>
                      <a:pt x="30688" y="188193"/>
                    </a:lnTo>
                    <a:lnTo>
                      <a:pt x="36375" y="187019"/>
                    </a:lnTo>
                    <a:lnTo>
                      <a:pt x="38541" y="178716"/>
                    </a:lnTo>
                    <a:lnTo>
                      <a:pt x="43957" y="178444"/>
                    </a:lnTo>
                    <a:lnTo>
                      <a:pt x="51358" y="174924"/>
                    </a:lnTo>
                    <a:lnTo>
                      <a:pt x="58759" y="178805"/>
                    </a:lnTo>
                    <a:lnTo>
                      <a:pt x="61287" y="186748"/>
                    </a:lnTo>
                    <a:lnTo>
                      <a:pt x="67785" y="185304"/>
                    </a:lnTo>
                    <a:lnTo>
                      <a:pt x="79790" y="195233"/>
                    </a:lnTo>
                    <a:lnTo>
                      <a:pt x="94412" y="200107"/>
                    </a:lnTo>
                    <a:lnTo>
                      <a:pt x="94412" y="193698"/>
                    </a:lnTo>
                    <a:lnTo>
                      <a:pt x="97300" y="191713"/>
                    </a:lnTo>
                    <a:lnTo>
                      <a:pt x="98203" y="187380"/>
                    </a:lnTo>
                    <a:lnTo>
                      <a:pt x="89357" y="180159"/>
                    </a:lnTo>
                    <a:lnTo>
                      <a:pt x="95856" y="174383"/>
                    </a:lnTo>
                    <a:lnTo>
                      <a:pt x="97752" y="170141"/>
                    </a:lnTo>
                    <a:lnTo>
                      <a:pt x="95856" y="165086"/>
                    </a:lnTo>
                    <a:lnTo>
                      <a:pt x="99467" y="157685"/>
                    </a:lnTo>
                    <a:lnTo>
                      <a:pt x="104973" y="153442"/>
                    </a:lnTo>
                    <a:lnTo>
                      <a:pt x="106236" y="146402"/>
                    </a:lnTo>
                    <a:lnTo>
                      <a:pt x="104521" y="139182"/>
                    </a:lnTo>
                    <a:lnTo>
                      <a:pt x="125100" y="125552"/>
                    </a:lnTo>
                    <a:lnTo>
                      <a:pt x="131780" y="129524"/>
                    </a:lnTo>
                    <a:lnTo>
                      <a:pt x="139091" y="129524"/>
                    </a:lnTo>
                    <a:lnTo>
                      <a:pt x="146763" y="117429"/>
                    </a:lnTo>
                    <a:lnTo>
                      <a:pt x="142882" y="112103"/>
                    </a:lnTo>
                    <a:lnTo>
                      <a:pt x="146312" y="106507"/>
                    </a:lnTo>
                    <a:lnTo>
                      <a:pt x="147034" y="94593"/>
                    </a:lnTo>
                    <a:lnTo>
                      <a:pt x="145319" y="90622"/>
                    </a:lnTo>
                    <a:lnTo>
                      <a:pt x="150283" y="86469"/>
                    </a:lnTo>
                    <a:lnTo>
                      <a:pt x="148658" y="80783"/>
                    </a:lnTo>
                    <a:lnTo>
                      <a:pt x="150193" y="77263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88">
                <a:extLst>
                  <a:ext uri="{FF2B5EF4-FFF2-40B4-BE49-F238E27FC236}">
                    <a16:creationId xmlns="" xmlns:a16="http://schemas.microsoft.com/office/drawing/2014/main" id="{95B25EC2-51B6-4B11-BDEE-88E876FC7080}"/>
                  </a:ext>
                </a:extLst>
              </p:cNvPr>
              <p:cNvSpPr/>
              <p:nvPr/>
            </p:nvSpPr>
            <p:spPr>
              <a:xfrm>
                <a:off x="2010539" y="5757173"/>
                <a:ext cx="370373" cy="337446"/>
              </a:xfrm>
              <a:custGeom>
                <a:avLst/>
                <a:gdLst>
                  <a:gd name="connsiteX0" fmla="*/ 158768 w 373496"/>
                  <a:gd name="connsiteY0" fmla="*/ 1895 h 369163"/>
                  <a:gd name="connsiteX1" fmla="*/ 158587 w 373496"/>
                  <a:gd name="connsiteY1" fmla="*/ 8123 h 369163"/>
                  <a:gd name="connsiteX2" fmla="*/ 151817 w 373496"/>
                  <a:gd name="connsiteY2" fmla="*/ 17871 h 369163"/>
                  <a:gd name="connsiteX3" fmla="*/ 153442 w 373496"/>
                  <a:gd name="connsiteY3" fmla="*/ 19857 h 369163"/>
                  <a:gd name="connsiteX4" fmla="*/ 176549 w 373496"/>
                  <a:gd name="connsiteY4" fmla="*/ 18052 h 369163"/>
                  <a:gd name="connsiteX5" fmla="*/ 191622 w 373496"/>
                  <a:gd name="connsiteY5" fmla="*/ 23467 h 369163"/>
                  <a:gd name="connsiteX6" fmla="*/ 191622 w 373496"/>
                  <a:gd name="connsiteY6" fmla="*/ 23467 h 369163"/>
                  <a:gd name="connsiteX7" fmla="*/ 191803 w 373496"/>
                  <a:gd name="connsiteY7" fmla="*/ 41700 h 369163"/>
                  <a:gd name="connsiteX8" fmla="*/ 201370 w 373496"/>
                  <a:gd name="connsiteY8" fmla="*/ 51809 h 369163"/>
                  <a:gd name="connsiteX9" fmla="*/ 211299 w 373496"/>
                  <a:gd name="connsiteY9" fmla="*/ 73833 h 369163"/>
                  <a:gd name="connsiteX10" fmla="*/ 225560 w 373496"/>
                  <a:gd name="connsiteY10" fmla="*/ 75457 h 369163"/>
                  <a:gd name="connsiteX11" fmla="*/ 224838 w 373496"/>
                  <a:gd name="connsiteY11" fmla="*/ 84935 h 369163"/>
                  <a:gd name="connsiteX12" fmla="*/ 226463 w 373496"/>
                  <a:gd name="connsiteY12" fmla="*/ 90350 h 369163"/>
                  <a:gd name="connsiteX13" fmla="*/ 232059 w 373496"/>
                  <a:gd name="connsiteY13" fmla="*/ 93509 h 369163"/>
                  <a:gd name="connsiteX14" fmla="*/ 243883 w 373496"/>
                  <a:gd name="connsiteY14" fmla="*/ 94321 h 369163"/>
                  <a:gd name="connsiteX15" fmla="*/ 246320 w 373496"/>
                  <a:gd name="connsiteY15" fmla="*/ 96759 h 369163"/>
                  <a:gd name="connsiteX16" fmla="*/ 245237 w 373496"/>
                  <a:gd name="connsiteY16" fmla="*/ 101001 h 369163"/>
                  <a:gd name="connsiteX17" fmla="*/ 233774 w 373496"/>
                  <a:gd name="connsiteY17" fmla="*/ 108763 h 369163"/>
                  <a:gd name="connsiteX18" fmla="*/ 234496 w 373496"/>
                  <a:gd name="connsiteY18" fmla="*/ 113096 h 369163"/>
                  <a:gd name="connsiteX19" fmla="*/ 243161 w 373496"/>
                  <a:gd name="connsiteY19" fmla="*/ 116255 h 369163"/>
                  <a:gd name="connsiteX20" fmla="*/ 261303 w 373496"/>
                  <a:gd name="connsiteY20" fmla="*/ 113186 h 369163"/>
                  <a:gd name="connsiteX21" fmla="*/ 267351 w 373496"/>
                  <a:gd name="connsiteY21" fmla="*/ 115984 h 369163"/>
                  <a:gd name="connsiteX22" fmla="*/ 264282 w 373496"/>
                  <a:gd name="connsiteY22" fmla="*/ 136473 h 369163"/>
                  <a:gd name="connsiteX23" fmla="*/ 264733 w 373496"/>
                  <a:gd name="connsiteY23" fmla="*/ 153713 h 369163"/>
                  <a:gd name="connsiteX24" fmla="*/ 276738 w 373496"/>
                  <a:gd name="connsiteY24" fmla="*/ 182777 h 369163"/>
                  <a:gd name="connsiteX25" fmla="*/ 287659 w 373496"/>
                  <a:gd name="connsiteY25" fmla="*/ 186297 h 369163"/>
                  <a:gd name="connsiteX26" fmla="*/ 298942 w 373496"/>
                  <a:gd name="connsiteY26" fmla="*/ 195142 h 369163"/>
                  <a:gd name="connsiteX27" fmla="*/ 312571 w 373496"/>
                  <a:gd name="connsiteY27" fmla="*/ 193969 h 369163"/>
                  <a:gd name="connsiteX28" fmla="*/ 329088 w 373496"/>
                  <a:gd name="connsiteY28" fmla="*/ 202182 h 369163"/>
                  <a:gd name="connsiteX29" fmla="*/ 332248 w 373496"/>
                  <a:gd name="connsiteY29" fmla="*/ 199204 h 369163"/>
                  <a:gd name="connsiteX30" fmla="*/ 344884 w 373496"/>
                  <a:gd name="connsiteY30" fmla="*/ 196677 h 369163"/>
                  <a:gd name="connsiteX31" fmla="*/ 356889 w 373496"/>
                  <a:gd name="connsiteY31" fmla="*/ 203537 h 369163"/>
                  <a:gd name="connsiteX32" fmla="*/ 365283 w 373496"/>
                  <a:gd name="connsiteY32" fmla="*/ 214006 h 369163"/>
                  <a:gd name="connsiteX33" fmla="*/ 371962 w 373496"/>
                  <a:gd name="connsiteY33" fmla="*/ 229621 h 369163"/>
                  <a:gd name="connsiteX34" fmla="*/ 373496 w 373496"/>
                  <a:gd name="connsiteY34" fmla="*/ 252457 h 369163"/>
                  <a:gd name="connsiteX35" fmla="*/ 364470 w 373496"/>
                  <a:gd name="connsiteY35" fmla="*/ 250201 h 369163"/>
                  <a:gd name="connsiteX36" fmla="*/ 361492 w 373496"/>
                  <a:gd name="connsiteY36" fmla="*/ 252457 h 369163"/>
                  <a:gd name="connsiteX37" fmla="*/ 360589 w 373496"/>
                  <a:gd name="connsiteY37" fmla="*/ 256429 h 369163"/>
                  <a:gd name="connsiteX38" fmla="*/ 363387 w 373496"/>
                  <a:gd name="connsiteY38" fmla="*/ 258505 h 369163"/>
                  <a:gd name="connsiteX39" fmla="*/ 357250 w 373496"/>
                  <a:gd name="connsiteY39" fmla="*/ 260220 h 369163"/>
                  <a:gd name="connsiteX40" fmla="*/ 353729 w 373496"/>
                  <a:gd name="connsiteY40" fmla="*/ 262747 h 369163"/>
                  <a:gd name="connsiteX41" fmla="*/ 352737 w 373496"/>
                  <a:gd name="connsiteY41" fmla="*/ 266267 h 369163"/>
                  <a:gd name="connsiteX42" fmla="*/ 350119 w 373496"/>
                  <a:gd name="connsiteY42" fmla="*/ 266448 h 369163"/>
                  <a:gd name="connsiteX43" fmla="*/ 352466 w 373496"/>
                  <a:gd name="connsiteY43" fmla="*/ 277911 h 369163"/>
                  <a:gd name="connsiteX44" fmla="*/ 348585 w 373496"/>
                  <a:gd name="connsiteY44" fmla="*/ 280890 h 369163"/>
                  <a:gd name="connsiteX45" fmla="*/ 348585 w 373496"/>
                  <a:gd name="connsiteY45" fmla="*/ 284048 h 369163"/>
                  <a:gd name="connsiteX46" fmla="*/ 339107 w 373496"/>
                  <a:gd name="connsiteY46" fmla="*/ 288020 h 369163"/>
                  <a:gd name="connsiteX47" fmla="*/ 334955 w 373496"/>
                  <a:gd name="connsiteY47" fmla="*/ 292082 h 369163"/>
                  <a:gd name="connsiteX48" fmla="*/ 333150 w 373496"/>
                  <a:gd name="connsiteY48" fmla="*/ 297497 h 369163"/>
                  <a:gd name="connsiteX49" fmla="*/ 336761 w 373496"/>
                  <a:gd name="connsiteY49" fmla="*/ 301920 h 369163"/>
                  <a:gd name="connsiteX50" fmla="*/ 336761 w 373496"/>
                  <a:gd name="connsiteY50" fmla="*/ 301920 h 369163"/>
                  <a:gd name="connsiteX51" fmla="*/ 332879 w 373496"/>
                  <a:gd name="connsiteY51" fmla="*/ 302642 h 369163"/>
                  <a:gd name="connsiteX52" fmla="*/ 328276 w 373496"/>
                  <a:gd name="connsiteY52" fmla="*/ 308780 h 369163"/>
                  <a:gd name="connsiteX53" fmla="*/ 304447 w 373496"/>
                  <a:gd name="connsiteY53" fmla="*/ 312481 h 369163"/>
                  <a:gd name="connsiteX54" fmla="*/ 311397 w 373496"/>
                  <a:gd name="connsiteY54" fmla="*/ 328276 h 369163"/>
                  <a:gd name="connsiteX55" fmla="*/ 262025 w 373496"/>
                  <a:gd name="connsiteY55" fmla="*/ 345064 h 369163"/>
                  <a:gd name="connsiteX56" fmla="*/ 251104 w 373496"/>
                  <a:gd name="connsiteY56" fmla="*/ 326922 h 369163"/>
                  <a:gd name="connsiteX57" fmla="*/ 248125 w 373496"/>
                  <a:gd name="connsiteY57" fmla="*/ 328637 h 369163"/>
                  <a:gd name="connsiteX58" fmla="*/ 245688 w 373496"/>
                  <a:gd name="connsiteY58" fmla="*/ 324756 h 369163"/>
                  <a:gd name="connsiteX59" fmla="*/ 229622 w 373496"/>
                  <a:gd name="connsiteY59" fmla="*/ 342989 h 369163"/>
                  <a:gd name="connsiteX60" fmla="*/ 226733 w 373496"/>
                  <a:gd name="connsiteY60" fmla="*/ 339559 h 369163"/>
                  <a:gd name="connsiteX61" fmla="*/ 223665 w 373496"/>
                  <a:gd name="connsiteY61" fmla="*/ 342537 h 369163"/>
                  <a:gd name="connsiteX62" fmla="*/ 212653 w 373496"/>
                  <a:gd name="connsiteY62" fmla="*/ 357069 h 369163"/>
                  <a:gd name="connsiteX63" fmla="*/ 212653 w 373496"/>
                  <a:gd name="connsiteY63" fmla="*/ 357069 h 369163"/>
                  <a:gd name="connsiteX64" fmla="*/ 211028 w 373496"/>
                  <a:gd name="connsiteY64" fmla="*/ 355083 h 369163"/>
                  <a:gd name="connsiteX65" fmla="*/ 200829 w 373496"/>
                  <a:gd name="connsiteY65" fmla="*/ 369164 h 369163"/>
                  <a:gd name="connsiteX66" fmla="*/ 163010 w 373496"/>
                  <a:gd name="connsiteY66" fmla="*/ 336038 h 369163"/>
                  <a:gd name="connsiteX67" fmla="*/ 113096 w 373496"/>
                  <a:gd name="connsiteY67" fmla="*/ 305530 h 369163"/>
                  <a:gd name="connsiteX68" fmla="*/ 40617 w 373496"/>
                  <a:gd name="connsiteY68" fmla="*/ 287569 h 369163"/>
                  <a:gd name="connsiteX69" fmla="*/ 22475 w 373496"/>
                  <a:gd name="connsiteY69" fmla="*/ 263740 h 369163"/>
                  <a:gd name="connsiteX70" fmla="*/ 23558 w 373496"/>
                  <a:gd name="connsiteY70" fmla="*/ 262657 h 369163"/>
                  <a:gd name="connsiteX71" fmla="*/ 9026 w 373496"/>
                  <a:gd name="connsiteY71" fmla="*/ 234676 h 369163"/>
                  <a:gd name="connsiteX72" fmla="*/ 0 w 373496"/>
                  <a:gd name="connsiteY72" fmla="*/ 225289 h 369163"/>
                  <a:gd name="connsiteX73" fmla="*/ 2166 w 373496"/>
                  <a:gd name="connsiteY73" fmla="*/ 217527 h 369163"/>
                  <a:gd name="connsiteX74" fmla="*/ 90 w 373496"/>
                  <a:gd name="connsiteY74" fmla="*/ 210486 h 369163"/>
                  <a:gd name="connsiteX75" fmla="*/ 90 w 373496"/>
                  <a:gd name="connsiteY75" fmla="*/ 210486 h 369163"/>
                  <a:gd name="connsiteX76" fmla="*/ 42242 w 373496"/>
                  <a:gd name="connsiteY76" fmla="*/ 208862 h 369163"/>
                  <a:gd name="connsiteX77" fmla="*/ 55871 w 373496"/>
                  <a:gd name="connsiteY77" fmla="*/ 196677 h 369163"/>
                  <a:gd name="connsiteX78" fmla="*/ 73201 w 373496"/>
                  <a:gd name="connsiteY78" fmla="*/ 166710 h 369163"/>
                  <a:gd name="connsiteX79" fmla="*/ 83942 w 373496"/>
                  <a:gd name="connsiteY79" fmla="*/ 153893 h 369163"/>
                  <a:gd name="connsiteX80" fmla="*/ 150373 w 373496"/>
                  <a:gd name="connsiteY80" fmla="*/ 114450 h 369163"/>
                  <a:gd name="connsiteX81" fmla="*/ 147485 w 373496"/>
                  <a:gd name="connsiteY81" fmla="*/ 97842 h 369163"/>
                  <a:gd name="connsiteX82" fmla="*/ 139723 w 373496"/>
                  <a:gd name="connsiteY82" fmla="*/ 88093 h 369163"/>
                  <a:gd name="connsiteX83" fmla="*/ 133946 w 373496"/>
                  <a:gd name="connsiteY83" fmla="*/ 84844 h 369163"/>
                  <a:gd name="connsiteX84" fmla="*/ 133314 w 373496"/>
                  <a:gd name="connsiteY84" fmla="*/ 79429 h 369163"/>
                  <a:gd name="connsiteX85" fmla="*/ 130426 w 373496"/>
                  <a:gd name="connsiteY85" fmla="*/ 75909 h 369163"/>
                  <a:gd name="connsiteX86" fmla="*/ 131419 w 373496"/>
                  <a:gd name="connsiteY86" fmla="*/ 68146 h 369163"/>
                  <a:gd name="connsiteX87" fmla="*/ 121310 w 373496"/>
                  <a:gd name="connsiteY87" fmla="*/ 46935 h 369163"/>
                  <a:gd name="connsiteX88" fmla="*/ 117699 w 373496"/>
                  <a:gd name="connsiteY88" fmla="*/ 33937 h 369163"/>
                  <a:gd name="connsiteX89" fmla="*/ 124830 w 373496"/>
                  <a:gd name="connsiteY89" fmla="*/ 29064 h 369163"/>
                  <a:gd name="connsiteX90" fmla="*/ 123656 w 373496"/>
                  <a:gd name="connsiteY90" fmla="*/ 24099 h 369163"/>
                  <a:gd name="connsiteX91" fmla="*/ 128891 w 373496"/>
                  <a:gd name="connsiteY91" fmla="*/ 21572 h 369163"/>
                  <a:gd name="connsiteX92" fmla="*/ 127537 w 373496"/>
                  <a:gd name="connsiteY92" fmla="*/ 17059 h 369163"/>
                  <a:gd name="connsiteX93" fmla="*/ 129614 w 373496"/>
                  <a:gd name="connsiteY93" fmla="*/ 14622 h 369163"/>
                  <a:gd name="connsiteX94" fmla="*/ 135841 w 373496"/>
                  <a:gd name="connsiteY94" fmla="*/ 11192 h 369163"/>
                  <a:gd name="connsiteX95" fmla="*/ 141167 w 373496"/>
                  <a:gd name="connsiteY95" fmla="*/ 12004 h 369163"/>
                  <a:gd name="connsiteX96" fmla="*/ 143423 w 373496"/>
                  <a:gd name="connsiteY96" fmla="*/ 2527 h 369163"/>
                  <a:gd name="connsiteX97" fmla="*/ 156601 w 373496"/>
                  <a:gd name="connsiteY97" fmla="*/ 0 h 369163"/>
                  <a:gd name="connsiteX98" fmla="*/ 158768 w 373496"/>
                  <a:gd name="connsiteY98" fmla="*/ 1895 h 36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373496" h="369163">
                    <a:moveTo>
                      <a:pt x="158768" y="1895"/>
                    </a:moveTo>
                    <a:lnTo>
                      <a:pt x="158587" y="8123"/>
                    </a:lnTo>
                    <a:lnTo>
                      <a:pt x="151817" y="17871"/>
                    </a:lnTo>
                    <a:lnTo>
                      <a:pt x="153442" y="19857"/>
                    </a:lnTo>
                    <a:lnTo>
                      <a:pt x="176549" y="18052"/>
                    </a:lnTo>
                    <a:lnTo>
                      <a:pt x="191622" y="23467"/>
                    </a:lnTo>
                    <a:lnTo>
                      <a:pt x="191622" y="23467"/>
                    </a:lnTo>
                    <a:lnTo>
                      <a:pt x="191803" y="41700"/>
                    </a:lnTo>
                    <a:lnTo>
                      <a:pt x="201370" y="51809"/>
                    </a:lnTo>
                    <a:lnTo>
                      <a:pt x="211299" y="73833"/>
                    </a:lnTo>
                    <a:lnTo>
                      <a:pt x="225560" y="75457"/>
                    </a:lnTo>
                    <a:lnTo>
                      <a:pt x="224838" y="84935"/>
                    </a:lnTo>
                    <a:lnTo>
                      <a:pt x="226463" y="90350"/>
                    </a:lnTo>
                    <a:lnTo>
                      <a:pt x="232059" y="93509"/>
                    </a:lnTo>
                    <a:lnTo>
                      <a:pt x="243883" y="94321"/>
                    </a:lnTo>
                    <a:lnTo>
                      <a:pt x="246320" y="96759"/>
                    </a:lnTo>
                    <a:lnTo>
                      <a:pt x="245237" y="101001"/>
                    </a:lnTo>
                    <a:lnTo>
                      <a:pt x="233774" y="108763"/>
                    </a:lnTo>
                    <a:lnTo>
                      <a:pt x="234496" y="113096"/>
                    </a:lnTo>
                    <a:lnTo>
                      <a:pt x="243161" y="116255"/>
                    </a:lnTo>
                    <a:lnTo>
                      <a:pt x="261303" y="113186"/>
                    </a:lnTo>
                    <a:lnTo>
                      <a:pt x="267351" y="115984"/>
                    </a:lnTo>
                    <a:lnTo>
                      <a:pt x="264282" y="136473"/>
                    </a:lnTo>
                    <a:lnTo>
                      <a:pt x="264733" y="153713"/>
                    </a:lnTo>
                    <a:lnTo>
                      <a:pt x="276738" y="182777"/>
                    </a:lnTo>
                    <a:lnTo>
                      <a:pt x="287659" y="186297"/>
                    </a:lnTo>
                    <a:lnTo>
                      <a:pt x="298942" y="195142"/>
                    </a:lnTo>
                    <a:lnTo>
                      <a:pt x="312571" y="193969"/>
                    </a:lnTo>
                    <a:lnTo>
                      <a:pt x="329088" y="202182"/>
                    </a:lnTo>
                    <a:lnTo>
                      <a:pt x="332248" y="199204"/>
                    </a:lnTo>
                    <a:lnTo>
                      <a:pt x="344884" y="196677"/>
                    </a:lnTo>
                    <a:lnTo>
                      <a:pt x="356889" y="203537"/>
                    </a:lnTo>
                    <a:lnTo>
                      <a:pt x="365283" y="214006"/>
                    </a:lnTo>
                    <a:lnTo>
                      <a:pt x="371962" y="229621"/>
                    </a:lnTo>
                    <a:lnTo>
                      <a:pt x="373496" y="252457"/>
                    </a:lnTo>
                    <a:lnTo>
                      <a:pt x="364470" y="250201"/>
                    </a:lnTo>
                    <a:lnTo>
                      <a:pt x="361492" y="252457"/>
                    </a:lnTo>
                    <a:lnTo>
                      <a:pt x="360589" y="256429"/>
                    </a:lnTo>
                    <a:lnTo>
                      <a:pt x="363387" y="258505"/>
                    </a:lnTo>
                    <a:lnTo>
                      <a:pt x="357250" y="260220"/>
                    </a:lnTo>
                    <a:lnTo>
                      <a:pt x="353729" y="262747"/>
                    </a:lnTo>
                    <a:lnTo>
                      <a:pt x="352737" y="266267"/>
                    </a:lnTo>
                    <a:lnTo>
                      <a:pt x="350119" y="266448"/>
                    </a:lnTo>
                    <a:lnTo>
                      <a:pt x="352466" y="277911"/>
                    </a:lnTo>
                    <a:lnTo>
                      <a:pt x="348585" y="280890"/>
                    </a:lnTo>
                    <a:lnTo>
                      <a:pt x="348585" y="284048"/>
                    </a:lnTo>
                    <a:lnTo>
                      <a:pt x="339107" y="288020"/>
                    </a:lnTo>
                    <a:lnTo>
                      <a:pt x="334955" y="292082"/>
                    </a:lnTo>
                    <a:lnTo>
                      <a:pt x="333150" y="297497"/>
                    </a:lnTo>
                    <a:lnTo>
                      <a:pt x="336761" y="301920"/>
                    </a:lnTo>
                    <a:lnTo>
                      <a:pt x="336761" y="301920"/>
                    </a:lnTo>
                    <a:lnTo>
                      <a:pt x="332879" y="302642"/>
                    </a:lnTo>
                    <a:lnTo>
                      <a:pt x="328276" y="308780"/>
                    </a:lnTo>
                    <a:lnTo>
                      <a:pt x="304447" y="312481"/>
                    </a:lnTo>
                    <a:lnTo>
                      <a:pt x="311397" y="328276"/>
                    </a:lnTo>
                    <a:lnTo>
                      <a:pt x="262025" y="345064"/>
                    </a:lnTo>
                    <a:lnTo>
                      <a:pt x="251104" y="326922"/>
                    </a:lnTo>
                    <a:lnTo>
                      <a:pt x="248125" y="328637"/>
                    </a:lnTo>
                    <a:lnTo>
                      <a:pt x="245688" y="324756"/>
                    </a:lnTo>
                    <a:lnTo>
                      <a:pt x="229622" y="342989"/>
                    </a:lnTo>
                    <a:lnTo>
                      <a:pt x="226733" y="339559"/>
                    </a:lnTo>
                    <a:lnTo>
                      <a:pt x="223665" y="342537"/>
                    </a:lnTo>
                    <a:lnTo>
                      <a:pt x="212653" y="357069"/>
                    </a:lnTo>
                    <a:lnTo>
                      <a:pt x="212653" y="357069"/>
                    </a:lnTo>
                    <a:lnTo>
                      <a:pt x="211028" y="355083"/>
                    </a:lnTo>
                    <a:lnTo>
                      <a:pt x="200829" y="369164"/>
                    </a:lnTo>
                    <a:lnTo>
                      <a:pt x="163010" y="336038"/>
                    </a:lnTo>
                    <a:lnTo>
                      <a:pt x="113096" y="305530"/>
                    </a:lnTo>
                    <a:lnTo>
                      <a:pt x="40617" y="287569"/>
                    </a:lnTo>
                    <a:lnTo>
                      <a:pt x="22475" y="263740"/>
                    </a:lnTo>
                    <a:lnTo>
                      <a:pt x="23558" y="262657"/>
                    </a:lnTo>
                    <a:lnTo>
                      <a:pt x="9026" y="234676"/>
                    </a:lnTo>
                    <a:lnTo>
                      <a:pt x="0" y="225289"/>
                    </a:lnTo>
                    <a:lnTo>
                      <a:pt x="2166" y="217527"/>
                    </a:lnTo>
                    <a:lnTo>
                      <a:pt x="90" y="210486"/>
                    </a:lnTo>
                    <a:lnTo>
                      <a:pt x="90" y="210486"/>
                    </a:lnTo>
                    <a:lnTo>
                      <a:pt x="42242" y="208862"/>
                    </a:lnTo>
                    <a:lnTo>
                      <a:pt x="55871" y="196677"/>
                    </a:lnTo>
                    <a:lnTo>
                      <a:pt x="73201" y="166710"/>
                    </a:lnTo>
                    <a:lnTo>
                      <a:pt x="83942" y="153893"/>
                    </a:lnTo>
                    <a:lnTo>
                      <a:pt x="150373" y="114450"/>
                    </a:lnTo>
                    <a:lnTo>
                      <a:pt x="147485" y="97842"/>
                    </a:lnTo>
                    <a:lnTo>
                      <a:pt x="139723" y="88093"/>
                    </a:lnTo>
                    <a:lnTo>
                      <a:pt x="133946" y="84844"/>
                    </a:lnTo>
                    <a:lnTo>
                      <a:pt x="133314" y="79429"/>
                    </a:lnTo>
                    <a:lnTo>
                      <a:pt x="130426" y="75909"/>
                    </a:lnTo>
                    <a:lnTo>
                      <a:pt x="131419" y="68146"/>
                    </a:lnTo>
                    <a:lnTo>
                      <a:pt x="121310" y="46935"/>
                    </a:lnTo>
                    <a:lnTo>
                      <a:pt x="117699" y="33937"/>
                    </a:lnTo>
                    <a:lnTo>
                      <a:pt x="124830" y="29064"/>
                    </a:lnTo>
                    <a:lnTo>
                      <a:pt x="123656" y="24099"/>
                    </a:lnTo>
                    <a:lnTo>
                      <a:pt x="128891" y="21572"/>
                    </a:lnTo>
                    <a:lnTo>
                      <a:pt x="127537" y="17059"/>
                    </a:lnTo>
                    <a:lnTo>
                      <a:pt x="129614" y="14622"/>
                    </a:lnTo>
                    <a:lnTo>
                      <a:pt x="135841" y="11192"/>
                    </a:lnTo>
                    <a:lnTo>
                      <a:pt x="141167" y="12004"/>
                    </a:lnTo>
                    <a:lnTo>
                      <a:pt x="143423" y="2527"/>
                    </a:lnTo>
                    <a:lnTo>
                      <a:pt x="156601" y="0"/>
                    </a:lnTo>
                    <a:lnTo>
                      <a:pt x="158768" y="1895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89">
                <a:extLst>
                  <a:ext uri="{FF2B5EF4-FFF2-40B4-BE49-F238E27FC236}">
                    <a16:creationId xmlns="" xmlns:a16="http://schemas.microsoft.com/office/drawing/2014/main" id="{B9570DB5-7135-4C69-99FE-C69A7276126A}"/>
                  </a:ext>
                </a:extLst>
              </p:cNvPr>
              <p:cNvSpPr/>
              <p:nvPr/>
            </p:nvSpPr>
            <p:spPr>
              <a:xfrm>
                <a:off x="2206936" y="5749041"/>
                <a:ext cx="351039" cy="364097"/>
              </a:xfrm>
              <a:custGeom>
                <a:avLst/>
                <a:gdLst>
                  <a:gd name="connsiteX0" fmla="*/ 114991 w 354000"/>
                  <a:gd name="connsiteY0" fmla="*/ 0 h 398318"/>
                  <a:gd name="connsiteX1" fmla="*/ 123837 w 354000"/>
                  <a:gd name="connsiteY1" fmla="*/ 8575 h 398318"/>
                  <a:gd name="connsiteX2" fmla="*/ 129884 w 354000"/>
                  <a:gd name="connsiteY2" fmla="*/ 4333 h 398318"/>
                  <a:gd name="connsiteX3" fmla="*/ 136383 w 354000"/>
                  <a:gd name="connsiteY3" fmla="*/ 5506 h 398318"/>
                  <a:gd name="connsiteX4" fmla="*/ 141257 w 354000"/>
                  <a:gd name="connsiteY4" fmla="*/ 11102 h 398318"/>
                  <a:gd name="connsiteX5" fmla="*/ 145590 w 354000"/>
                  <a:gd name="connsiteY5" fmla="*/ 9477 h 398318"/>
                  <a:gd name="connsiteX6" fmla="*/ 145590 w 354000"/>
                  <a:gd name="connsiteY6" fmla="*/ 9477 h 398318"/>
                  <a:gd name="connsiteX7" fmla="*/ 153081 w 354000"/>
                  <a:gd name="connsiteY7" fmla="*/ 24100 h 398318"/>
                  <a:gd name="connsiteX8" fmla="*/ 185214 w 354000"/>
                  <a:gd name="connsiteY8" fmla="*/ 38902 h 398318"/>
                  <a:gd name="connsiteX9" fmla="*/ 198482 w 354000"/>
                  <a:gd name="connsiteY9" fmla="*/ 66070 h 398318"/>
                  <a:gd name="connsiteX10" fmla="*/ 198753 w 354000"/>
                  <a:gd name="connsiteY10" fmla="*/ 67425 h 398318"/>
                  <a:gd name="connsiteX11" fmla="*/ 191622 w 354000"/>
                  <a:gd name="connsiteY11" fmla="*/ 67966 h 398318"/>
                  <a:gd name="connsiteX12" fmla="*/ 278272 w 354000"/>
                  <a:gd name="connsiteY12" fmla="*/ 149380 h 398318"/>
                  <a:gd name="connsiteX13" fmla="*/ 289645 w 354000"/>
                  <a:gd name="connsiteY13" fmla="*/ 151547 h 398318"/>
                  <a:gd name="connsiteX14" fmla="*/ 303274 w 354000"/>
                  <a:gd name="connsiteY14" fmla="*/ 158948 h 398318"/>
                  <a:gd name="connsiteX15" fmla="*/ 339198 w 354000"/>
                  <a:gd name="connsiteY15" fmla="*/ 206515 h 398318"/>
                  <a:gd name="connsiteX16" fmla="*/ 354000 w 354000"/>
                  <a:gd name="connsiteY16" fmla="*/ 207598 h 398318"/>
                  <a:gd name="connsiteX17" fmla="*/ 354000 w 354000"/>
                  <a:gd name="connsiteY17" fmla="*/ 207598 h 398318"/>
                  <a:gd name="connsiteX18" fmla="*/ 354000 w 354000"/>
                  <a:gd name="connsiteY18" fmla="*/ 227456 h 398318"/>
                  <a:gd name="connsiteX19" fmla="*/ 315369 w 354000"/>
                  <a:gd name="connsiteY19" fmla="*/ 268614 h 398318"/>
                  <a:gd name="connsiteX20" fmla="*/ 308238 w 354000"/>
                  <a:gd name="connsiteY20" fmla="*/ 288562 h 398318"/>
                  <a:gd name="connsiteX21" fmla="*/ 294880 w 354000"/>
                  <a:gd name="connsiteY21" fmla="*/ 286486 h 398318"/>
                  <a:gd name="connsiteX22" fmla="*/ 296504 w 354000"/>
                  <a:gd name="connsiteY22" fmla="*/ 299754 h 398318"/>
                  <a:gd name="connsiteX23" fmla="*/ 295331 w 354000"/>
                  <a:gd name="connsiteY23" fmla="*/ 309231 h 398318"/>
                  <a:gd name="connsiteX24" fmla="*/ 301379 w 354000"/>
                  <a:gd name="connsiteY24" fmla="*/ 311307 h 398318"/>
                  <a:gd name="connsiteX25" fmla="*/ 297588 w 354000"/>
                  <a:gd name="connsiteY25" fmla="*/ 315459 h 398318"/>
                  <a:gd name="connsiteX26" fmla="*/ 304357 w 354000"/>
                  <a:gd name="connsiteY26" fmla="*/ 317445 h 398318"/>
                  <a:gd name="connsiteX27" fmla="*/ 305440 w 354000"/>
                  <a:gd name="connsiteY27" fmla="*/ 320785 h 398318"/>
                  <a:gd name="connsiteX28" fmla="*/ 322229 w 354000"/>
                  <a:gd name="connsiteY28" fmla="*/ 323763 h 398318"/>
                  <a:gd name="connsiteX29" fmla="*/ 331616 w 354000"/>
                  <a:gd name="connsiteY29" fmla="*/ 331345 h 398318"/>
                  <a:gd name="connsiteX30" fmla="*/ 331616 w 354000"/>
                  <a:gd name="connsiteY30" fmla="*/ 331345 h 398318"/>
                  <a:gd name="connsiteX31" fmla="*/ 323944 w 354000"/>
                  <a:gd name="connsiteY31" fmla="*/ 337302 h 398318"/>
                  <a:gd name="connsiteX32" fmla="*/ 327283 w 354000"/>
                  <a:gd name="connsiteY32" fmla="*/ 340010 h 398318"/>
                  <a:gd name="connsiteX33" fmla="*/ 329991 w 354000"/>
                  <a:gd name="connsiteY33" fmla="*/ 346418 h 398318"/>
                  <a:gd name="connsiteX34" fmla="*/ 335407 w 354000"/>
                  <a:gd name="connsiteY34" fmla="*/ 346148 h 398318"/>
                  <a:gd name="connsiteX35" fmla="*/ 335046 w 354000"/>
                  <a:gd name="connsiteY35" fmla="*/ 350931 h 398318"/>
                  <a:gd name="connsiteX36" fmla="*/ 340551 w 354000"/>
                  <a:gd name="connsiteY36" fmla="*/ 355084 h 398318"/>
                  <a:gd name="connsiteX37" fmla="*/ 343620 w 354000"/>
                  <a:gd name="connsiteY37" fmla="*/ 361944 h 398318"/>
                  <a:gd name="connsiteX38" fmla="*/ 340551 w 354000"/>
                  <a:gd name="connsiteY38" fmla="*/ 370698 h 398318"/>
                  <a:gd name="connsiteX39" fmla="*/ 334143 w 354000"/>
                  <a:gd name="connsiteY39" fmla="*/ 371150 h 398318"/>
                  <a:gd name="connsiteX40" fmla="*/ 332248 w 354000"/>
                  <a:gd name="connsiteY40" fmla="*/ 373948 h 398318"/>
                  <a:gd name="connsiteX41" fmla="*/ 323312 w 354000"/>
                  <a:gd name="connsiteY41" fmla="*/ 372323 h 398318"/>
                  <a:gd name="connsiteX42" fmla="*/ 320424 w 354000"/>
                  <a:gd name="connsiteY42" fmla="*/ 381981 h 398318"/>
                  <a:gd name="connsiteX43" fmla="*/ 322409 w 354000"/>
                  <a:gd name="connsiteY43" fmla="*/ 383154 h 398318"/>
                  <a:gd name="connsiteX44" fmla="*/ 320604 w 354000"/>
                  <a:gd name="connsiteY44" fmla="*/ 388841 h 398318"/>
                  <a:gd name="connsiteX45" fmla="*/ 311758 w 354000"/>
                  <a:gd name="connsiteY45" fmla="*/ 386133 h 398318"/>
                  <a:gd name="connsiteX46" fmla="*/ 310585 w 354000"/>
                  <a:gd name="connsiteY46" fmla="*/ 390917 h 398318"/>
                  <a:gd name="connsiteX47" fmla="*/ 301017 w 354000"/>
                  <a:gd name="connsiteY47" fmla="*/ 391549 h 398318"/>
                  <a:gd name="connsiteX48" fmla="*/ 288291 w 354000"/>
                  <a:gd name="connsiteY48" fmla="*/ 388390 h 398318"/>
                  <a:gd name="connsiteX49" fmla="*/ 276016 w 354000"/>
                  <a:gd name="connsiteY49" fmla="*/ 372323 h 398318"/>
                  <a:gd name="connsiteX50" fmla="*/ 271141 w 354000"/>
                  <a:gd name="connsiteY50" fmla="*/ 377558 h 398318"/>
                  <a:gd name="connsiteX51" fmla="*/ 263108 w 354000"/>
                  <a:gd name="connsiteY51" fmla="*/ 368442 h 398318"/>
                  <a:gd name="connsiteX52" fmla="*/ 252548 w 354000"/>
                  <a:gd name="connsiteY52" fmla="*/ 363839 h 398318"/>
                  <a:gd name="connsiteX53" fmla="*/ 253631 w 354000"/>
                  <a:gd name="connsiteY53" fmla="*/ 364832 h 398318"/>
                  <a:gd name="connsiteX54" fmla="*/ 234225 w 354000"/>
                  <a:gd name="connsiteY54" fmla="*/ 393354 h 398318"/>
                  <a:gd name="connsiteX55" fmla="*/ 232600 w 354000"/>
                  <a:gd name="connsiteY55" fmla="*/ 398318 h 398318"/>
                  <a:gd name="connsiteX56" fmla="*/ 232600 w 354000"/>
                  <a:gd name="connsiteY56" fmla="*/ 398318 h 398318"/>
                  <a:gd name="connsiteX57" fmla="*/ 222220 w 354000"/>
                  <a:gd name="connsiteY57" fmla="*/ 391549 h 398318"/>
                  <a:gd name="connsiteX58" fmla="*/ 216354 w 354000"/>
                  <a:gd name="connsiteY58" fmla="*/ 383335 h 398318"/>
                  <a:gd name="connsiteX59" fmla="*/ 206696 w 354000"/>
                  <a:gd name="connsiteY59" fmla="*/ 374851 h 398318"/>
                  <a:gd name="connsiteX60" fmla="*/ 206696 w 354000"/>
                  <a:gd name="connsiteY60" fmla="*/ 374851 h 398318"/>
                  <a:gd name="connsiteX61" fmla="*/ 205071 w 354000"/>
                  <a:gd name="connsiteY61" fmla="*/ 372955 h 398318"/>
                  <a:gd name="connsiteX62" fmla="*/ 205071 w 354000"/>
                  <a:gd name="connsiteY62" fmla="*/ 372955 h 398318"/>
                  <a:gd name="connsiteX63" fmla="*/ 202724 w 354000"/>
                  <a:gd name="connsiteY63" fmla="*/ 364110 h 398318"/>
                  <a:gd name="connsiteX64" fmla="*/ 193427 w 354000"/>
                  <a:gd name="connsiteY64" fmla="*/ 348494 h 398318"/>
                  <a:gd name="connsiteX65" fmla="*/ 170682 w 354000"/>
                  <a:gd name="connsiteY65" fmla="*/ 326381 h 398318"/>
                  <a:gd name="connsiteX66" fmla="*/ 153171 w 354000"/>
                  <a:gd name="connsiteY66" fmla="*/ 316182 h 398318"/>
                  <a:gd name="connsiteX67" fmla="*/ 144597 w 354000"/>
                  <a:gd name="connsiteY67" fmla="*/ 307697 h 398318"/>
                  <a:gd name="connsiteX68" fmla="*/ 144597 w 354000"/>
                  <a:gd name="connsiteY68" fmla="*/ 307697 h 398318"/>
                  <a:gd name="connsiteX69" fmla="*/ 140986 w 354000"/>
                  <a:gd name="connsiteY69" fmla="*/ 303274 h 398318"/>
                  <a:gd name="connsiteX70" fmla="*/ 142791 w 354000"/>
                  <a:gd name="connsiteY70" fmla="*/ 297858 h 398318"/>
                  <a:gd name="connsiteX71" fmla="*/ 146944 w 354000"/>
                  <a:gd name="connsiteY71" fmla="*/ 293797 h 398318"/>
                  <a:gd name="connsiteX72" fmla="*/ 156421 w 354000"/>
                  <a:gd name="connsiteY72" fmla="*/ 289825 h 398318"/>
                  <a:gd name="connsiteX73" fmla="*/ 156421 w 354000"/>
                  <a:gd name="connsiteY73" fmla="*/ 286666 h 398318"/>
                  <a:gd name="connsiteX74" fmla="*/ 160302 w 354000"/>
                  <a:gd name="connsiteY74" fmla="*/ 283688 h 398318"/>
                  <a:gd name="connsiteX75" fmla="*/ 157955 w 354000"/>
                  <a:gd name="connsiteY75" fmla="*/ 272225 h 398318"/>
                  <a:gd name="connsiteX76" fmla="*/ 160573 w 354000"/>
                  <a:gd name="connsiteY76" fmla="*/ 272044 h 398318"/>
                  <a:gd name="connsiteX77" fmla="*/ 161656 w 354000"/>
                  <a:gd name="connsiteY77" fmla="*/ 268524 h 398318"/>
                  <a:gd name="connsiteX78" fmla="*/ 165176 w 354000"/>
                  <a:gd name="connsiteY78" fmla="*/ 265997 h 398318"/>
                  <a:gd name="connsiteX79" fmla="*/ 171404 w 354000"/>
                  <a:gd name="connsiteY79" fmla="*/ 264282 h 398318"/>
                  <a:gd name="connsiteX80" fmla="*/ 168606 w 354000"/>
                  <a:gd name="connsiteY80" fmla="*/ 262206 h 398318"/>
                  <a:gd name="connsiteX81" fmla="*/ 169599 w 354000"/>
                  <a:gd name="connsiteY81" fmla="*/ 258324 h 398318"/>
                  <a:gd name="connsiteX82" fmla="*/ 172577 w 354000"/>
                  <a:gd name="connsiteY82" fmla="*/ 256068 h 398318"/>
                  <a:gd name="connsiteX83" fmla="*/ 181603 w 354000"/>
                  <a:gd name="connsiteY83" fmla="*/ 258415 h 398318"/>
                  <a:gd name="connsiteX84" fmla="*/ 180159 w 354000"/>
                  <a:gd name="connsiteY84" fmla="*/ 235669 h 398318"/>
                  <a:gd name="connsiteX85" fmla="*/ 173480 w 354000"/>
                  <a:gd name="connsiteY85" fmla="*/ 220054 h 398318"/>
                  <a:gd name="connsiteX86" fmla="*/ 165086 w 354000"/>
                  <a:gd name="connsiteY86" fmla="*/ 209584 h 398318"/>
                  <a:gd name="connsiteX87" fmla="*/ 153081 w 354000"/>
                  <a:gd name="connsiteY87" fmla="*/ 202724 h 398318"/>
                  <a:gd name="connsiteX88" fmla="*/ 140445 w 354000"/>
                  <a:gd name="connsiteY88" fmla="*/ 205251 h 398318"/>
                  <a:gd name="connsiteX89" fmla="*/ 137376 w 354000"/>
                  <a:gd name="connsiteY89" fmla="*/ 208230 h 398318"/>
                  <a:gd name="connsiteX90" fmla="*/ 120858 w 354000"/>
                  <a:gd name="connsiteY90" fmla="*/ 200017 h 398318"/>
                  <a:gd name="connsiteX91" fmla="*/ 107229 w 354000"/>
                  <a:gd name="connsiteY91" fmla="*/ 201190 h 398318"/>
                  <a:gd name="connsiteX92" fmla="*/ 95946 w 354000"/>
                  <a:gd name="connsiteY92" fmla="*/ 192344 h 398318"/>
                  <a:gd name="connsiteX93" fmla="*/ 85025 w 354000"/>
                  <a:gd name="connsiteY93" fmla="*/ 188914 h 398318"/>
                  <a:gd name="connsiteX94" fmla="*/ 73020 w 354000"/>
                  <a:gd name="connsiteY94" fmla="*/ 159851 h 398318"/>
                  <a:gd name="connsiteX95" fmla="*/ 72659 w 354000"/>
                  <a:gd name="connsiteY95" fmla="*/ 142611 h 398318"/>
                  <a:gd name="connsiteX96" fmla="*/ 75728 w 354000"/>
                  <a:gd name="connsiteY96" fmla="*/ 122122 h 398318"/>
                  <a:gd name="connsiteX97" fmla="*/ 69681 w 354000"/>
                  <a:gd name="connsiteY97" fmla="*/ 119324 h 398318"/>
                  <a:gd name="connsiteX98" fmla="*/ 51538 w 354000"/>
                  <a:gd name="connsiteY98" fmla="*/ 122393 h 398318"/>
                  <a:gd name="connsiteX99" fmla="*/ 42874 w 354000"/>
                  <a:gd name="connsiteY99" fmla="*/ 119324 h 398318"/>
                  <a:gd name="connsiteX100" fmla="*/ 42151 w 354000"/>
                  <a:gd name="connsiteY100" fmla="*/ 114991 h 398318"/>
                  <a:gd name="connsiteX101" fmla="*/ 53615 w 354000"/>
                  <a:gd name="connsiteY101" fmla="*/ 107229 h 398318"/>
                  <a:gd name="connsiteX102" fmla="*/ 54698 w 354000"/>
                  <a:gd name="connsiteY102" fmla="*/ 102987 h 398318"/>
                  <a:gd name="connsiteX103" fmla="*/ 52261 w 354000"/>
                  <a:gd name="connsiteY103" fmla="*/ 100550 h 398318"/>
                  <a:gd name="connsiteX104" fmla="*/ 40437 w 354000"/>
                  <a:gd name="connsiteY104" fmla="*/ 99737 h 398318"/>
                  <a:gd name="connsiteX105" fmla="*/ 34840 w 354000"/>
                  <a:gd name="connsiteY105" fmla="*/ 96578 h 398318"/>
                  <a:gd name="connsiteX106" fmla="*/ 33216 w 354000"/>
                  <a:gd name="connsiteY106" fmla="*/ 91163 h 398318"/>
                  <a:gd name="connsiteX107" fmla="*/ 33938 w 354000"/>
                  <a:gd name="connsiteY107" fmla="*/ 81685 h 398318"/>
                  <a:gd name="connsiteX108" fmla="*/ 19677 w 354000"/>
                  <a:gd name="connsiteY108" fmla="*/ 80061 h 398318"/>
                  <a:gd name="connsiteX109" fmla="*/ 9748 w 354000"/>
                  <a:gd name="connsiteY109" fmla="*/ 58037 h 398318"/>
                  <a:gd name="connsiteX110" fmla="*/ 180 w 354000"/>
                  <a:gd name="connsiteY110" fmla="*/ 47928 h 398318"/>
                  <a:gd name="connsiteX111" fmla="*/ 0 w 354000"/>
                  <a:gd name="connsiteY111" fmla="*/ 29696 h 398318"/>
                  <a:gd name="connsiteX112" fmla="*/ 0 w 354000"/>
                  <a:gd name="connsiteY112" fmla="*/ 29696 h 398318"/>
                  <a:gd name="connsiteX113" fmla="*/ 5867 w 354000"/>
                  <a:gd name="connsiteY113" fmla="*/ 30237 h 398318"/>
                  <a:gd name="connsiteX114" fmla="*/ 24190 w 354000"/>
                  <a:gd name="connsiteY114" fmla="*/ 38812 h 398318"/>
                  <a:gd name="connsiteX115" fmla="*/ 36465 w 354000"/>
                  <a:gd name="connsiteY115" fmla="*/ 36917 h 398318"/>
                  <a:gd name="connsiteX116" fmla="*/ 41068 w 354000"/>
                  <a:gd name="connsiteY116" fmla="*/ 40888 h 398318"/>
                  <a:gd name="connsiteX117" fmla="*/ 46303 w 354000"/>
                  <a:gd name="connsiteY117" fmla="*/ 41610 h 398318"/>
                  <a:gd name="connsiteX118" fmla="*/ 71215 w 354000"/>
                  <a:gd name="connsiteY118" fmla="*/ 54607 h 398318"/>
                  <a:gd name="connsiteX119" fmla="*/ 74465 w 354000"/>
                  <a:gd name="connsiteY119" fmla="*/ 50997 h 398318"/>
                  <a:gd name="connsiteX120" fmla="*/ 77894 w 354000"/>
                  <a:gd name="connsiteY120" fmla="*/ 45581 h 398318"/>
                  <a:gd name="connsiteX121" fmla="*/ 80873 w 354000"/>
                  <a:gd name="connsiteY121" fmla="*/ 41700 h 398318"/>
                  <a:gd name="connsiteX122" fmla="*/ 90441 w 354000"/>
                  <a:gd name="connsiteY122" fmla="*/ 33938 h 398318"/>
                  <a:gd name="connsiteX123" fmla="*/ 94051 w 354000"/>
                  <a:gd name="connsiteY123" fmla="*/ 26085 h 398318"/>
                  <a:gd name="connsiteX124" fmla="*/ 103619 w 354000"/>
                  <a:gd name="connsiteY124" fmla="*/ 20670 h 398318"/>
                  <a:gd name="connsiteX125" fmla="*/ 112374 w 354000"/>
                  <a:gd name="connsiteY125" fmla="*/ 722 h 398318"/>
                  <a:gd name="connsiteX126" fmla="*/ 114991 w 354000"/>
                  <a:gd name="connsiteY126" fmla="*/ 0 h 398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354000" h="398318">
                    <a:moveTo>
                      <a:pt x="114991" y="0"/>
                    </a:moveTo>
                    <a:lnTo>
                      <a:pt x="123837" y="8575"/>
                    </a:lnTo>
                    <a:lnTo>
                      <a:pt x="129884" y="4333"/>
                    </a:lnTo>
                    <a:lnTo>
                      <a:pt x="136383" y="5506"/>
                    </a:lnTo>
                    <a:lnTo>
                      <a:pt x="141257" y="11102"/>
                    </a:lnTo>
                    <a:lnTo>
                      <a:pt x="145590" y="9477"/>
                    </a:lnTo>
                    <a:lnTo>
                      <a:pt x="145590" y="9477"/>
                    </a:lnTo>
                    <a:lnTo>
                      <a:pt x="153081" y="24100"/>
                    </a:lnTo>
                    <a:lnTo>
                      <a:pt x="185214" y="38902"/>
                    </a:lnTo>
                    <a:lnTo>
                      <a:pt x="198482" y="66070"/>
                    </a:lnTo>
                    <a:lnTo>
                      <a:pt x="198753" y="67425"/>
                    </a:lnTo>
                    <a:lnTo>
                      <a:pt x="191622" y="67966"/>
                    </a:lnTo>
                    <a:lnTo>
                      <a:pt x="278272" y="149380"/>
                    </a:lnTo>
                    <a:lnTo>
                      <a:pt x="289645" y="151547"/>
                    </a:lnTo>
                    <a:lnTo>
                      <a:pt x="303274" y="158948"/>
                    </a:lnTo>
                    <a:lnTo>
                      <a:pt x="339198" y="206515"/>
                    </a:lnTo>
                    <a:lnTo>
                      <a:pt x="354000" y="207598"/>
                    </a:lnTo>
                    <a:lnTo>
                      <a:pt x="354000" y="207598"/>
                    </a:lnTo>
                    <a:lnTo>
                      <a:pt x="354000" y="227456"/>
                    </a:lnTo>
                    <a:lnTo>
                      <a:pt x="315369" y="268614"/>
                    </a:lnTo>
                    <a:lnTo>
                      <a:pt x="308238" y="288562"/>
                    </a:lnTo>
                    <a:lnTo>
                      <a:pt x="294880" y="286486"/>
                    </a:lnTo>
                    <a:lnTo>
                      <a:pt x="296504" y="299754"/>
                    </a:lnTo>
                    <a:lnTo>
                      <a:pt x="295331" y="309231"/>
                    </a:lnTo>
                    <a:lnTo>
                      <a:pt x="301379" y="311307"/>
                    </a:lnTo>
                    <a:lnTo>
                      <a:pt x="297588" y="315459"/>
                    </a:lnTo>
                    <a:lnTo>
                      <a:pt x="304357" y="317445"/>
                    </a:lnTo>
                    <a:lnTo>
                      <a:pt x="305440" y="320785"/>
                    </a:lnTo>
                    <a:lnTo>
                      <a:pt x="322229" y="323763"/>
                    </a:lnTo>
                    <a:lnTo>
                      <a:pt x="331616" y="331345"/>
                    </a:lnTo>
                    <a:lnTo>
                      <a:pt x="331616" y="331345"/>
                    </a:lnTo>
                    <a:lnTo>
                      <a:pt x="323944" y="337302"/>
                    </a:lnTo>
                    <a:lnTo>
                      <a:pt x="327283" y="340010"/>
                    </a:lnTo>
                    <a:lnTo>
                      <a:pt x="329991" y="346418"/>
                    </a:lnTo>
                    <a:lnTo>
                      <a:pt x="335407" y="346148"/>
                    </a:lnTo>
                    <a:lnTo>
                      <a:pt x="335046" y="350931"/>
                    </a:lnTo>
                    <a:lnTo>
                      <a:pt x="340551" y="355084"/>
                    </a:lnTo>
                    <a:lnTo>
                      <a:pt x="343620" y="361944"/>
                    </a:lnTo>
                    <a:lnTo>
                      <a:pt x="340551" y="370698"/>
                    </a:lnTo>
                    <a:lnTo>
                      <a:pt x="334143" y="371150"/>
                    </a:lnTo>
                    <a:lnTo>
                      <a:pt x="332248" y="373948"/>
                    </a:lnTo>
                    <a:lnTo>
                      <a:pt x="323312" y="372323"/>
                    </a:lnTo>
                    <a:lnTo>
                      <a:pt x="320424" y="381981"/>
                    </a:lnTo>
                    <a:lnTo>
                      <a:pt x="322409" y="383154"/>
                    </a:lnTo>
                    <a:lnTo>
                      <a:pt x="320604" y="388841"/>
                    </a:lnTo>
                    <a:lnTo>
                      <a:pt x="311758" y="386133"/>
                    </a:lnTo>
                    <a:lnTo>
                      <a:pt x="310585" y="390917"/>
                    </a:lnTo>
                    <a:lnTo>
                      <a:pt x="301017" y="391549"/>
                    </a:lnTo>
                    <a:lnTo>
                      <a:pt x="288291" y="388390"/>
                    </a:lnTo>
                    <a:lnTo>
                      <a:pt x="276016" y="372323"/>
                    </a:lnTo>
                    <a:lnTo>
                      <a:pt x="271141" y="377558"/>
                    </a:lnTo>
                    <a:lnTo>
                      <a:pt x="263108" y="368442"/>
                    </a:lnTo>
                    <a:lnTo>
                      <a:pt x="252548" y="363839"/>
                    </a:lnTo>
                    <a:lnTo>
                      <a:pt x="253631" y="364832"/>
                    </a:lnTo>
                    <a:lnTo>
                      <a:pt x="234225" y="393354"/>
                    </a:lnTo>
                    <a:lnTo>
                      <a:pt x="232600" y="398318"/>
                    </a:lnTo>
                    <a:lnTo>
                      <a:pt x="232600" y="398318"/>
                    </a:lnTo>
                    <a:lnTo>
                      <a:pt x="222220" y="391549"/>
                    </a:lnTo>
                    <a:lnTo>
                      <a:pt x="216354" y="383335"/>
                    </a:lnTo>
                    <a:lnTo>
                      <a:pt x="206696" y="374851"/>
                    </a:lnTo>
                    <a:lnTo>
                      <a:pt x="206696" y="374851"/>
                    </a:lnTo>
                    <a:lnTo>
                      <a:pt x="205071" y="372955"/>
                    </a:lnTo>
                    <a:lnTo>
                      <a:pt x="205071" y="372955"/>
                    </a:lnTo>
                    <a:lnTo>
                      <a:pt x="202724" y="364110"/>
                    </a:lnTo>
                    <a:lnTo>
                      <a:pt x="193427" y="348494"/>
                    </a:lnTo>
                    <a:lnTo>
                      <a:pt x="170682" y="326381"/>
                    </a:lnTo>
                    <a:lnTo>
                      <a:pt x="153171" y="316182"/>
                    </a:lnTo>
                    <a:lnTo>
                      <a:pt x="144597" y="307697"/>
                    </a:lnTo>
                    <a:lnTo>
                      <a:pt x="144597" y="307697"/>
                    </a:lnTo>
                    <a:lnTo>
                      <a:pt x="140986" y="303274"/>
                    </a:lnTo>
                    <a:lnTo>
                      <a:pt x="142791" y="297858"/>
                    </a:lnTo>
                    <a:lnTo>
                      <a:pt x="146944" y="293797"/>
                    </a:lnTo>
                    <a:lnTo>
                      <a:pt x="156421" y="289825"/>
                    </a:lnTo>
                    <a:lnTo>
                      <a:pt x="156421" y="286666"/>
                    </a:lnTo>
                    <a:lnTo>
                      <a:pt x="160302" y="283688"/>
                    </a:lnTo>
                    <a:lnTo>
                      <a:pt x="157955" y="272225"/>
                    </a:lnTo>
                    <a:lnTo>
                      <a:pt x="160573" y="272044"/>
                    </a:lnTo>
                    <a:lnTo>
                      <a:pt x="161656" y="268524"/>
                    </a:lnTo>
                    <a:lnTo>
                      <a:pt x="165176" y="265997"/>
                    </a:lnTo>
                    <a:lnTo>
                      <a:pt x="171404" y="264282"/>
                    </a:lnTo>
                    <a:lnTo>
                      <a:pt x="168606" y="262206"/>
                    </a:lnTo>
                    <a:lnTo>
                      <a:pt x="169599" y="258324"/>
                    </a:lnTo>
                    <a:lnTo>
                      <a:pt x="172577" y="256068"/>
                    </a:lnTo>
                    <a:lnTo>
                      <a:pt x="181603" y="258415"/>
                    </a:lnTo>
                    <a:lnTo>
                      <a:pt x="180159" y="235669"/>
                    </a:lnTo>
                    <a:lnTo>
                      <a:pt x="173480" y="220054"/>
                    </a:lnTo>
                    <a:lnTo>
                      <a:pt x="165086" y="209584"/>
                    </a:lnTo>
                    <a:lnTo>
                      <a:pt x="153081" y="202724"/>
                    </a:lnTo>
                    <a:lnTo>
                      <a:pt x="140445" y="205251"/>
                    </a:lnTo>
                    <a:lnTo>
                      <a:pt x="137376" y="208230"/>
                    </a:lnTo>
                    <a:lnTo>
                      <a:pt x="120858" y="200017"/>
                    </a:lnTo>
                    <a:lnTo>
                      <a:pt x="107229" y="201190"/>
                    </a:lnTo>
                    <a:lnTo>
                      <a:pt x="95946" y="192344"/>
                    </a:lnTo>
                    <a:lnTo>
                      <a:pt x="85025" y="188914"/>
                    </a:lnTo>
                    <a:lnTo>
                      <a:pt x="73020" y="159851"/>
                    </a:lnTo>
                    <a:lnTo>
                      <a:pt x="72659" y="142611"/>
                    </a:lnTo>
                    <a:lnTo>
                      <a:pt x="75728" y="122122"/>
                    </a:lnTo>
                    <a:lnTo>
                      <a:pt x="69681" y="119324"/>
                    </a:lnTo>
                    <a:lnTo>
                      <a:pt x="51538" y="122393"/>
                    </a:lnTo>
                    <a:lnTo>
                      <a:pt x="42874" y="119324"/>
                    </a:lnTo>
                    <a:lnTo>
                      <a:pt x="42151" y="114991"/>
                    </a:lnTo>
                    <a:lnTo>
                      <a:pt x="53615" y="107229"/>
                    </a:lnTo>
                    <a:lnTo>
                      <a:pt x="54698" y="102987"/>
                    </a:lnTo>
                    <a:lnTo>
                      <a:pt x="52261" y="100550"/>
                    </a:lnTo>
                    <a:lnTo>
                      <a:pt x="40437" y="99737"/>
                    </a:lnTo>
                    <a:lnTo>
                      <a:pt x="34840" y="96578"/>
                    </a:lnTo>
                    <a:lnTo>
                      <a:pt x="33216" y="91163"/>
                    </a:lnTo>
                    <a:lnTo>
                      <a:pt x="33938" y="81685"/>
                    </a:lnTo>
                    <a:lnTo>
                      <a:pt x="19677" y="80061"/>
                    </a:lnTo>
                    <a:lnTo>
                      <a:pt x="9748" y="58037"/>
                    </a:lnTo>
                    <a:lnTo>
                      <a:pt x="180" y="47928"/>
                    </a:lnTo>
                    <a:lnTo>
                      <a:pt x="0" y="29696"/>
                    </a:lnTo>
                    <a:lnTo>
                      <a:pt x="0" y="29696"/>
                    </a:lnTo>
                    <a:lnTo>
                      <a:pt x="5867" y="30237"/>
                    </a:lnTo>
                    <a:lnTo>
                      <a:pt x="24190" y="38812"/>
                    </a:lnTo>
                    <a:lnTo>
                      <a:pt x="36465" y="36917"/>
                    </a:lnTo>
                    <a:lnTo>
                      <a:pt x="41068" y="40888"/>
                    </a:lnTo>
                    <a:lnTo>
                      <a:pt x="46303" y="41610"/>
                    </a:lnTo>
                    <a:lnTo>
                      <a:pt x="71215" y="54607"/>
                    </a:lnTo>
                    <a:lnTo>
                      <a:pt x="74465" y="50997"/>
                    </a:lnTo>
                    <a:lnTo>
                      <a:pt x="77894" y="45581"/>
                    </a:lnTo>
                    <a:lnTo>
                      <a:pt x="80873" y="41700"/>
                    </a:lnTo>
                    <a:lnTo>
                      <a:pt x="90441" y="33938"/>
                    </a:lnTo>
                    <a:lnTo>
                      <a:pt x="94051" y="26085"/>
                    </a:lnTo>
                    <a:lnTo>
                      <a:pt x="103619" y="20670"/>
                    </a:lnTo>
                    <a:lnTo>
                      <a:pt x="112374" y="722"/>
                    </a:lnTo>
                    <a:lnTo>
                      <a:pt x="114991" y="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90">
                <a:extLst>
                  <a:ext uri="{FF2B5EF4-FFF2-40B4-BE49-F238E27FC236}">
                    <a16:creationId xmlns="" xmlns:a16="http://schemas.microsoft.com/office/drawing/2014/main" id="{D0E67432-743B-4DE1-9577-9CB3C7D28DF9}"/>
                  </a:ext>
                </a:extLst>
              </p:cNvPr>
              <p:cNvSpPr/>
              <p:nvPr/>
            </p:nvSpPr>
            <p:spPr>
              <a:xfrm>
                <a:off x="2592114" y="6018228"/>
                <a:ext cx="354978" cy="232335"/>
              </a:xfrm>
              <a:custGeom>
                <a:avLst/>
                <a:gdLst>
                  <a:gd name="connsiteX0" fmla="*/ 2618 w 357971"/>
                  <a:gd name="connsiteY0" fmla="*/ 19406 h 254172"/>
                  <a:gd name="connsiteX1" fmla="*/ 24099 w 357971"/>
                  <a:gd name="connsiteY1" fmla="*/ 29335 h 254172"/>
                  <a:gd name="connsiteX2" fmla="*/ 35653 w 357971"/>
                  <a:gd name="connsiteY2" fmla="*/ 26175 h 254172"/>
                  <a:gd name="connsiteX3" fmla="*/ 50726 w 357971"/>
                  <a:gd name="connsiteY3" fmla="*/ 26897 h 254172"/>
                  <a:gd name="connsiteX4" fmla="*/ 81144 w 357971"/>
                  <a:gd name="connsiteY4" fmla="*/ 12636 h 254172"/>
                  <a:gd name="connsiteX5" fmla="*/ 90621 w 357971"/>
                  <a:gd name="connsiteY5" fmla="*/ 10199 h 254172"/>
                  <a:gd name="connsiteX6" fmla="*/ 120678 w 357971"/>
                  <a:gd name="connsiteY6" fmla="*/ 5325 h 254172"/>
                  <a:gd name="connsiteX7" fmla="*/ 129523 w 357971"/>
                  <a:gd name="connsiteY7" fmla="*/ 9748 h 254172"/>
                  <a:gd name="connsiteX8" fmla="*/ 157865 w 357971"/>
                  <a:gd name="connsiteY8" fmla="*/ 270 h 254172"/>
                  <a:gd name="connsiteX9" fmla="*/ 164183 w 357971"/>
                  <a:gd name="connsiteY9" fmla="*/ 0 h 254172"/>
                  <a:gd name="connsiteX10" fmla="*/ 176459 w 357971"/>
                  <a:gd name="connsiteY10" fmla="*/ 3159 h 254172"/>
                  <a:gd name="connsiteX11" fmla="*/ 196857 w 357971"/>
                  <a:gd name="connsiteY11" fmla="*/ 15705 h 254172"/>
                  <a:gd name="connsiteX12" fmla="*/ 208952 w 357971"/>
                  <a:gd name="connsiteY12" fmla="*/ 15615 h 254172"/>
                  <a:gd name="connsiteX13" fmla="*/ 230976 w 357971"/>
                  <a:gd name="connsiteY13" fmla="*/ 27710 h 254172"/>
                  <a:gd name="connsiteX14" fmla="*/ 238106 w 357971"/>
                  <a:gd name="connsiteY14" fmla="*/ 33938 h 254172"/>
                  <a:gd name="connsiteX15" fmla="*/ 290638 w 357971"/>
                  <a:gd name="connsiteY15" fmla="*/ 48199 h 254172"/>
                  <a:gd name="connsiteX16" fmla="*/ 331706 w 357971"/>
                  <a:gd name="connsiteY16" fmla="*/ 66792 h 254172"/>
                  <a:gd name="connsiteX17" fmla="*/ 331706 w 357971"/>
                  <a:gd name="connsiteY17" fmla="*/ 66792 h 254172"/>
                  <a:gd name="connsiteX18" fmla="*/ 329179 w 357971"/>
                  <a:gd name="connsiteY18" fmla="*/ 70403 h 254172"/>
                  <a:gd name="connsiteX19" fmla="*/ 342537 w 357971"/>
                  <a:gd name="connsiteY19" fmla="*/ 78346 h 254172"/>
                  <a:gd name="connsiteX20" fmla="*/ 351563 w 357971"/>
                  <a:gd name="connsiteY20" fmla="*/ 80873 h 254172"/>
                  <a:gd name="connsiteX21" fmla="*/ 357972 w 357971"/>
                  <a:gd name="connsiteY21" fmla="*/ 88996 h 254172"/>
                  <a:gd name="connsiteX22" fmla="*/ 357340 w 357971"/>
                  <a:gd name="connsiteY22" fmla="*/ 96127 h 254172"/>
                  <a:gd name="connsiteX23" fmla="*/ 353730 w 357971"/>
                  <a:gd name="connsiteY23" fmla="*/ 98474 h 254172"/>
                  <a:gd name="connsiteX24" fmla="*/ 357882 w 357971"/>
                  <a:gd name="connsiteY24" fmla="*/ 109124 h 254172"/>
                  <a:gd name="connsiteX25" fmla="*/ 353730 w 357971"/>
                  <a:gd name="connsiteY25" fmla="*/ 116616 h 254172"/>
                  <a:gd name="connsiteX26" fmla="*/ 337302 w 357971"/>
                  <a:gd name="connsiteY26" fmla="*/ 135570 h 254172"/>
                  <a:gd name="connsiteX27" fmla="*/ 331435 w 357971"/>
                  <a:gd name="connsiteY27" fmla="*/ 139000 h 254172"/>
                  <a:gd name="connsiteX28" fmla="*/ 329359 w 357971"/>
                  <a:gd name="connsiteY28" fmla="*/ 138459 h 254172"/>
                  <a:gd name="connsiteX29" fmla="*/ 333782 w 357971"/>
                  <a:gd name="connsiteY29" fmla="*/ 130606 h 254172"/>
                  <a:gd name="connsiteX30" fmla="*/ 323492 w 357971"/>
                  <a:gd name="connsiteY30" fmla="*/ 139181 h 254172"/>
                  <a:gd name="connsiteX31" fmla="*/ 315459 w 357971"/>
                  <a:gd name="connsiteY31" fmla="*/ 141167 h 254172"/>
                  <a:gd name="connsiteX32" fmla="*/ 311217 w 357971"/>
                  <a:gd name="connsiteY32" fmla="*/ 139903 h 254172"/>
                  <a:gd name="connsiteX33" fmla="*/ 310224 w 357971"/>
                  <a:gd name="connsiteY33" fmla="*/ 138730 h 254172"/>
                  <a:gd name="connsiteX34" fmla="*/ 313383 w 357971"/>
                  <a:gd name="connsiteY34" fmla="*/ 136744 h 254172"/>
                  <a:gd name="connsiteX35" fmla="*/ 315911 w 357971"/>
                  <a:gd name="connsiteY35" fmla="*/ 131238 h 254172"/>
                  <a:gd name="connsiteX36" fmla="*/ 314647 w 357971"/>
                  <a:gd name="connsiteY36" fmla="*/ 126635 h 254172"/>
                  <a:gd name="connsiteX37" fmla="*/ 313293 w 357971"/>
                  <a:gd name="connsiteY37" fmla="*/ 127176 h 254172"/>
                  <a:gd name="connsiteX38" fmla="*/ 313474 w 357971"/>
                  <a:gd name="connsiteY38" fmla="*/ 129974 h 254172"/>
                  <a:gd name="connsiteX39" fmla="*/ 304989 w 357971"/>
                  <a:gd name="connsiteY39" fmla="*/ 137376 h 254172"/>
                  <a:gd name="connsiteX40" fmla="*/ 311037 w 357971"/>
                  <a:gd name="connsiteY40" fmla="*/ 150915 h 254172"/>
                  <a:gd name="connsiteX41" fmla="*/ 310495 w 357971"/>
                  <a:gd name="connsiteY41" fmla="*/ 153713 h 254172"/>
                  <a:gd name="connsiteX42" fmla="*/ 303364 w 357971"/>
                  <a:gd name="connsiteY42" fmla="*/ 160031 h 254172"/>
                  <a:gd name="connsiteX43" fmla="*/ 299844 w 357971"/>
                  <a:gd name="connsiteY43" fmla="*/ 159670 h 254172"/>
                  <a:gd name="connsiteX44" fmla="*/ 298400 w 357971"/>
                  <a:gd name="connsiteY44" fmla="*/ 164363 h 254172"/>
                  <a:gd name="connsiteX45" fmla="*/ 290728 w 357971"/>
                  <a:gd name="connsiteY45" fmla="*/ 173300 h 254172"/>
                  <a:gd name="connsiteX46" fmla="*/ 284681 w 357971"/>
                  <a:gd name="connsiteY46" fmla="*/ 174924 h 254172"/>
                  <a:gd name="connsiteX47" fmla="*/ 279084 w 357971"/>
                  <a:gd name="connsiteY47" fmla="*/ 171945 h 254172"/>
                  <a:gd name="connsiteX48" fmla="*/ 274481 w 357971"/>
                  <a:gd name="connsiteY48" fmla="*/ 172306 h 254172"/>
                  <a:gd name="connsiteX49" fmla="*/ 259769 w 357971"/>
                  <a:gd name="connsiteY49" fmla="*/ 164634 h 254172"/>
                  <a:gd name="connsiteX50" fmla="*/ 255256 w 357971"/>
                  <a:gd name="connsiteY50" fmla="*/ 171223 h 254172"/>
                  <a:gd name="connsiteX51" fmla="*/ 268885 w 357971"/>
                  <a:gd name="connsiteY51" fmla="*/ 181513 h 254172"/>
                  <a:gd name="connsiteX52" fmla="*/ 282153 w 357971"/>
                  <a:gd name="connsiteY52" fmla="*/ 185213 h 254172"/>
                  <a:gd name="connsiteX53" fmla="*/ 296595 w 357971"/>
                  <a:gd name="connsiteY53" fmla="*/ 194420 h 254172"/>
                  <a:gd name="connsiteX54" fmla="*/ 301469 w 357971"/>
                  <a:gd name="connsiteY54" fmla="*/ 206244 h 254172"/>
                  <a:gd name="connsiteX55" fmla="*/ 310856 w 357971"/>
                  <a:gd name="connsiteY55" fmla="*/ 215451 h 254172"/>
                  <a:gd name="connsiteX56" fmla="*/ 309141 w 357971"/>
                  <a:gd name="connsiteY56" fmla="*/ 221769 h 254172"/>
                  <a:gd name="connsiteX57" fmla="*/ 296595 w 357971"/>
                  <a:gd name="connsiteY57" fmla="*/ 239821 h 254172"/>
                  <a:gd name="connsiteX58" fmla="*/ 293436 w 357971"/>
                  <a:gd name="connsiteY58" fmla="*/ 240633 h 254172"/>
                  <a:gd name="connsiteX59" fmla="*/ 292353 w 357971"/>
                  <a:gd name="connsiteY59" fmla="*/ 237384 h 254172"/>
                  <a:gd name="connsiteX60" fmla="*/ 288471 w 357971"/>
                  <a:gd name="connsiteY60" fmla="*/ 240814 h 254172"/>
                  <a:gd name="connsiteX61" fmla="*/ 285312 w 357971"/>
                  <a:gd name="connsiteY61" fmla="*/ 249389 h 254172"/>
                  <a:gd name="connsiteX62" fmla="*/ 281251 w 357971"/>
                  <a:gd name="connsiteY62" fmla="*/ 253451 h 254172"/>
                  <a:gd name="connsiteX63" fmla="*/ 273127 w 357971"/>
                  <a:gd name="connsiteY63" fmla="*/ 254172 h 254172"/>
                  <a:gd name="connsiteX64" fmla="*/ 214458 w 357971"/>
                  <a:gd name="connsiteY64" fmla="*/ 196586 h 254172"/>
                  <a:gd name="connsiteX65" fmla="*/ 207959 w 357971"/>
                  <a:gd name="connsiteY65" fmla="*/ 192073 h 254172"/>
                  <a:gd name="connsiteX66" fmla="*/ 203356 w 357971"/>
                  <a:gd name="connsiteY66" fmla="*/ 192886 h 254172"/>
                  <a:gd name="connsiteX67" fmla="*/ 203356 w 357971"/>
                  <a:gd name="connsiteY67" fmla="*/ 192886 h 254172"/>
                  <a:gd name="connsiteX68" fmla="*/ 183318 w 357971"/>
                  <a:gd name="connsiteY68" fmla="*/ 183770 h 254172"/>
                  <a:gd name="connsiteX69" fmla="*/ 183318 w 357971"/>
                  <a:gd name="connsiteY69" fmla="*/ 183770 h 254172"/>
                  <a:gd name="connsiteX70" fmla="*/ 171946 w 357971"/>
                  <a:gd name="connsiteY70" fmla="*/ 175285 h 254172"/>
                  <a:gd name="connsiteX71" fmla="*/ 171946 w 357971"/>
                  <a:gd name="connsiteY71" fmla="*/ 175285 h 254172"/>
                  <a:gd name="connsiteX72" fmla="*/ 163371 w 357971"/>
                  <a:gd name="connsiteY72" fmla="*/ 170862 h 254172"/>
                  <a:gd name="connsiteX73" fmla="*/ 153171 w 357971"/>
                  <a:gd name="connsiteY73" fmla="*/ 160844 h 254172"/>
                  <a:gd name="connsiteX74" fmla="*/ 153171 w 357971"/>
                  <a:gd name="connsiteY74" fmla="*/ 160844 h 254172"/>
                  <a:gd name="connsiteX75" fmla="*/ 138730 w 357971"/>
                  <a:gd name="connsiteY75" fmla="*/ 154616 h 254172"/>
                  <a:gd name="connsiteX76" fmla="*/ 138730 w 357971"/>
                  <a:gd name="connsiteY76" fmla="*/ 154616 h 254172"/>
                  <a:gd name="connsiteX77" fmla="*/ 130968 w 357971"/>
                  <a:gd name="connsiteY77" fmla="*/ 148388 h 254172"/>
                  <a:gd name="connsiteX78" fmla="*/ 122664 w 357971"/>
                  <a:gd name="connsiteY78" fmla="*/ 137647 h 254172"/>
                  <a:gd name="connsiteX79" fmla="*/ 122664 w 357971"/>
                  <a:gd name="connsiteY79" fmla="*/ 137647 h 254172"/>
                  <a:gd name="connsiteX80" fmla="*/ 92426 w 357971"/>
                  <a:gd name="connsiteY80" fmla="*/ 93600 h 254172"/>
                  <a:gd name="connsiteX81" fmla="*/ 75187 w 357971"/>
                  <a:gd name="connsiteY81" fmla="*/ 77263 h 254172"/>
                  <a:gd name="connsiteX82" fmla="*/ 69591 w 357971"/>
                  <a:gd name="connsiteY82" fmla="*/ 77804 h 254172"/>
                  <a:gd name="connsiteX83" fmla="*/ 65439 w 357971"/>
                  <a:gd name="connsiteY83" fmla="*/ 72388 h 254172"/>
                  <a:gd name="connsiteX84" fmla="*/ 57767 w 357971"/>
                  <a:gd name="connsiteY84" fmla="*/ 67966 h 254172"/>
                  <a:gd name="connsiteX85" fmla="*/ 54156 w 357971"/>
                  <a:gd name="connsiteY85" fmla="*/ 64536 h 254172"/>
                  <a:gd name="connsiteX86" fmla="*/ 53073 w 357971"/>
                  <a:gd name="connsiteY86" fmla="*/ 59481 h 254172"/>
                  <a:gd name="connsiteX87" fmla="*/ 45581 w 357971"/>
                  <a:gd name="connsiteY87" fmla="*/ 52983 h 254172"/>
                  <a:gd name="connsiteX88" fmla="*/ 34931 w 357971"/>
                  <a:gd name="connsiteY88" fmla="*/ 47567 h 254172"/>
                  <a:gd name="connsiteX89" fmla="*/ 12817 w 357971"/>
                  <a:gd name="connsiteY89" fmla="*/ 45581 h 254172"/>
                  <a:gd name="connsiteX90" fmla="*/ 4062 w 357971"/>
                  <a:gd name="connsiteY90" fmla="*/ 42603 h 254172"/>
                  <a:gd name="connsiteX91" fmla="*/ 2347 w 357971"/>
                  <a:gd name="connsiteY91" fmla="*/ 39444 h 254172"/>
                  <a:gd name="connsiteX92" fmla="*/ 4152 w 357971"/>
                  <a:gd name="connsiteY92" fmla="*/ 38721 h 254172"/>
                  <a:gd name="connsiteX93" fmla="*/ 3159 w 357971"/>
                  <a:gd name="connsiteY93" fmla="*/ 32855 h 254172"/>
                  <a:gd name="connsiteX94" fmla="*/ 0 w 357971"/>
                  <a:gd name="connsiteY94" fmla="*/ 31591 h 254172"/>
                  <a:gd name="connsiteX95" fmla="*/ 2618 w 357971"/>
                  <a:gd name="connsiteY95" fmla="*/ 19406 h 25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57971" h="254172">
                    <a:moveTo>
                      <a:pt x="2618" y="19406"/>
                    </a:moveTo>
                    <a:lnTo>
                      <a:pt x="24099" y="29335"/>
                    </a:lnTo>
                    <a:lnTo>
                      <a:pt x="35653" y="26175"/>
                    </a:lnTo>
                    <a:lnTo>
                      <a:pt x="50726" y="26897"/>
                    </a:lnTo>
                    <a:lnTo>
                      <a:pt x="81144" y="12636"/>
                    </a:lnTo>
                    <a:lnTo>
                      <a:pt x="90621" y="10199"/>
                    </a:lnTo>
                    <a:lnTo>
                      <a:pt x="120678" y="5325"/>
                    </a:lnTo>
                    <a:lnTo>
                      <a:pt x="129523" y="9748"/>
                    </a:lnTo>
                    <a:lnTo>
                      <a:pt x="157865" y="270"/>
                    </a:lnTo>
                    <a:lnTo>
                      <a:pt x="164183" y="0"/>
                    </a:lnTo>
                    <a:lnTo>
                      <a:pt x="176459" y="3159"/>
                    </a:lnTo>
                    <a:lnTo>
                      <a:pt x="196857" y="15705"/>
                    </a:lnTo>
                    <a:lnTo>
                      <a:pt x="208952" y="15615"/>
                    </a:lnTo>
                    <a:lnTo>
                      <a:pt x="230976" y="27710"/>
                    </a:lnTo>
                    <a:lnTo>
                      <a:pt x="238106" y="33938"/>
                    </a:lnTo>
                    <a:lnTo>
                      <a:pt x="290638" y="48199"/>
                    </a:lnTo>
                    <a:lnTo>
                      <a:pt x="331706" y="66792"/>
                    </a:lnTo>
                    <a:lnTo>
                      <a:pt x="331706" y="66792"/>
                    </a:lnTo>
                    <a:lnTo>
                      <a:pt x="329179" y="70403"/>
                    </a:lnTo>
                    <a:lnTo>
                      <a:pt x="342537" y="78346"/>
                    </a:lnTo>
                    <a:lnTo>
                      <a:pt x="351563" y="80873"/>
                    </a:lnTo>
                    <a:lnTo>
                      <a:pt x="357972" y="88996"/>
                    </a:lnTo>
                    <a:lnTo>
                      <a:pt x="357340" y="96127"/>
                    </a:lnTo>
                    <a:lnTo>
                      <a:pt x="353730" y="98474"/>
                    </a:lnTo>
                    <a:lnTo>
                      <a:pt x="357882" y="109124"/>
                    </a:lnTo>
                    <a:lnTo>
                      <a:pt x="353730" y="116616"/>
                    </a:lnTo>
                    <a:lnTo>
                      <a:pt x="337302" y="135570"/>
                    </a:lnTo>
                    <a:lnTo>
                      <a:pt x="331435" y="139000"/>
                    </a:lnTo>
                    <a:lnTo>
                      <a:pt x="329359" y="138459"/>
                    </a:lnTo>
                    <a:lnTo>
                      <a:pt x="333782" y="130606"/>
                    </a:lnTo>
                    <a:lnTo>
                      <a:pt x="323492" y="139181"/>
                    </a:lnTo>
                    <a:lnTo>
                      <a:pt x="315459" y="141167"/>
                    </a:lnTo>
                    <a:lnTo>
                      <a:pt x="311217" y="139903"/>
                    </a:lnTo>
                    <a:lnTo>
                      <a:pt x="310224" y="138730"/>
                    </a:lnTo>
                    <a:lnTo>
                      <a:pt x="313383" y="136744"/>
                    </a:lnTo>
                    <a:lnTo>
                      <a:pt x="315911" y="131238"/>
                    </a:lnTo>
                    <a:lnTo>
                      <a:pt x="314647" y="126635"/>
                    </a:lnTo>
                    <a:lnTo>
                      <a:pt x="313293" y="127176"/>
                    </a:lnTo>
                    <a:lnTo>
                      <a:pt x="313474" y="129974"/>
                    </a:lnTo>
                    <a:lnTo>
                      <a:pt x="304989" y="137376"/>
                    </a:lnTo>
                    <a:lnTo>
                      <a:pt x="311037" y="150915"/>
                    </a:lnTo>
                    <a:lnTo>
                      <a:pt x="310495" y="153713"/>
                    </a:lnTo>
                    <a:lnTo>
                      <a:pt x="303364" y="160031"/>
                    </a:lnTo>
                    <a:lnTo>
                      <a:pt x="299844" y="159670"/>
                    </a:lnTo>
                    <a:lnTo>
                      <a:pt x="298400" y="164363"/>
                    </a:lnTo>
                    <a:lnTo>
                      <a:pt x="290728" y="173300"/>
                    </a:lnTo>
                    <a:lnTo>
                      <a:pt x="284681" y="174924"/>
                    </a:lnTo>
                    <a:lnTo>
                      <a:pt x="279084" y="171945"/>
                    </a:lnTo>
                    <a:lnTo>
                      <a:pt x="274481" y="172306"/>
                    </a:lnTo>
                    <a:lnTo>
                      <a:pt x="259769" y="164634"/>
                    </a:lnTo>
                    <a:lnTo>
                      <a:pt x="255256" y="171223"/>
                    </a:lnTo>
                    <a:lnTo>
                      <a:pt x="268885" y="181513"/>
                    </a:lnTo>
                    <a:lnTo>
                      <a:pt x="282153" y="185213"/>
                    </a:lnTo>
                    <a:lnTo>
                      <a:pt x="296595" y="194420"/>
                    </a:lnTo>
                    <a:lnTo>
                      <a:pt x="301469" y="206244"/>
                    </a:lnTo>
                    <a:lnTo>
                      <a:pt x="310856" y="215451"/>
                    </a:lnTo>
                    <a:lnTo>
                      <a:pt x="309141" y="221769"/>
                    </a:lnTo>
                    <a:lnTo>
                      <a:pt x="296595" y="239821"/>
                    </a:lnTo>
                    <a:lnTo>
                      <a:pt x="293436" y="240633"/>
                    </a:lnTo>
                    <a:lnTo>
                      <a:pt x="292353" y="237384"/>
                    </a:lnTo>
                    <a:lnTo>
                      <a:pt x="288471" y="240814"/>
                    </a:lnTo>
                    <a:lnTo>
                      <a:pt x="285312" y="249389"/>
                    </a:lnTo>
                    <a:lnTo>
                      <a:pt x="281251" y="253451"/>
                    </a:lnTo>
                    <a:lnTo>
                      <a:pt x="273127" y="254172"/>
                    </a:lnTo>
                    <a:lnTo>
                      <a:pt x="214458" y="196586"/>
                    </a:lnTo>
                    <a:lnTo>
                      <a:pt x="207959" y="192073"/>
                    </a:lnTo>
                    <a:lnTo>
                      <a:pt x="203356" y="192886"/>
                    </a:lnTo>
                    <a:lnTo>
                      <a:pt x="203356" y="192886"/>
                    </a:lnTo>
                    <a:lnTo>
                      <a:pt x="183318" y="183770"/>
                    </a:lnTo>
                    <a:lnTo>
                      <a:pt x="183318" y="183770"/>
                    </a:lnTo>
                    <a:lnTo>
                      <a:pt x="171946" y="175285"/>
                    </a:lnTo>
                    <a:lnTo>
                      <a:pt x="171946" y="175285"/>
                    </a:lnTo>
                    <a:lnTo>
                      <a:pt x="163371" y="170862"/>
                    </a:lnTo>
                    <a:lnTo>
                      <a:pt x="153171" y="160844"/>
                    </a:lnTo>
                    <a:lnTo>
                      <a:pt x="153171" y="160844"/>
                    </a:lnTo>
                    <a:lnTo>
                      <a:pt x="138730" y="154616"/>
                    </a:lnTo>
                    <a:lnTo>
                      <a:pt x="138730" y="154616"/>
                    </a:lnTo>
                    <a:lnTo>
                      <a:pt x="130968" y="148388"/>
                    </a:lnTo>
                    <a:lnTo>
                      <a:pt x="122664" y="137647"/>
                    </a:lnTo>
                    <a:lnTo>
                      <a:pt x="122664" y="137647"/>
                    </a:lnTo>
                    <a:lnTo>
                      <a:pt x="92426" y="93600"/>
                    </a:lnTo>
                    <a:lnTo>
                      <a:pt x="75187" y="77263"/>
                    </a:lnTo>
                    <a:lnTo>
                      <a:pt x="69591" y="77804"/>
                    </a:lnTo>
                    <a:lnTo>
                      <a:pt x="65439" y="72388"/>
                    </a:lnTo>
                    <a:lnTo>
                      <a:pt x="57767" y="67966"/>
                    </a:lnTo>
                    <a:lnTo>
                      <a:pt x="54156" y="64536"/>
                    </a:lnTo>
                    <a:lnTo>
                      <a:pt x="53073" y="59481"/>
                    </a:lnTo>
                    <a:lnTo>
                      <a:pt x="45581" y="52983"/>
                    </a:lnTo>
                    <a:lnTo>
                      <a:pt x="34931" y="47567"/>
                    </a:lnTo>
                    <a:lnTo>
                      <a:pt x="12817" y="45581"/>
                    </a:lnTo>
                    <a:lnTo>
                      <a:pt x="4062" y="42603"/>
                    </a:lnTo>
                    <a:lnTo>
                      <a:pt x="2347" y="39444"/>
                    </a:lnTo>
                    <a:lnTo>
                      <a:pt x="4152" y="38721"/>
                    </a:lnTo>
                    <a:lnTo>
                      <a:pt x="3159" y="32855"/>
                    </a:lnTo>
                    <a:lnTo>
                      <a:pt x="0" y="31591"/>
                    </a:lnTo>
                    <a:lnTo>
                      <a:pt x="2618" y="19406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="" xmlns:a16="http://schemas.microsoft.com/office/drawing/2014/main" id="{17D165B3-1523-4935-BA7C-C41D1AE24334}"/>
                  </a:ext>
                </a:extLst>
              </p:cNvPr>
              <p:cNvGrpSpPr/>
              <p:nvPr/>
            </p:nvGrpSpPr>
            <p:grpSpPr>
              <a:xfrm>
                <a:off x="2219425" y="6034626"/>
                <a:ext cx="309281" cy="322759"/>
                <a:chOff x="2553754" y="5840773"/>
                <a:chExt cx="293448" cy="308270"/>
              </a:xfrm>
              <a:solidFill>
                <a:srgbClr val="FCCF6D"/>
              </a:solidFill>
            </p:grpSpPr>
            <p:sp>
              <p:nvSpPr>
                <p:cNvPr id="159" name="Freeform: Shape 201">
                  <a:extLst>
                    <a:ext uri="{FF2B5EF4-FFF2-40B4-BE49-F238E27FC236}">
                      <a16:creationId xmlns="" xmlns:a16="http://schemas.microsoft.com/office/drawing/2014/main" id="{B0CABE48-6B42-4DC6-B43A-9FE36050F870}"/>
                    </a:ext>
                  </a:extLst>
                </p:cNvPr>
                <p:cNvSpPr/>
                <p:nvPr/>
              </p:nvSpPr>
              <p:spPr>
                <a:xfrm>
                  <a:off x="2553754" y="5840773"/>
                  <a:ext cx="273113" cy="167847"/>
                </a:xfrm>
                <a:custGeom>
                  <a:avLst/>
                  <a:gdLst>
                    <a:gd name="connsiteX0" fmla="*/ 126274 w 290276"/>
                    <a:gd name="connsiteY0" fmla="*/ 0 h 192253"/>
                    <a:gd name="connsiteX1" fmla="*/ 134939 w 290276"/>
                    <a:gd name="connsiteY1" fmla="*/ 8394 h 192253"/>
                    <a:gd name="connsiteX2" fmla="*/ 152449 w 290276"/>
                    <a:gd name="connsiteY2" fmla="*/ 18684 h 192253"/>
                    <a:gd name="connsiteX3" fmla="*/ 175195 w 290276"/>
                    <a:gd name="connsiteY3" fmla="*/ 40797 h 192253"/>
                    <a:gd name="connsiteX4" fmla="*/ 184492 w 290276"/>
                    <a:gd name="connsiteY4" fmla="*/ 56413 h 192253"/>
                    <a:gd name="connsiteX5" fmla="*/ 186838 w 290276"/>
                    <a:gd name="connsiteY5" fmla="*/ 65258 h 192253"/>
                    <a:gd name="connsiteX6" fmla="*/ 186838 w 290276"/>
                    <a:gd name="connsiteY6" fmla="*/ 65258 h 192253"/>
                    <a:gd name="connsiteX7" fmla="*/ 188463 w 290276"/>
                    <a:gd name="connsiteY7" fmla="*/ 67154 h 192253"/>
                    <a:gd name="connsiteX8" fmla="*/ 188463 w 290276"/>
                    <a:gd name="connsiteY8" fmla="*/ 67154 h 192253"/>
                    <a:gd name="connsiteX9" fmla="*/ 198121 w 290276"/>
                    <a:gd name="connsiteY9" fmla="*/ 75548 h 192253"/>
                    <a:gd name="connsiteX10" fmla="*/ 203988 w 290276"/>
                    <a:gd name="connsiteY10" fmla="*/ 83761 h 192253"/>
                    <a:gd name="connsiteX11" fmla="*/ 214368 w 290276"/>
                    <a:gd name="connsiteY11" fmla="*/ 90531 h 192253"/>
                    <a:gd name="connsiteX12" fmla="*/ 214368 w 290276"/>
                    <a:gd name="connsiteY12" fmla="*/ 90531 h 192253"/>
                    <a:gd name="connsiteX13" fmla="*/ 262386 w 290276"/>
                    <a:gd name="connsiteY13" fmla="*/ 122122 h 192253"/>
                    <a:gd name="connsiteX14" fmla="*/ 290277 w 290276"/>
                    <a:gd name="connsiteY14" fmla="*/ 161746 h 192253"/>
                    <a:gd name="connsiteX15" fmla="*/ 290277 w 290276"/>
                    <a:gd name="connsiteY15" fmla="*/ 161746 h 192253"/>
                    <a:gd name="connsiteX16" fmla="*/ 278182 w 290276"/>
                    <a:gd name="connsiteY16" fmla="*/ 170682 h 192253"/>
                    <a:gd name="connsiteX17" fmla="*/ 259047 w 290276"/>
                    <a:gd name="connsiteY17" fmla="*/ 174112 h 192253"/>
                    <a:gd name="connsiteX18" fmla="*/ 258144 w 290276"/>
                    <a:gd name="connsiteY18" fmla="*/ 175736 h 192253"/>
                    <a:gd name="connsiteX19" fmla="*/ 250382 w 290276"/>
                    <a:gd name="connsiteY19" fmla="*/ 174021 h 192253"/>
                    <a:gd name="connsiteX20" fmla="*/ 233413 w 290276"/>
                    <a:gd name="connsiteY20" fmla="*/ 165537 h 192253"/>
                    <a:gd name="connsiteX21" fmla="*/ 228810 w 290276"/>
                    <a:gd name="connsiteY21" fmla="*/ 173480 h 192253"/>
                    <a:gd name="connsiteX22" fmla="*/ 224297 w 290276"/>
                    <a:gd name="connsiteY22" fmla="*/ 173660 h 192253"/>
                    <a:gd name="connsiteX23" fmla="*/ 224116 w 290276"/>
                    <a:gd name="connsiteY23" fmla="*/ 176007 h 192253"/>
                    <a:gd name="connsiteX24" fmla="*/ 219693 w 290276"/>
                    <a:gd name="connsiteY24" fmla="*/ 175466 h 192253"/>
                    <a:gd name="connsiteX25" fmla="*/ 208591 w 290276"/>
                    <a:gd name="connsiteY25" fmla="*/ 182777 h 192253"/>
                    <a:gd name="connsiteX26" fmla="*/ 203085 w 290276"/>
                    <a:gd name="connsiteY26" fmla="*/ 177722 h 192253"/>
                    <a:gd name="connsiteX27" fmla="*/ 209584 w 290276"/>
                    <a:gd name="connsiteY27" fmla="*/ 170772 h 192253"/>
                    <a:gd name="connsiteX28" fmla="*/ 202905 w 290276"/>
                    <a:gd name="connsiteY28" fmla="*/ 170050 h 192253"/>
                    <a:gd name="connsiteX29" fmla="*/ 203085 w 290276"/>
                    <a:gd name="connsiteY29" fmla="*/ 167613 h 192253"/>
                    <a:gd name="connsiteX30" fmla="*/ 197670 w 290276"/>
                    <a:gd name="connsiteY30" fmla="*/ 165537 h 192253"/>
                    <a:gd name="connsiteX31" fmla="*/ 195413 w 290276"/>
                    <a:gd name="connsiteY31" fmla="*/ 172577 h 192253"/>
                    <a:gd name="connsiteX32" fmla="*/ 190990 w 290276"/>
                    <a:gd name="connsiteY32" fmla="*/ 173209 h 192253"/>
                    <a:gd name="connsiteX33" fmla="*/ 188914 w 290276"/>
                    <a:gd name="connsiteY33" fmla="*/ 177902 h 192253"/>
                    <a:gd name="connsiteX34" fmla="*/ 184492 w 290276"/>
                    <a:gd name="connsiteY34" fmla="*/ 179888 h 192253"/>
                    <a:gd name="connsiteX35" fmla="*/ 167974 w 290276"/>
                    <a:gd name="connsiteY35" fmla="*/ 162017 h 192253"/>
                    <a:gd name="connsiteX36" fmla="*/ 168786 w 290276"/>
                    <a:gd name="connsiteY36" fmla="*/ 159219 h 192253"/>
                    <a:gd name="connsiteX37" fmla="*/ 163461 w 290276"/>
                    <a:gd name="connsiteY37" fmla="*/ 156872 h 192253"/>
                    <a:gd name="connsiteX38" fmla="*/ 161205 w 290276"/>
                    <a:gd name="connsiteY38" fmla="*/ 161746 h 192253"/>
                    <a:gd name="connsiteX39" fmla="*/ 158045 w 290276"/>
                    <a:gd name="connsiteY39" fmla="*/ 160302 h 192253"/>
                    <a:gd name="connsiteX40" fmla="*/ 152540 w 290276"/>
                    <a:gd name="connsiteY40" fmla="*/ 172577 h 192253"/>
                    <a:gd name="connsiteX41" fmla="*/ 154886 w 290276"/>
                    <a:gd name="connsiteY41" fmla="*/ 173570 h 192253"/>
                    <a:gd name="connsiteX42" fmla="*/ 149922 w 290276"/>
                    <a:gd name="connsiteY42" fmla="*/ 182415 h 192253"/>
                    <a:gd name="connsiteX43" fmla="*/ 148207 w 290276"/>
                    <a:gd name="connsiteY43" fmla="*/ 181964 h 192253"/>
                    <a:gd name="connsiteX44" fmla="*/ 143694 w 290276"/>
                    <a:gd name="connsiteY44" fmla="*/ 192254 h 192253"/>
                    <a:gd name="connsiteX45" fmla="*/ 143694 w 290276"/>
                    <a:gd name="connsiteY45" fmla="*/ 192254 h 192253"/>
                    <a:gd name="connsiteX46" fmla="*/ 64987 w 290276"/>
                    <a:gd name="connsiteY46" fmla="*/ 119324 h 192253"/>
                    <a:gd name="connsiteX47" fmla="*/ 61377 w 290276"/>
                    <a:gd name="connsiteY47" fmla="*/ 115082 h 192253"/>
                    <a:gd name="connsiteX48" fmla="*/ 59572 w 290276"/>
                    <a:gd name="connsiteY48" fmla="*/ 106236 h 192253"/>
                    <a:gd name="connsiteX49" fmla="*/ 42874 w 290276"/>
                    <a:gd name="connsiteY49" fmla="*/ 87372 h 192253"/>
                    <a:gd name="connsiteX50" fmla="*/ 39895 w 290276"/>
                    <a:gd name="connsiteY50" fmla="*/ 90170 h 192253"/>
                    <a:gd name="connsiteX51" fmla="*/ 36375 w 290276"/>
                    <a:gd name="connsiteY51" fmla="*/ 86018 h 192253"/>
                    <a:gd name="connsiteX52" fmla="*/ 33757 w 290276"/>
                    <a:gd name="connsiteY52" fmla="*/ 88274 h 192253"/>
                    <a:gd name="connsiteX53" fmla="*/ 0 w 290276"/>
                    <a:gd name="connsiteY53" fmla="*/ 58579 h 192253"/>
                    <a:gd name="connsiteX54" fmla="*/ 2347 w 290276"/>
                    <a:gd name="connsiteY54" fmla="*/ 55058 h 192253"/>
                    <a:gd name="connsiteX55" fmla="*/ 2347 w 290276"/>
                    <a:gd name="connsiteY55" fmla="*/ 55058 h 192253"/>
                    <a:gd name="connsiteX56" fmla="*/ 13268 w 290276"/>
                    <a:gd name="connsiteY56" fmla="*/ 40527 h 192253"/>
                    <a:gd name="connsiteX57" fmla="*/ 16337 w 290276"/>
                    <a:gd name="connsiteY57" fmla="*/ 37548 h 192253"/>
                    <a:gd name="connsiteX58" fmla="*/ 19225 w 290276"/>
                    <a:gd name="connsiteY58" fmla="*/ 40978 h 192253"/>
                    <a:gd name="connsiteX59" fmla="*/ 35292 w 290276"/>
                    <a:gd name="connsiteY59" fmla="*/ 22745 h 192253"/>
                    <a:gd name="connsiteX60" fmla="*/ 37729 w 290276"/>
                    <a:gd name="connsiteY60" fmla="*/ 26627 h 192253"/>
                    <a:gd name="connsiteX61" fmla="*/ 40707 w 290276"/>
                    <a:gd name="connsiteY61" fmla="*/ 24912 h 192253"/>
                    <a:gd name="connsiteX62" fmla="*/ 51629 w 290276"/>
                    <a:gd name="connsiteY62" fmla="*/ 43054 h 192253"/>
                    <a:gd name="connsiteX63" fmla="*/ 101001 w 290276"/>
                    <a:gd name="connsiteY63" fmla="*/ 26265 h 192253"/>
                    <a:gd name="connsiteX64" fmla="*/ 94051 w 290276"/>
                    <a:gd name="connsiteY64" fmla="*/ 10470 h 192253"/>
                    <a:gd name="connsiteX65" fmla="*/ 117790 w 290276"/>
                    <a:gd name="connsiteY65" fmla="*/ 6860 h 192253"/>
                    <a:gd name="connsiteX66" fmla="*/ 122393 w 290276"/>
                    <a:gd name="connsiteY66" fmla="*/ 722 h 19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290276" h="192253">
                      <a:moveTo>
                        <a:pt x="126274" y="0"/>
                      </a:moveTo>
                      <a:lnTo>
                        <a:pt x="134939" y="8394"/>
                      </a:lnTo>
                      <a:lnTo>
                        <a:pt x="152449" y="18684"/>
                      </a:lnTo>
                      <a:lnTo>
                        <a:pt x="175195" y="40797"/>
                      </a:lnTo>
                      <a:lnTo>
                        <a:pt x="184492" y="56413"/>
                      </a:lnTo>
                      <a:lnTo>
                        <a:pt x="186838" y="65258"/>
                      </a:lnTo>
                      <a:lnTo>
                        <a:pt x="186838" y="65258"/>
                      </a:lnTo>
                      <a:lnTo>
                        <a:pt x="188463" y="67154"/>
                      </a:lnTo>
                      <a:lnTo>
                        <a:pt x="188463" y="67154"/>
                      </a:lnTo>
                      <a:lnTo>
                        <a:pt x="198121" y="75548"/>
                      </a:lnTo>
                      <a:lnTo>
                        <a:pt x="203988" y="83761"/>
                      </a:lnTo>
                      <a:lnTo>
                        <a:pt x="214368" y="90531"/>
                      </a:lnTo>
                      <a:lnTo>
                        <a:pt x="214368" y="90531"/>
                      </a:lnTo>
                      <a:lnTo>
                        <a:pt x="262386" y="122122"/>
                      </a:lnTo>
                      <a:lnTo>
                        <a:pt x="290277" y="161746"/>
                      </a:lnTo>
                      <a:lnTo>
                        <a:pt x="290277" y="161746"/>
                      </a:lnTo>
                      <a:lnTo>
                        <a:pt x="278182" y="170682"/>
                      </a:lnTo>
                      <a:lnTo>
                        <a:pt x="259047" y="174112"/>
                      </a:lnTo>
                      <a:lnTo>
                        <a:pt x="258144" y="175736"/>
                      </a:lnTo>
                      <a:lnTo>
                        <a:pt x="250382" y="174021"/>
                      </a:lnTo>
                      <a:lnTo>
                        <a:pt x="233413" y="165537"/>
                      </a:lnTo>
                      <a:lnTo>
                        <a:pt x="228810" y="173480"/>
                      </a:lnTo>
                      <a:lnTo>
                        <a:pt x="224297" y="173660"/>
                      </a:lnTo>
                      <a:lnTo>
                        <a:pt x="224116" y="176007"/>
                      </a:lnTo>
                      <a:lnTo>
                        <a:pt x="219693" y="175466"/>
                      </a:lnTo>
                      <a:lnTo>
                        <a:pt x="208591" y="182777"/>
                      </a:lnTo>
                      <a:lnTo>
                        <a:pt x="203085" y="177722"/>
                      </a:lnTo>
                      <a:lnTo>
                        <a:pt x="209584" y="170772"/>
                      </a:lnTo>
                      <a:lnTo>
                        <a:pt x="202905" y="170050"/>
                      </a:lnTo>
                      <a:lnTo>
                        <a:pt x="203085" y="167613"/>
                      </a:lnTo>
                      <a:lnTo>
                        <a:pt x="197670" y="165537"/>
                      </a:lnTo>
                      <a:lnTo>
                        <a:pt x="195413" y="172577"/>
                      </a:lnTo>
                      <a:lnTo>
                        <a:pt x="190990" y="173209"/>
                      </a:lnTo>
                      <a:lnTo>
                        <a:pt x="188914" y="177902"/>
                      </a:lnTo>
                      <a:lnTo>
                        <a:pt x="184492" y="179888"/>
                      </a:lnTo>
                      <a:lnTo>
                        <a:pt x="167974" y="162017"/>
                      </a:lnTo>
                      <a:lnTo>
                        <a:pt x="168786" y="159219"/>
                      </a:lnTo>
                      <a:lnTo>
                        <a:pt x="163461" y="156872"/>
                      </a:lnTo>
                      <a:lnTo>
                        <a:pt x="161205" y="161746"/>
                      </a:lnTo>
                      <a:lnTo>
                        <a:pt x="158045" y="160302"/>
                      </a:lnTo>
                      <a:lnTo>
                        <a:pt x="152540" y="172577"/>
                      </a:lnTo>
                      <a:lnTo>
                        <a:pt x="154886" y="173570"/>
                      </a:lnTo>
                      <a:lnTo>
                        <a:pt x="149922" y="182415"/>
                      </a:lnTo>
                      <a:lnTo>
                        <a:pt x="148207" y="181964"/>
                      </a:lnTo>
                      <a:lnTo>
                        <a:pt x="143694" y="192254"/>
                      </a:lnTo>
                      <a:lnTo>
                        <a:pt x="143694" y="192254"/>
                      </a:lnTo>
                      <a:lnTo>
                        <a:pt x="64987" y="119324"/>
                      </a:lnTo>
                      <a:lnTo>
                        <a:pt x="61377" y="115082"/>
                      </a:lnTo>
                      <a:lnTo>
                        <a:pt x="59572" y="106236"/>
                      </a:lnTo>
                      <a:lnTo>
                        <a:pt x="42874" y="87372"/>
                      </a:lnTo>
                      <a:lnTo>
                        <a:pt x="39895" y="90170"/>
                      </a:lnTo>
                      <a:lnTo>
                        <a:pt x="36375" y="86018"/>
                      </a:lnTo>
                      <a:lnTo>
                        <a:pt x="33757" y="88274"/>
                      </a:lnTo>
                      <a:lnTo>
                        <a:pt x="0" y="58579"/>
                      </a:lnTo>
                      <a:lnTo>
                        <a:pt x="2347" y="55058"/>
                      </a:lnTo>
                      <a:lnTo>
                        <a:pt x="2347" y="55058"/>
                      </a:lnTo>
                      <a:lnTo>
                        <a:pt x="13268" y="40527"/>
                      </a:lnTo>
                      <a:lnTo>
                        <a:pt x="16337" y="37548"/>
                      </a:lnTo>
                      <a:lnTo>
                        <a:pt x="19225" y="40978"/>
                      </a:lnTo>
                      <a:lnTo>
                        <a:pt x="35292" y="22745"/>
                      </a:lnTo>
                      <a:lnTo>
                        <a:pt x="37729" y="26627"/>
                      </a:lnTo>
                      <a:lnTo>
                        <a:pt x="40707" y="24912"/>
                      </a:lnTo>
                      <a:lnTo>
                        <a:pt x="51629" y="43054"/>
                      </a:lnTo>
                      <a:lnTo>
                        <a:pt x="101001" y="26265"/>
                      </a:lnTo>
                      <a:lnTo>
                        <a:pt x="94051" y="10470"/>
                      </a:lnTo>
                      <a:lnTo>
                        <a:pt x="117790" y="6860"/>
                      </a:lnTo>
                      <a:lnTo>
                        <a:pt x="122393" y="722"/>
                      </a:lnTo>
                      <a:close/>
                    </a:path>
                  </a:pathLst>
                </a:custGeom>
                <a:grpFill/>
                <a:ln w="4505" cap="flat">
                  <a:solidFill>
                    <a:srgbClr val="FFFF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60" name="Freeform: Shape 202">
                  <a:extLst>
                    <a:ext uri="{FF2B5EF4-FFF2-40B4-BE49-F238E27FC236}">
                      <a16:creationId xmlns="" xmlns:a16="http://schemas.microsoft.com/office/drawing/2014/main" id="{77571217-3672-45FE-9572-9E3849B2FFA4}"/>
                    </a:ext>
                  </a:extLst>
                </p:cNvPr>
                <p:cNvSpPr/>
                <p:nvPr/>
              </p:nvSpPr>
              <p:spPr>
                <a:xfrm>
                  <a:off x="2596254" y="5978753"/>
                  <a:ext cx="250948" cy="170290"/>
                </a:xfrm>
                <a:custGeom>
                  <a:avLst/>
                  <a:gdLst>
                    <a:gd name="connsiteX0" fmla="*/ 95585 w 266718"/>
                    <a:gd name="connsiteY0" fmla="*/ 35382 h 195052"/>
                    <a:gd name="connsiteX1" fmla="*/ 100098 w 266718"/>
                    <a:gd name="connsiteY1" fmla="*/ 25092 h 195052"/>
                    <a:gd name="connsiteX2" fmla="*/ 101813 w 266718"/>
                    <a:gd name="connsiteY2" fmla="*/ 25543 h 195052"/>
                    <a:gd name="connsiteX3" fmla="*/ 106778 w 266718"/>
                    <a:gd name="connsiteY3" fmla="*/ 16698 h 195052"/>
                    <a:gd name="connsiteX4" fmla="*/ 104431 w 266718"/>
                    <a:gd name="connsiteY4" fmla="*/ 15705 h 195052"/>
                    <a:gd name="connsiteX5" fmla="*/ 109937 w 266718"/>
                    <a:gd name="connsiteY5" fmla="*/ 3430 h 195052"/>
                    <a:gd name="connsiteX6" fmla="*/ 113096 w 266718"/>
                    <a:gd name="connsiteY6" fmla="*/ 4874 h 195052"/>
                    <a:gd name="connsiteX7" fmla="*/ 115352 w 266718"/>
                    <a:gd name="connsiteY7" fmla="*/ 0 h 195052"/>
                    <a:gd name="connsiteX8" fmla="*/ 120678 w 266718"/>
                    <a:gd name="connsiteY8" fmla="*/ 2347 h 195052"/>
                    <a:gd name="connsiteX9" fmla="*/ 119865 w 266718"/>
                    <a:gd name="connsiteY9" fmla="*/ 5145 h 195052"/>
                    <a:gd name="connsiteX10" fmla="*/ 136383 w 266718"/>
                    <a:gd name="connsiteY10" fmla="*/ 23016 h 195052"/>
                    <a:gd name="connsiteX11" fmla="*/ 140806 w 266718"/>
                    <a:gd name="connsiteY11" fmla="*/ 21030 h 195052"/>
                    <a:gd name="connsiteX12" fmla="*/ 142882 w 266718"/>
                    <a:gd name="connsiteY12" fmla="*/ 16337 h 195052"/>
                    <a:gd name="connsiteX13" fmla="*/ 147304 w 266718"/>
                    <a:gd name="connsiteY13" fmla="*/ 15705 h 195052"/>
                    <a:gd name="connsiteX14" fmla="*/ 149561 w 266718"/>
                    <a:gd name="connsiteY14" fmla="*/ 8665 h 195052"/>
                    <a:gd name="connsiteX15" fmla="*/ 154977 w 266718"/>
                    <a:gd name="connsiteY15" fmla="*/ 10741 h 195052"/>
                    <a:gd name="connsiteX16" fmla="*/ 154796 w 266718"/>
                    <a:gd name="connsiteY16" fmla="*/ 13178 h 195052"/>
                    <a:gd name="connsiteX17" fmla="*/ 161475 w 266718"/>
                    <a:gd name="connsiteY17" fmla="*/ 13900 h 195052"/>
                    <a:gd name="connsiteX18" fmla="*/ 154977 w 266718"/>
                    <a:gd name="connsiteY18" fmla="*/ 20850 h 195052"/>
                    <a:gd name="connsiteX19" fmla="*/ 160483 w 266718"/>
                    <a:gd name="connsiteY19" fmla="*/ 25905 h 195052"/>
                    <a:gd name="connsiteX20" fmla="*/ 171584 w 266718"/>
                    <a:gd name="connsiteY20" fmla="*/ 18594 h 195052"/>
                    <a:gd name="connsiteX21" fmla="*/ 176007 w 266718"/>
                    <a:gd name="connsiteY21" fmla="*/ 19135 h 195052"/>
                    <a:gd name="connsiteX22" fmla="*/ 176188 w 266718"/>
                    <a:gd name="connsiteY22" fmla="*/ 16788 h 195052"/>
                    <a:gd name="connsiteX23" fmla="*/ 180701 w 266718"/>
                    <a:gd name="connsiteY23" fmla="*/ 16608 h 195052"/>
                    <a:gd name="connsiteX24" fmla="*/ 185304 w 266718"/>
                    <a:gd name="connsiteY24" fmla="*/ 8665 h 195052"/>
                    <a:gd name="connsiteX25" fmla="*/ 202273 w 266718"/>
                    <a:gd name="connsiteY25" fmla="*/ 17149 h 195052"/>
                    <a:gd name="connsiteX26" fmla="*/ 210035 w 266718"/>
                    <a:gd name="connsiteY26" fmla="*/ 18864 h 195052"/>
                    <a:gd name="connsiteX27" fmla="*/ 210938 w 266718"/>
                    <a:gd name="connsiteY27" fmla="*/ 17239 h 195052"/>
                    <a:gd name="connsiteX28" fmla="*/ 230073 w 266718"/>
                    <a:gd name="connsiteY28" fmla="*/ 13810 h 195052"/>
                    <a:gd name="connsiteX29" fmla="*/ 242168 w 266718"/>
                    <a:gd name="connsiteY29" fmla="*/ 4874 h 195052"/>
                    <a:gd name="connsiteX30" fmla="*/ 242168 w 266718"/>
                    <a:gd name="connsiteY30" fmla="*/ 4874 h 195052"/>
                    <a:gd name="connsiteX31" fmla="*/ 266719 w 266718"/>
                    <a:gd name="connsiteY31" fmla="*/ 26537 h 195052"/>
                    <a:gd name="connsiteX32" fmla="*/ 266719 w 266718"/>
                    <a:gd name="connsiteY32" fmla="*/ 26537 h 195052"/>
                    <a:gd name="connsiteX33" fmla="*/ 260400 w 266718"/>
                    <a:gd name="connsiteY33" fmla="*/ 32945 h 195052"/>
                    <a:gd name="connsiteX34" fmla="*/ 260400 w 266718"/>
                    <a:gd name="connsiteY34" fmla="*/ 32945 h 195052"/>
                    <a:gd name="connsiteX35" fmla="*/ 259227 w 266718"/>
                    <a:gd name="connsiteY35" fmla="*/ 35833 h 195052"/>
                    <a:gd name="connsiteX36" fmla="*/ 259227 w 266718"/>
                    <a:gd name="connsiteY36" fmla="*/ 35833 h 195052"/>
                    <a:gd name="connsiteX37" fmla="*/ 255526 w 266718"/>
                    <a:gd name="connsiteY37" fmla="*/ 40527 h 195052"/>
                    <a:gd name="connsiteX38" fmla="*/ 255978 w 266718"/>
                    <a:gd name="connsiteY38" fmla="*/ 44227 h 195052"/>
                    <a:gd name="connsiteX39" fmla="*/ 253541 w 266718"/>
                    <a:gd name="connsiteY39" fmla="*/ 48740 h 195052"/>
                    <a:gd name="connsiteX40" fmla="*/ 254895 w 266718"/>
                    <a:gd name="connsiteY40" fmla="*/ 53615 h 195052"/>
                    <a:gd name="connsiteX41" fmla="*/ 246139 w 266718"/>
                    <a:gd name="connsiteY41" fmla="*/ 80512 h 195052"/>
                    <a:gd name="connsiteX42" fmla="*/ 246139 w 266718"/>
                    <a:gd name="connsiteY42" fmla="*/ 80512 h 195052"/>
                    <a:gd name="connsiteX43" fmla="*/ 244154 w 266718"/>
                    <a:gd name="connsiteY43" fmla="*/ 88636 h 195052"/>
                    <a:gd name="connsiteX44" fmla="*/ 244154 w 266718"/>
                    <a:gd name="connsiteY44" fmla="*/ 88636 h 195052"/>
                    <a:gd name="connsiteX45" fmla="*/ 247223 w 266718"/>
                    <a:gd name="connsiteY45" fmla="*/ 89448 h 195052"/>
                    <a:gd name="connsiteX46" fmla="*/ 241626 w 266718"/>
                    <a:gd name="connsiteY46" fmla="*/ 116074 h 195052"/>
                    <a:gd name="connsiteX47" fmla="*/ 179076 w 266718"/>
                    <a:gd name="connsiteY47" fmla="*/ 154164 h 195052"/>
                    <a:gd name="connsiteX48" fmla="*/ 159941 w 266718"/>
                    <a:gd name="connsiteY48" fmla="*/ 170862 h 195052"/>
                    <a:gd name="connsiteX49" fmla="*/ 159038 w 266718"/>
                    <a:gd name="connsiteY49" fmla="*/ 166801 h 195052"/>
                    <a:gd name="connsiteX50" fmla="*/ 155518 w 266718"/>
                    <a:gd name="connsiteY50" fmla="*/ 169779 h 195052"/>
                    <a:gd name="connsiteX51" fmla="*/ 150644 w 266718"/>
                    <a:gd name="connsiteY51" fmla="*/ 170321 h 195052"/>
                    <a:gd name="connsiteX52" fmla="*/ 149381 w 266718"/>
                    <a:gd name="connsiteY52" fmla="*/ 174563 h 195052"/>
                    <a:gd name="connsiteX53" fmla="*/ 143965 w 266718"/>
                    <a:gd name="connsiteY53" fmla="*/ 177632 h 195052"/>
                    <a:gd name="connsiteX54" fmla="*/ 135571 w 266718"/>
                    <a:gd name="connsiteY54" fmla="*/ 179257 h 195052"/>
                    <a:gd name="connsiteX55" fmla="*/ 134668 w 266718"/>
                    <a:gd name="connsiteY55" fmla="*/ 176098 h 195052"/>
                    <a:gd name="connsiteX56" fmla="*/ 130606 w 266718"/>
                    <a:gd name="connsiteY56" fmla="*/ 177090 h 195052"/>
                    <a:gd name="connsiteX57" fmla="*/ 125281 w 266718"/>
                    <a:gd name="connsiteY57" fmla="*/ 182415 h 195052"/>
                    <a:gd name="connsiteX58" fmla="*/ 125101 w 266718"/>
                    <a:gd name="connsiteY58" fmla="*/ 185124 h 195052"/>
                    <a:gd name="connsiteX59" fmla="*/ 121400 w 266718"/>
                    <a:gd name="connsiteY59" fmla="*/ 180611 h 195052"/>
                    <a:gd name="connsiteX60" fmla="*/ 116165 w 266718"/>
                    <a:gd name="connsiteY60" fmla="*/ 179527 h 195052"/>
                    <a:gd name="connsiteX61" fmla="*/ 112915 w 266718"/>
                    <a:gd name="connsiteY61" fmla="*/ 185033 h 195052"/>
                    <a:gd name="connsiteX62" fmla="*/ 109756 w 266718"/>
                    <a:gd name="connsiteY62" fmla="*/ 183589 h 195052"/>
                    <a:gd name="connsiteX63" fmla="*/ 107229 w 266718"/>
                    <a:gd name="connsiteY63" fmla="*/ 188373 h 195052"/>
                    <a:gd name="connsiteX64" fmla="*/ 102536 w 266718"/>
                    <a:gd name="connsiteY64" fmla="*/ 188102 h 195052"/>
                    <a:gd name="connsiteX65" fmla="*/ 101994 w 266718"/>
                    <a:gd name="connsiteY65" fmla="*/ 193156 h 195052"/>
                    <a:gd name="connsiteX66" fmla="*/ 101994 w 266718"/>
                    <a:gd name="connsiteY66" fmla="*/ 193156 h 195052"/>
                    <a:gd name="connsiteX67" fmla="*/ 96759 w 266718"/>
                    <a:gd name="connsiteY67" fmla="*/ 187922 h 195052"/>
                    <a:gd name="connsiteX68" fmla="*/ 90441 w 266718"/>
                    <a:gd name="connsiteY68" fmla="*/ 189095 h 195052"/>
                    <a:gd name="connsiteX69" fmla="*/ 90350 w 266718"/>
                    <a:gd name="connsiteY69" fmla="*/ 191803 h 195052"/>
                    <a:gd name="connsiteX70" fmla="*/ 87191 w 266718"/>
                    <a:gd name="connsiteY70" fmla="*/ 191532 h 195052"/>
                    <a:gd name="connsiteX71" fmla="*/ 86289 w 266718"/>
                    <a:gd name="connsiteY71" fmla="*/ 194059 h 195052"/>
                    <a:gd name="connsiteX72" fmla="*/ 82498 w 266718"/>
                    <a:gd name="connsiteY72" fmla="*/ 193066 h 195052"/>
                    <a:gd name="connsiteX73" fmla="*/ 82408 w 266718"/>
                    <a:gd name="connsiteY73" fmla="*/ 190720 h 195052"/>
                    <a:gd name="connsiteX74" fmla="*/ 77353 w 266718"/>
                    <a:gd name="connsiteY74" fmla="*/ 190900 h 195052"/>
                    <a:gd name="connsiteX75" fmla="*/ 75367 w 266718"/>
                    <a:gd name="connsiteY75" fmla="*/ 195052 h 195052"/>
                    <a:gd name="connsiteX76" fmla="*/ 68959 w 266718"/>
                    <a:gd name="connsiteY76" fmla="*/ 193879 h 195052"/>
                    <a:gd name="connsiteX77" fmla="*/ 70042 w 266718"/>
                    <a:gd name="connsiteY77" fmla="*/ 191261 h 195052"/>
                    <a:gd name="connsiteX78" fmla="*/ 66702 w 266718"/>
                    <a:gd name="connsiteY78" fmla="*/ 188011 h 195052"/>
                    <a:gd name="connsiteX79" fmla="*/ 62821 w 266718"/>
                    <a:gd name="connsiteY79" fmla="*/ 192796 h 195052"/>
                    <a:gd name="connsiteX80" fmla="*/ 60113 w 266718"/>
                    <a:gd name="connsiteY80" fmla="*/ 191171 h 195052"/>
                    <a:gd name="connsiteX81" fmla="*/ 57044 w 266718"/>
                    <a:gd name="connsiteY81" fmla="*/ 192796 h 195052"/>
                    <a:gd name="connsiteX82" fmla="*/ 55330 w 266718"/>
                    <a:gd name="connsiteY82" fmla="*/ 188102 h 195052"/>
                    <a:gd name="connsiteX83" fmla="*/ 52531 w 266718"/>
                    <a:gd name="connsiteY83" fmla="*/ 189005 h 195052"/>
                    <a:gd name="connsiteX84" fmla="*/ 47477 w 266718"/>
                    <a:gd name="connsiteY84" fmla="*/ 186297 h 195052"/>
                    <a:gd name="connsiteX85" fmla="*/ 46664 w 266718"/>
                    <a:gd name="connsiteY85" fmla="*/ 189005 h 195052"/>
                    <a:gd name="connsiteX86" fmla="*/ 41790 w 266718"/>
                    <a:gd name="connsiteY86" fmla="*/ 190088 h 195052"/>
                    <a:gd name="connsiteX87" fmla="*/ 40798 w 266718"/>
                    <a:gd name="connsiteY87" fmla="*/ 185665 h 195052"/>
                    <a:gd name="connsiteX88" fmla="*/ 37999 w 266718"/>
                    <a:gd name="connsiteY88" fmla="*/ 187741 h 195052"/>
                    <a:gd name="connsiteX89" fmla="*/ 32945 w 266718"/>
                    <a:gd name="connsiteY89" fmla="*/ 187470 h 195052"/>
                    <a:gd name="connsiteX90" fmla="*/ 31410 w 266718"/>
                    <a:gd name="connsiteY90" fmla="*/ 192164 h 195052"/>
                    <a:gd name="connsiteX91" fmla="*/ 28432 w 266718"/>
                    <a:gd name="connsiteY91" fmla="*/ 191261 h 195052"/>
                    <a:gd name="connsiteX92" fmla="*/ 24460 w 266718"/>
                    <a:gd name="connsiteY92" fmla="*/ 193427 h 195052"/>
                    <a:gd name="connsiteX93" fmla="*/ 21031 w 266718"/>
                    <a:gd name="connsiteY93" fmla="*/ 188192 h 195052"/>
                    <a:gd name="connsiteX94" fmla="*/ 21031 w 266718"/>
                    <a:gd name="connsiteY94" fmla="*/ 188192 h 195052"/>
                    <a:gd name="connsiteX95" fmla="*/ 22384 w 266718"/>
                    <a:gd name="connsiteY95" fmla="*/ 179437 h 195052"/>
                    <a:gd name="connsiteX96" fmla="*/ 28883 w 266718"/>
                    <a:gd name="connsiteY96" fmla="*/ 174383 h 195052"/>
                    <a:gd name="connsiteX97" fmla="*/ 33035 w 266718"/>
                    <a:gd name="connsiteY97" fmla="*/ 175917 h 195052"/>
                    <a:gd name="connsiteX98" fmla="*/ 36646 w 266718"/>
                    <a:gd name="connsiteY98" fmla="*/ 165988 h 195052"/>
                    <a:gd name="connsiteX99" fmla="*/ 34209 w 266718"/>
                    <a:gd name="connsiteY99" fmla="*/ 164274 h 195052"/>
                    <a:gd name="connsiteX100" fmla="*/ 36646 w 266718"/>
                    <a:gd name="connsiteY100" fmla="*/ 162107 h 195052"/>
                    <a:gd name="connsiteX101" fmla="*/ 30418 w 266718"/>
                    <a:gd name="connsiteY101" fmla="*/ 157955 h 195052"/>
                    <a:gd name="connsiteX102" fmla="*/ 19496 w 266718"/>
                    <a:gd name="connsiteY102" fmla="*/ 158497 h 195052"/>
                    <a:gd name="connsiteX103" fmla="*/ 20760 w 266718"/>
                    <a:gd name="connsiteY103" fmla="*/ 152178 h 195052"/>
                    <a:gd name="connsiteX104" fmla="*/ 12997 w 266718"/>
                    <a:gd name="connsiteY104" fmla="*/ 153984 h 195052"/>
                    <a:gd name="connsiteX105" fmla="*/ 11283 w 266718"/>
                    <a:gd name="connsiteY105" fmla="*/ 150464 h 195052"/>
                    <a:gd name="connsiteX106" fmla="*/ 4964 w 266718"/>
                    <a:gd name="connsiteY106" fmla="*/ 150464 h 195052"/>
                    <a:gd name="connsiteX107" fmla="*/ 4423 w 266718"/>
                    <a:gd name="connsiteY107" fmla="*/ 145319 h 195052"/>
                    <a:gd name="connsiteX108" fmla="*/ 0 w 266718"/>
                    <a:gd name="connsiteY108" fmla="*/ 138820 h 195052"/>
                    <a:gd name="connsiteX109" fmla="*/ 13268 w 266718"/>
                    <a:gd name="connsiteY109" fmla="*/ 133314 h 195052"/>
                    <a:gd name="connsiteX110" fmla="*/ 20489 w 266718"/>
                    <a:gd name="connsiteY110" fmla="*/ 125100 h 195052"/>
                    <a:gd name="connsiteX111" fmla="*/ 29154 w 266718"/>
                    <a:gd name="connsiteY111" fmla="*/ 122302 h 195052"/>
                    <a:gd name="connsiteX112" fmla="*/ 30598 w 266718"/>
                    <a:gd name="connsiteY112" fmla="*/ 118060 h 195052"/>
                    <a:gd name="connsiteX113" fmla="*/ 35111 w 266718"/>
                    <a:gd name="connsiteY113" fmla="*/ 115352 h 195052"/>
                    <a:gd name="connsiteX114" fmla="*/ 39263 w 266718"/>
                    <a:gd name="connsiteY114" fmla="*/ 115894 h 195052"/>
                    <a:gd name="connsiteX115" fmla="*/ 40527 w 266718"/>
                    <a:gd name="connsiteY115" fmla="*/ 111381 h 195052"/>
                    <a:gd name="connsiteX116" fmla="*/ 36916 w 266718"/>
                    <a:gd name="connsiteY116" fmla="*/ 110839 h 195052"/>
                    <a:gd name="connsiteX117" fmla="*/ 35923 w 266718"/>
                    <a:gd name="connsiteY117" fmla="*/ 106326 h 195052"/>
                    <a:gd name="connsiteX118" fmla="*/ 40076 w 266718"/>
                    <a:gd name="connsiteY118" fmla="*/ 105965 h 195052"/>
                    <a:gd name="connsiteX119" fmla="*/ 38090 w 266718"/>
                    <a:gd name="connsiteY119" fmla="*/ 105153 h 195052"/>
                    <a:gd name="connsiteX120" fmla="*/ 38631 w 266718"/>
                    <a:gd name="connsiteY120" fmla="*/ 102626 h 195052"/>
                    <a:gd name="connsiteX121" fmla="*/ 41159 w 266718"/>
                    <a:gd name="connsiteY121" fmla="*/ 104341 h 195052"/>
                    <a:gd name="connsiteX122" fmla="*/ 39985 w 266718"/>
                    <a:gd name="connsiteY122" fmla="*/ 101904 h 195052"/>
                    <a:gd name="connsiteX123" fmla="*/ 42512 w 266718"/>
                    <a:gd name="connsiteY123" fmla="*/ 102535 h 195052"/>
                    <a:gd name="connsiteX124" fmla="*/ 41790 w 266718"/>
                    <a:gd name="connsiteY124" fmla="*/ 100098 h 195052"/>
                    <a:gd name="connsiteX125" fmla="*/ 43505 w 266718"/>
                    <a:gd name="connsiteY125" fmla="*/ 102084 h 195052"/>
                    <a:gd name="connsiteX126" fmla="*/ 44137 w 266718"/>
                    <a:gd name="connsiteY126" fmla="*/ 98835 h 195052"/>
                    <a:gd name="connsiteX127" fmla="*/ 45852 w 266718"/>
                    <a:gd name="connsiteY127" fmla="*/ 99918 h 195052"/>
                    <a:gd name="connsiteX128" fmla="*/ 45581 w 266718"/>
                    <a:gd name="connsiteY128" fmla="*/ 97932 h 195052"/>
                    <a:gd name="connsiteX129" fmla="*/ 50817 w 266718"/>
                    <a:gd name="connsiteY129" fmla="*/ 95495 h 195052"/>
                    <a:gd name="connsiteX130" fmla="*/ 48018 w 266718"/>
                    <a:gd name="connsiteY130" fmla="*/ 84303 h 195052"/>
                    <a:gd name="connsiteX131" fmla="*/ 59662 w 266718"/>
                    <a:gd name="connsiteY131" fmla="*/ 81234 h 195052"/>
                    <a:gd name="connsiteX132" fmla="*/ 90170 w 266718"/>
                    <a:gd name="connsiteY132" fmla="*/ 63904 h 195052"/>
                    <a:gd name="connsiteX133" fmla="*/ 88094 w 266718"/>
                    <a:gd name="connsiteY133" fmla="*/ 62099 h 195052"/>
                    <a:gd name="connsiteX134" fmla="*/ 98925 w 266718"/>
                    <a:gd name="connsiteY134" fmla="*/ 38541 h 19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266718" h="195052">
                      <a:moveTo>
                        <a:pt x="95585" y="35382"/>
                      </a:moveTo>
                      <a:lnTo>
                        <a:pt x="100098" y="25092"/>
                      </a:lnTo>
                      <a:lnTo>
                        <a:pt x="101813" y="25543"/>
                      </a:lnTo>
                      <a:lnTo>
                        <a:pt x="106778" y="16698"/>
                      </a:lnTo>
                      <a:lnTo>
                        <a:pt x="104431" y="15705"/>
                      </a:lnTo>
                      <a:lnTo>
                        <a:pt x="109937" y="3430"/>
                      </a:lnTo>
                      <a:lnTo>
                        <a:pt x="113096" y="4874"/>
                      </a:lnTo>
                      <a:lnTo>
                        <a:pt x="115352" y="0"/>
                      </a:lnTo>
                      <a:lnTo>
                        <a:pt x="120678" y="2347"/>
                      </a:lnTo>
                      <a:lnTo>
                        <a:pt x="119865" y="5145"/>
                      </a:lnTo>
                      <a:lnTo>
                        <a:pt x="136383" y="23016"/>
                      </a:lnTo>
                      <a:lnTo>
                        <a:pt x="140806" y="21030"/>
                      </a:lnTo>
                      <a:lnTo>
                        <a:pt x="142882" y="16337"/>
                      </a:lnTo>
                      <a:lnTo>
                        <a:pt x="147304" y="15705"/>
                      </a:lnTo>
                      <a:lnTo>
                        <a:pt x="149561" y="8665"/>
                      </a:lnTo>
                      <a:lnTo>
                        <a:pt x="154977" y="10741"/>
                      </a:lnTo>
                      <a:lnTo>
                        <a:pt x="154796" y="13178"/>
                      </a:lnTo>
                      <a:lnTo>
                        <a:pt x="161475" y="13900"/>
                      </a:lnTo>
                      <a:lnTo>
                        <a:pt x="154977" y="20850"/>
                      </a:lnTo>
                      <a:lnTo>
                        <a:pt x="160483" y="25905"/>
                      </a:lnTo>
                      <a:lnTo>
                        <a:pt x="171584" y="18594"/>
                      </a:lnTo>
                      <a:lnTo>
                        <a:pt x="176007" y="19135"/>
                      </a:lnTo>
                      <a:lnTo>
                        <a:pt x="176188" y="16788"/>
                      </a:lnTo>
                      <a:lnTo>
                        <a:pt x="180701" y="16608"/>
                      </a:lnTo>
                      <a:lnTo>
                        <a:pt x="185304" y="8665"/>
                      </a:lnTo>
                      <a:lnTo>
                        <a:pt x="202273" y="17149"/>
                      </a:lnTo>
                      <a:lnTo>
                        <a:pt x="210035" y="18864"/>
                      </a:lnTo>
                      <a:lnTo>
                        <a:pt x="210938" y="17239"/>
                      </a:lnTo>
                      <a:lnTo>
                        <a:pt x="230073" y="13810"/>
                      </a:lnTo>
                      <a:lnTo>
                        <a:pt x="242168" y="4874"/>
                      </a:lnTo>
                      <a:lnTo>
                        <a:pt x="242168" y="4874"/>
                      </a:lnTo>
                      <a:lnTo>
                        <a:pt x="266719" y="26537"/>
                      </a:lnTo>
                      <a:lnTo>
                        <a:pt x="266719" y="26537"/>
                      </a:lnTo>
                      <a:lnTo>
                        <a:pt x="260400" y="32945"/>
                      </a:lnTo>
                      <a:lnTo>
                        <a:pt x="260400" y="32945"/>
                      </a:lnTo>
                      <a:lnTo>
                        <a:pt x="259227" y="35833"/>
                      </a:lnTo>
                      <a:lnTo>
                        <a:pt x="259227" y="35833"/>
                      </a:lnTo>
                      <a:lnTo>
                        <a:pt x="255526" y="40527"/>
                      </a:lnTo>
                      <a:lnTo>
                        <a:pt x="255978" y="44227"/>
                      </a:lnTo>
                      <a:lnTo>
                        <a:pt x="253541" y="48740"/>
                      </a:lnTo>
                      <a:lnTo>
                        <a:pt x="254895" y="53615"/>
                      </a:lnTo>
                      <a:lnTo>
                        <a:pt x="246139" y="80512"/>
                      </a:lnTo>
                      <a:lnTo>
                        <a:pt x="246139" y="80512"/>
                      </a:lnTo>
                      <a:lnTo>
                        <a:pt x="244154" y="88636"/>
                      </a:lnTo>
                      <a:lnTo>
                        <a:pt x="244154" y="88636"/>
                      </a:lnTo>
                      <a:lnTo>
                        <a:pt x="247223" y="89448"/>
                      </a:lnTo>
                      <a:lnTo>
                        <a:pt x="241626" y="116074"/>
                      </a:lnTo>
                      <a:lnTo>
                        <a:pt x="179076" y="154164"/>
                      </a:lnTo>
                      <a:lnTo>
                        <a:pt x="159941" y="170862"/>
                      </a:lnTo>
                      <a:lnTo>
                        <a:pt x="159038" y="166801"/>
                      </a:lnTo>
                      <a:lnTo>
                        <a:pt x="155518" y="169779"/>
                      </a:lnTo>
                      <a:lnTo>
                        <a:pt x="150644" y="170321"/>
                      </a:lnTo>
                      <a:lnTo>
                        <a:pt x="149381" y="174563"/>
                      </a:lnTo>
                      <a:lnTo>
                        <a:pt x="143965" y="177632"/>
                      </a:lnTo>
                      <a:lnTo>
                        <a:pt x="135571" y="179257"/>
                      </a:lnTo>
                      <a:lnTo>
                        <a:pt x="134668" y="176098"/>
                      </a:lnTo>
                      <a:lnTo>
                        <a:pt x="130606" y="177090"/>
                      </a:lnTo>
                      <a:lnTo>
                        <a:pt x="125281" y="182415"/>
                      </a:lnTo>
                      <a:lnTo>
                        <a:pt x="125101" y="185124"/>
                      </a:lnTo>
                      <a:lnTo>
                        <a:pt x="121400" y="180611"/>
                      </a:lnTo>
                      <a:lnTo>
                        <a:pt x="116165" y="179527"/>
                      </a:lnTo>
                      <a:lnTo>
                        <a:pt x="112915" y="185033"/>
                      </a:lnTo>
                      <a:lnTo>
                        <a:pt x="109756" y="183589"/>
                      </a:lnTo>
                      <a:lnTo>
                        <a:pt x="107229" y="188373"/>
                      </a:lnTo>
                      <a:lnTo>
                        <a:pt x="102536" y="188102"/>
                      </a:lnTo>
                      <a:lnTo>
                        <a:pt x="101994" y="193156"/>
                      </a:lnTo>
                      <a:lnTo>
                        <a:pt x="101994" y="193156"/>
                      </a:lnTo>
                      <a:lnTo>
                        <a:pt x="96759" y="187922"/>
                      </a:lnTo>
                      <a:lnTo>
                        <a:pt x="90441" y="189095"/>
                      </a:lnTo>
                      <a:lnTo>
                        <a:pt x="90350" y="191803"/>
                      </a:lnTo>
                      <a:lnTo>
                        <a:pt x="87191" y="191532"/>
                      </a:lnTo>
                      <a:lnTo>
                        <a:pt x="86289" y="194059"/>
                      </a:lnTo>
                      <a:lnTo>
                        <a:pt x="82498" y="193066"/>
                      </a:lnTo>
                      <a:lnTo>
                        <a:pt x="82408" y="190720"/>
                      </a:lnTo>
                      <a:lnTo>
                        <a:pt x="77353" y="190900"/>
                      </a:lnTo>
                      <a:lnTo>
                        <a:pt x="75367" y="195052"/>
                      </a:lnTo>
                      <a:lnTo>
                        <a:pt x="68959" y="193879"/>
                      </a:lnTo>
                      <a:lnTo>
                        <a:pt x="70042" y="191261"/>
                      </a:lnTo>
                      <a:lnTo>
                        <a:pt x="66702" y="188011"/>
                      </a:lnTo>
                      <a:lnTo>
                        <a:pt x="62821" y="192796"/>
                      </a:lnTo>
                      <a:lnTo>
                        <a:pt x="60113" y="191171"/>
                      </a:lnTo>
                      <a:lnTo>
                        <a:pt x="57044" y="192796"/>
                      </a:lnTo>
                      <a:lnTo>
                        <a:pt x="55330" y="188102"/>
                      </a:lnTo>
                      <a:lnTo>
                        <a:pt x="52531" y="189005"/>
                      </a:lnTo>
                      <a:lnTo>
                        <a:pt x="47477" y="186297"/>
                      </a:lnTo>
                      <a:lnTo>
                        <a:pt x="46664" y="189005"/>
                      </a:lnTo>
                      <a:lnTo>
                        <a:pt x="41790" y="190088"/>
                      </a:lnTo>
                      <a:lnTo>
                        <a:pt x="40798" y="185665"/>
                      </a:lnTo>
                      <a:lnTo>
                        <a:pt x="37999" y="187741"/>
                      </a:lnTo>
                      <a:lnTo>
                        <a:pt x="32945" y="187470"/>
                      </a:lnTo>
                      <a:lnTo>
                        <a:pt x="31410" y="192164"/>
                      </a:lnTo>
                      <a:lnTo>
                        <a:pt x="28432" y="191261"/>
                      </a:lnTo>
                      <a:lnTo>
                        <a:pt x="24460" y="193427"/>
                      </a:lnTo>
                      <a:lnTo>
                        <a:pt x="21031" y="188192"/>
                      </a:lnTo>
                      <a:lnTo>
                        <a:pt x="21031" y="188192"/>
                      </a:lnTo>
                      <a:lnTo>
                        <a:pt x="22384" y="179437"/>
                      </a:lnTo>
                      <a:lnTo>
                        <a:pt x="28883" y="174383"/>
                      </a:lnTo>
                      <a:lnTo>
                        <a:pt x="33035" y="175917"/>
                      </a:lnTo>
                      <a:lnTo>
                        <a:pt x="36646" y="165988"/>
                      </a:lnTo>
                      <a:lnTo>
                        <a:pt x="34209" y="164274"/>
                      </a:lnTo>
                      <a:lnTo>
                        <a:pt x="36646" y="162107"/>
                      </a:lnTo>
                      <a:lnTo>
                        <a:pt x="30418" y="157955"/>
                      </a:lnTo>
                      <a:lnTo>
                        <a:pt x="19496" y="158497"/>
                      </a:lnTo>
                      <a:lnTo>
                        <a:pt x="20760" y="152178"/>
                      </a:lnTo>
                      <a:lnTo>
                        <a:pt x="12997" y="153984"/>
                      </a:lnTo>
                      <a:lnTo>
                        <a:pt x="11283" y="150464"/>
                      </a:lnTo>
                      <a:lnTo>
                        <a:pt x="4964" y="150464"/>
                      </a:lnTo>
                      <a:lnTo>
                        <a:pt x="4423" y="145319"/>
                      </a:lnTo>
                      <a:lnTo>
                        <a:pt x="0" y="138820"/>
                      </a:lnTo>
                      <a:lnTo>
                        <a:pt x="13268" y="133314"/>
                      </a:lnTo>
                      <a:lnTo>
                        <a:pt x="20489" y="125100"/>
                      </a:lnTo>
                      <a:lnTo>
                        <a:pt x="29154" y="122302"/>
                      </a:lnTo>
                      <a:lnTo>
                        <a:pt x="30598" y="118060"/>
                      </a:lnTo>
                      <a:lnTo>
                        <a:pt x="35111" y="115352"/>
                      </a:lnTo>
                      <a:lnTo>
                        <a:pt x="39263" y="115894"/>
                      </a:lnTo>
                      <a:lnTo>
                        <a:pt x="40527" y="111381"/>
                      </a:lnTo>
                      <a:lnTo>
                        <a:pt x="36916" y="110839"/>
                      </a:lnTo>
                      <a:lnTo>
                        <a:pt x="35923" y="106326"/>
                      </a:lnTo>
                      <a:lnTo>
                        <a:pt x="40076" y="105965"/>
                      </a:lnTo>
                      <a:lnTo>
                        <a:pt x="38090" y="105153"/>
                      </a:lnTo>
                      <a:lnTo>
                        <a:pt x="38631" y="102626"/>
                      </a:lnTo>
                      <a:lnTo>
                        <a:pt x="41159" y="104341"/>
                      </a:lnTo>
                      <a:lnTo>
                        <a:pt x="39985" y="101904"/>
                      </a:lnTo>
                      <a:lnTo>
                        <a:pt x="42512" y="102535"/>
                      </a:lnTo>
                      <a:lnTo>
                        <a:pt x="41790" y="100098"/>
                      </a:lnTo>
                      <a:lnTo>
                        <a:pt x="43505" y="102084"/>
                      </a:lnTo>
                      <a:lnTo>
                        <a:pt x="44137" y="98835"/>
                      </a:lnTo>
                      <a:lnTo>
                        <a:pt x="45852" y="99918"/>
                      </a:lnTo>
                      <a:lnTo>
                        <a:pt x="45581" y="97932"/>
                      </a:lnTo>
                      <a:lnTo>
                        <a:pt x="50817" y="95495"/>
                      </a:lnTo>
                      <a:lnTo>
                        <a:pt x="48018" y="84303"/>
                      </a:lnTo>
                      <a:lnTo>
                        <a:pt x="59662" y="81234"/>
                      </a:lnTo>
                      <a:lnTo>
                        <a:pt x="90170" y="63904"/>
                      </a:lnTo>
                      <a:lnTo>
                        <a:pt x="88094" y="62099"/>
                      </a:lnTo>
                      <a:lnTo>
                        <a:pt x="98925" y="38541"/>
                      </a:lnTo>
                      <a:close/>
                    </a:path>
                  </a:pathLst>
                </a:custGeom>
                <a:grpFill/>
                <a:ln w="4505" cap="flat">
                  <a:solidFill>
                    <a:srgbClr val="FFFF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0" name="Freeform: Shape 192">
                <a:extLst>
                  <a:ext uri="{FF2B5EF4-FFF2-40B4-BE49-F238E27FC236}">
                    <a16:creationId xmlns="" xmlns:a16="http://schemas.microsoft.com/office/drawing/2014/main" id="{2A906FBF-47BF-414A-96F8-9AFEF19275BD}"/>
                  </a:ext>
                </a:extLst>
              </p:cNvPr>
              <p:cNvSpPr/>
              <p:nvPr/>
            </p:nvSpPr>
            <p:spPr>
              <a:xfrm>
                <a:off x="2742398" y="5655904"/>
                <a:ext cx="319592" cy="343138"/>
              </a:xfrm>
              <a:custGeom>
                <a:avLst/>
                <a:gdLst>
                  <a:gd name="connsiteX0" fmla="*/ 241175 w 314556"/>
                  <a:gd name="connsiteY0" fmla="*/ 331977 h 371871"/>
                  <a:gd name="connsiteX1" fmla="*/ 232149 w 314556"/>
                  <a:gd name="connsiteY1" fmla="*/ 335136 h 371871"/>
                  <a:gd name="connsiteX2" fmla="*/ 235037 w 314556"/>
                  <a:gd name="connsiteY2" fmla="*/ 338656 h 371871"/>
                  <a:gd name="connsiteX3" fmla="*/ 233322 w 314556"/>
                  <a:gd name="connsiteY3" fmla="*/ 355264 h 371871"/>
                  <a:gd name="connsiteX4" fmla="*/ 227365 w 314556"/>
                  <a:gd name="connsiteY4" fmla="*/ 361853 h 371871"/>
                  <a:gd name="connsiteX5" fmla="*/ 224116 w 314556"/>
                  <a:gd name="connsiteY5" fmla="*/ 362936 h 371871"/>
                  <a:gd name="connsiteX6" fmla="*/ 222130 w 314556"/>
                  <a:gd name="connsiteY6" fmla="*/ 361492 h 371871"/>
                  <a:gd name="connsiteX7" fmla="*/ 220596 w 314556"/>
                  <a:gd name="connsiteY7" fmla="*/ 356618 h 371871"/>
                  <a:gd name="connsiteX8" fmla="*/ 207057 w 314556"/>
                  <a:gd name="connsiteY8" fmla="*/ 345335 h 371871"/>
                  <a:gd name="connsiteX9" fmla="*/ 202363 w 314556"/>
                  <a:gd name="connsiteY9" fmla="*/ 349758 h 371871"/>
                  <a:gd name="connsiteX10" fmla="*/ 202363 w 314556"/>
                  <a:gd name="connsiteY10" fmla="*/ 349758 h 371871"/>
                  <a:gd name="connsiteX11" fmla="*/ 189998 w 314556"/>
                  <a:gd name="connsiteY11" fmla="*/ 335136 h 371871"/>
                  <a:gd name="connsiteX12" fmla="*/ 177722 w 314556"/>
                  <a:gd name="connsiteY12" fmla="*/ 314466 h 371871"/>
                  <a:gd name="connsiteX13" fmla="*/ 177722 w 314556"/>
                  <a:gd name="connsiteY13" fmla="*/ 314466 h 371871"/>
                  <a:gd name="connsiteX14" fmla="*/ 184040 w 314556"/>
                  <a:gd name="connsiteY14" fmla="*/ 301017 h 371871"/>
                  <a:gd name="connsiteX15" fmla="*/ 180972 w 314556"/>
                  <a:gd name="connsiteY15" fmla="*/ 283868 h 371871"/>
                  <a:gd name="connsiteX16" fmla="*/ 182686 w 314556"/>
                  <a:gd name="connsiteY16" fmla="*/ 277008 h 371871"/>
                  <a:gd name="connsiteX17" fmla="*/ 177903 w 314556"/>
                  <a:gd name="connsiteY17" fmla="*/ 276467 h 371871"/>
                  <a:gd name="connsiteX18" fmla="*/ 179708 w 314556"/>
                  <a:gd name="connsiteY18" fmla="*/ 274030 h 371871"/>
                  <a:gd name="connsiteX19" fmla="*/ 178444 w 314556"/>
                  <a:gd name="connsiteY19" fmla="*/ 272134 h 371871"/>
                  <a:gd name="connsiteX20" fmla="*/ 174653 w 314556"/>
                  <a:gd name="connsiteY20" fmla="*/ 275113 h 371871"/>
                  <a:gd name="connsiteX21" fmla="*/ 170682 w 314556"/>
                  <a:gd name="connsiteY21" fmla="*/ 267351 h 371871"/>
                  <a:gd name="connsiteX22" fmla="*/ 170050 w 314556"/>
                  <a:gd name="connsiteY22" fmla="*/ 262837 h 371871"/>
                  <a:gd name="connsiteX23" fmla="*/ 172307 w 314556"/>
                  <a:gd name="connsiteY23" fmla="*/ 260130 h 371871"/>
                  <a:gd name="connsiteX24" fmla="*/ 176549 w 314556"/>
                  <a:gd name="connsiteY24" fmla="*/ 260942 h 371871"/>
                  <a:gd name="connsiteX25" fmla="*/ 174112 w 314556"/>
                  <a:gd name="connsiteY25" fmla="*/ 257964 h 371871"/>
                  <a:gd name="connsiteX26" fmla="*/ 176097 w 314556"/>
                  <a:gd name="connsiteY26" fmla="*/ 254804 h 371871"/>
                  <a:gd name="connsiteX27" fmla="*/ 174834 w 314556"/>
                  <a:gd name="connsiteY27" fmla="*/ 252277 h 371871"/>
                  <a:gd name="connsiteX28" fmla="*/ 176820 w 314556"/>
                  <a:gd name="connsiteY28" fmla="*/ 252006 h 371871"/>
                  <a:gd name="connsiteX29" fmla="*/ 175646 w 314556"/>
                  <a:gd name="connsiteY29" fmla="*/ 248938 h 371871"/>
                  <a:gd name="connsiteX30" fmla="*/ 171584 w 314556"/>
                  <a:gd name="connsiteY30" fmla="*/ 243883 h 371871"/>
                  <a:gd name="connsiteX31" fmla="*/ 161566 w 314556"/>
                  <a:gd name="connsiteY31" fmla="*/ 240092 h 371871"/>
                  <a:gd name="connsiteX32" fmla="*/ 156962 w 314556"/>
                  <a:gd name="connsiteY32" fmla="*/ 242619 h 371871"/>
                  <a:gd name="connsiteX33" fmla="*/ 154435 w 314556"/>
                  <a:gd name="connsiteY33" fmla="*/ 238829 h 371871"/>
                  <a:gd name="connsiteX34" fmla="*/ 151908 w 314556"/>
                  <a:gd name="connsiteY34" fmla="*/ 243883 h 371871"/>
                  <a:gd name="connsiteX35" fmla="*/ 145951 w 314556"/>
                  <a:gd name="connsiteY35" fmla="*/ 246861 h 371871"/>
                  <a:gd name="connsiteX36" fmla="*/ 145951 w 314556"/>
                  <a:gd name="connsiteY36" fmla="*/ 246861 h 371871"/>
                  <a:gd name="connsiteX37" fmla="*/ 145138 w 314556"/>
                  <a:gd name="connsiteY37" fmla="*/ 246591 h 371871"/>
                  <a:gd name="connsiteX38" fmla="*/ 145138 w 314556"/>
                  <a:gd name="connsiteY38" fmla="*/ 246591 h 371871"/>
                  <a:gd name="connsiteX39" fmla="*/ 140806 w 314556"/>
                  <a:gd name="connsiteY39" fmla="*/ 245056 h 371871"/>
                  <a:gd name="connsiteX40" fmla="*/ 139271 w 314556"/>
                  <a:gd name="connsiteY40" fmla="*/ 250021 h 371871"/>
                  <a:gd name="connsiteX41" fmla="*/ 136022 w 314556"/>
                  <a:gd name="connsiteY41" fmla="*/ 249208 h 371871"/>
                  <a:gd name="connsiteX42" fmla="*/ 133946 w 314556"/>
                  <a:gd name="connsiteY42" fmla="*/ 253180 h 371871"/>
                  <a:gd name="connsiteX43" fmla="*/ 130245 w 314556"/>
                  <a:gd name="connsiteY43" fmla="*/ 253992 h 371871"/>
                  <a:gd name="connsiteX44" fmla="*/ 128260 w 314556"/>
                  <a:gd name="connsiteY44" fmla="*/ 253180 h 371871"/>
                  <a:gd name="connsiteX45" fmla="*/ 127989 w 314556"/>
                  <a:gd name="connsiteY45" fmla="*/ 245869 h 371871"/>
                  <a:gd name="connsiteX46" fmla="*/ 124198 w 314556"/>
                  <a:gd name="connsiteY46" fmla="*/ 246229 h 371871"/>
                  <a:gd name="connsiteX47" fmla="*/ 125732 w 314556"/>
                  <a:gd name="connsiteY47" fmla="*/ 243161 h 371871"/>
                  <a:gd name="connsiteX48" fmla="*/ 116977 w 314556"/>
                  <a:gd name="connsiteY48" fmla="*/ 237655 h 371871"/>
                  <a:gd name="connsiteX49" fmla="*/ 114360 w 314556"/>
                  <a:gd name="connsiteY49" fmla="*/ 241716 h 371871"/>
                  <a:gd name="connsiteX50" fmla="*/ 104792 w 314556"/>
                  <a:gd name="connsiteY50" fmla="*/ 239280 h 371871"/>
                  <a:gd name="connsiteX51" fmla="*/ 103438 w 314556"/>
                  <a:gd name="connsiteY51" fmla="*/ 242439 h 371871"/>
                  <a:gd name="connsiteX52" fmla="*/ 99828 w 314556"/>
                  <a:gd name="connsiteY52" fmla="*/ 238829 h 371871"/>
                  <a:gd name="connsiteX53" fmla="*/ 94232 w 314556"/>
                  <a:gd name="connsiteY53" fmla="*/ 242078 h 371871"/>
                  <a:gd name="connsiteX54" fmla="*/ 93600 w 314556"/>
                  <a:gd name="connsiteY54" fmla="*/ 238557 h 371871"/>
                  <a:gd name="connsiteX55" fmla="*/ 90350 w 314556"/>
                  <a:gd name="connsiteY55" fmla="*/ 238197 h 371871"/>
                  <a:gd name="connsiteX56" fmla="*/ 92336 w 314556"/>
                  <a:gd name="connsiteY56" fmla="*/ 233413 h 371871"/>
                  <a:gd name="connsiteX57" fmla="*/ 91072 w 314556"/>
                  <a:gd name="connsiteY57" fmla="*/ 225109 h 371871"/>
                  <a:gd name="connsiteX58" fmla="*/ 83130 w 314556"/>
                  <a:gd name="connsiteY58" fmla="*/ 223845 h 371871"/>
                  <a:gd name="connsiteX59" fmla="*/ 79970 w 314556"/>
                  <a:gd name="connsiteY59" fmla="*/ 214097 h 371871"/>
                  <a:gd name="connsiteX60" fmla="*/ 81144 w 314556"/>
                  <a:gd name="connsiteY60" fmla="*/ 209764 h 371871"/>
                  <a:gd name="connsiteX61" fmla="*/ 76721 w 314556"/>
                  <a:gd name="connsiteY61" fmla="*/ 206876 h 371871"/>
                  <a:gd name="connsiteX62" fmla="*/ 71486 w 314556"/>
                  <a:gd name="connsiteY62" fmla="*/ 209945 h 371871"/>
                  <a:gd name="connsiteX63" fmla="*/ 67876 w 314556"/>
                  <a:gd name="connsiteY63" fmla="*/ 205432 h 371871"/>
                  <a:gd name="connsiteX64" fmla="*/ 61196 w 314556"/>
                  <a:gd name="connsiteY64" fmla="*/ 203897 h 371871"/>
                  <a:gd name="connsiteX65" fmla="*/ 50094 w 314556"/>
                  <a:gd name="connsiteY65" fmla="*/ 191261 h 371871"/>
                  <a:gd name="connsiteX66" fmla="*/ 69049 w 314556"/>
                  <a:gd name="connsiteY66" fmla="*/ 175917 h 371871"/>
                  <a:gd name="connsiteX67" fmla="*/ 82859 w 314556"/>
                  <a:gd name="connsiteY67" fmla="*/ 122573 h 371871"/>
                  <a:gd name="connsiteX68" fmla="*/ 45491 w 314556"/>
                  <a:gd name="connsiteY68" fmla="*/ 103258 h 371871"/>
                  <a:gd name="connsiteX69" fmla="*/ 25995 w 314556"/>
                  <a:gd name="connsiteY69" fmla="*/ 88184 h 371871"/>
                  <a:gd name="connsiteX70" fmla="*/ 7672 w 314556"/>
                  <a:gd name="connsiteY70" fmla="*/ 90079 h 371871"/>
                  <a:gd name="connsiteX71" fmla="*/ 0 w 314556"/>
                  <a:gd name="connsiteY71" fmla="*/ 79610 h 371871"/>
                  <a:gd name="connsiteX72" fmla="*/ 0 w 314556"/>
                  <a:gd name="connsiteY72" fmla="*/ 79610 h 371871"/>
                  <a:gd name="connsiteX73" fmla="*/ 2617 w 314556"/>
                  <a:gd name="connsiteY73" fmla="*/ 77353 h 371871"/>
                  <a:gd name="connsiteX74" fmla="*/ 14803 w 314556"/>
                  <a:gd name="connsiteY74" fmla="*/ 76360 h 371871"/>
                  <a:gd name="connsiteX75" fmla="*/ 26807 w 314556"/>
                  <a:gd name="connsiteY75" fmla="*/ 71667 h 371871"/>
                  <a:gd name="connsiteX76" fmla="*/ 24280 w 314556"/>
                  <a:gd name="connsiteY76" fmla="*/ 65168 h 371871"/>
                  <a:gd name="connsiteX77" fmla="*/ 26446 w 314556"/>
                  <a:gd name="connsiteY77" fmla="*/ 60203 h 371871"/>
                  <a:gd name="connsiteX78" fmla="*/ 30147 w 314556"/>
                  <a:gd name="connsiteY78" fmla="*/ 58850 h 371871"/>
                  <a:gd name="connsiteX79" fmla="*/ 31862 w 314556"/>
                  <a:gd name="connsiteY79" fmla="*/ 52802 h 371871"/>
                  <a:gd name="connsiteX80" fmla="*/ 30327 w 314556"/>
                  <a:gd name="connsiteY80" fmla="*/ 46213 h 371871"/>
                  <a:gd name="connsiteX81" fmla="*/ 32403 w 314556"/>
                  <a:gd name="connsiteY81" fmla="*/ 44317 h 371871"/>
                  <a:gd name="connsiteX82" fmla="*/ 32674 w 314556"/>
                  <a:gd name="connsiteY82" fmla="*/ 32042 h 371871"/>
                  <a:gd name="connsiteX83" fmla="*/ 34570 w 314556"/>
                  <a:gd name="connsiteY83" fmla="*/ 32042 h 371871"/>
                  <a:gd name="connsiteX84" fmla="*/ 34750 w 314556"/>
                  <a:gd name="connsiteY84" fmla="*/ 28883 h 371871"/>
                  <a:gd name="connsiteX85" fmla="*/ 39895 w 314556"/>
                  <a:gd name="connsiteY85" fmla="*/ 21392 h 371871"/>
                  <a:gd name="connsiteX86" fmla="*/ 42422 w 314556"/>
                  <a:gd name="connsiteY86" fmla="*/ 11643 h 371871"/>
                  <a:gd name="connsiteX87" fmla="*/ 44227 w 314556"/>
                  <a:gd name="connsiteY87" fmla="*/ 11283 h 371871"/>
                  <a:gd name="connsiteX88" fmla="*/ 44227 w 314556"/>
                  <a:gd name="connsiteY88" fmla="*/ 11283 h 371871"/>
                  <a:gd name="connsiteX89" fmla="*/ 46935 w 314556"/>
                  <a:gd name="connsiteY89" fmla="*/ 7943 h 371871"/>
                  <a:gd name="connsiteX90" fmla="*/ 46935 w 314556"/>
                  <a:gd name="connsiteY90" fmla="*/ 7943 h 371871"/>
                  <a:gd name="connsiteX91" fmla="*/ 47206 w 314556"/>
                  <a:gd name="connsiteY91" fmla="*/ 3610 h 371871"/>
                  <a:gd name="connsiteX92" fmla="*/ 44498 w 314556"/>
                  <a:gd name="connsiteY92" fmla="*/ 4152 h 371871"/>
                  <a:gd name="connsiteX93" fmla="*/ 44589 w 314556"/>
                  <a:gd name="connsiteY93" fmla="*/ 1173 h 371871"/>
                  <a:gd name="connsiteX94" fmla="*/ 50004 w 314556"/>
                  <a:gd name="connsiteY94" fmla="*/ 0 h 371871"/>
                  <a:gd name="connsiteX95" fmla="*/ 53524 w 314556"/>
                  <a:gd name="connsiteY95" fmla="*/ 2437 h 371871"/>
                  <a:gd name="connsiteX96" fmla="*/ 51629 w 314556"/>
                  <a:gd name="connsiteY96" fmla="*/ 5867 h 371871"/>
                  <a:gd name="connsiteX97" fmla="*/ 53976 w 314556"/>
                  <a:gd name="connsiteY97" fmla="*/ 8033 h 371871"/>
                  <a:gd name="connsiteX98" fmla="*/ 70674 w 314556"/>
                  <a:gd name="connsiteY98" fmla="*/ 8213 h 371871"/>
                  <a:gd name="connsiteX99" fmla="*/ 74735 w 314556"/>
                  <a:gd name="connsiteY99" fmla="*/ 16247 h 371871"/>
                  <a:gd name="connsiteX100" fmla="*/ 79880 w 314556"/>
                  <a:gd name="connsiteY100" fmla="*/ 18503 h 371871"/>
                  <a:gd name="connsiteX101" fmla="*/ 79609 w 314556"/>
                  <a:gd name="connsiteY101" fmla="*/ 25544 h 371871"/>
                  <a:gd name="connsiteX102" fmla="*/ 74826 w 314556"/>
                  <a:gd name="connsiteY102" fmla="*/ 28251 h 371871"/>
                  <a:gd name="connsiteX103" fmla="*/ 77714 w 314556"/>
                  <a:gd name="connsiteY103" fmla="*/ 33035 h 371871"/>
                  <a:gd name="connsiteX104" fmla="*/ 83039 w 314556"/>
                  <a:gd name="connsiteY104" fmla="*/ 32855 h 371871"/>
                  <a:gd name="connsiteX105" fmla="*/ 78346 w 314556"/>
                  <a:gd name="connsiteY105" fmla="*/ 40888 h 371871"/>
                  <a:gd name="connsiteX106" fmla="*/ 82678 w 314556"/>
                  <a:gd name="connsiteY106" fmla="*/ 47838 h 371871"/>
                  <a:gd name="connsiteX107" fmla="*/ 91343 w 314556"/>
                  <a:gd name="connsiteY107" fmla="*/ 54156 h 371871"/>
                  <a:gd name="connsiteX108" fmla="*/ 98564 w 314556"/>
                  <a:gd name="connsiteY108" fmla="*/ 54517 h 371871"/>
                  <a:gd name="connsiteX109" fmla="*/ 101362 w 314556"/>
                  <a:gd name="connsiteY109" fmla="*/ 50004 h 371871"/>
                  <a:gd name="connsiteX110" fmla="*/ 108041 w 314556"/>
                  <a:gd name="connsiteY110" fmla="*/ 58669 h 371871"/>
                  <a:gd name="connsiteX111" fmla="*/ 113908 w 314556"/>
                  <a:gd name="connsiteY111" fmla="*/ 54427 h 371871"/>
                  <a:gd name="connsiteX112" fmla="*/ 115804 w 314556"/>
                  <a:gd name="connsiteY112" fmla="*/ 57135 h 371871"/>
                  <a:gd name="connsiteX113" fmla="*/ 112013 w 314556"/>
                  <a:gd name="connsiteY113" fmla="*/ 62099 h 371871"/>
                  <a:gd name="connsiteX114" fmla="*/ 113186 w 314556"/>
                  <a:gd name="connsiteY114" fmla="*/ 68417 h 371871"/>
                  <a:gd name="connsiteX115" fmla="*/ 123386 w 314556"/>
                  <a:gd name="connsiteY115" fmla="*/ 71757 h 371871"/>
                  <a:gd name="connsiteX116" fmla="*/ 121761 w 314556"/>
                  <a:gd name="connsiteY116" fmla="*/ 80873 h 371871"/>
                  <a:gd name="connsiteX117" fmla="*/ 126003 w 314556"/>
                  <a:gd name="connsiteY117" fmla="*/ 84935 h 371871"/>
                  <a:gd name="connsiteX118" fmla="*/ 131780 w 314556"/>
                  <a:gd name="connsiteY118" fmla="*/ 86740 h 371871"/>
                  <a:gd name="connsiteX119" fmla="*/ 136744 w 314556"/>
                  <a:gd name="connsiteY119" fmla="*/ 85206 h 371871"/>
                  <a:gd name="connsiteX120" fmla="*/ 138098 w 314556"/>
                  <a:gd name="connsiteY120" fmla="*/ 107771 h 371871"/>
                  <a:gd name="connsiteX121" fmla="*/ 145590 w 314556"/>
                  <a:gd name="connsiteY121" fmla="*/ 113276 h 371871"/>
                  <a:gd name="connsiteX122" fmla="*/ 152179 w 314556"/>
                  <a:gd name="connsiteY122" fmla="*/ 112103 h 371871"/>
                  <a:gd name="connsiteX123" fmla="*/ 154706 w 314556"/>
                  <a:gd name="connsiteY123" fmla="*/ 114179 h 371871"/>
                  <a:gd name="connsiteX124" fmla="*/ 158677 w 314556"/>
                  <a:gd name="connsiteY124" fmla="*/ 124740 h 371871"/>
                  <a:gd name="connsiteX125" fmla="*/ 156511 w 314556"/>
                  <a:gd name="connsiteY125" fmla="*/ 132773 h 371871"/>
                  <a:gd name="connsiteX126" fmla="*/ 161746 w 314556"/>
                  <a:gd name="connsiteY126" fmla="*/ 138730 h 371871"/>
                  <a:gd name="connsiteX127" fmla="*/ 167523 w 314556"/>
                  <a:gd name="connsiteY127" fmla="*/ 139813 h 371871"/>
                  <a:gd name="connsiteX128" fmla="*/ 168606 w 314556"/>
                  <a:gd name="connsiteY128" fmla="*/ 136473 h 371871"/>
                  <a:gd name="connsiteX129" fmla="*/ 172397 w 314556"/>
                  <a:gd name="connsiteY129" fmla="*/ 136924 h 371871"/>
                  <a:gd name="connsiteX130" fmla="*/ 171314 w 314556"/>
                  <a:gd name="connsiteY130" fmla="*/ 134758 h 371871"/>
                  <a:gd name="connsiteX131" fmla="*/ 167071 w 314556"/>
                  <a:gd name="connsiteY131" fmla="*/ 134217 h 371871"/>
                  <a:gd name="connsiteX132" fmla="*/ 169689 w 314556"/>
                  <a:gd name="connsiteY132" fmla="*/ 132502 h 371871"/>
                  <a:gd name="connsiteX133" fmla="*/ 169509 w 314556"/>
                  <a:gd name="connsiteY133" fmla="*/ 129343 h 371871"/>
                  <a:gd name="connsiteX134" fmla="*/ 167433 w 314556"/>
                  <a:gd name="connsiteY134" fmla="*/ 128440 h 371871"/>
                  <a:gd name="connsiteX135" fmla="*/ 169599 w 314556"/>
                  <a:gd name="connsiteY135" fmla="*/ 125281 h 371871"/>
                  <a:gd name="connsiteX136" fmla="*/ 174022 w 314556"/>
                  <a:gd name="connsiteY136" fmla="*/ 128079 h 371871"/>
                  <a:gd name="connsiteX137" fmla="*/ 177000 w 314556"/>
                  <a:gd name="connsiteY137" fmla="*/ 127718 h 371871"/>
                  <a:gd name="connsiteX138" fmla="*/ 176368 w 314556"/>
                  <a:gd name="connsiteY138" fmla="*/ 130336 h 371871"/>
                  <a:gd name="connsiteX139" fmla="*/ 179527 w 314556"/>
                  <a:gd name="connsiteY139" fmla="*/ 129974 h 371871"/>
                  <a:gd name="connsiteX140" fmla="*/ 177722 w 314556"/>
                  <a:gd name="connsiteY140" fmla="*/ 132773 h 371871"/>
                  <a:gd name="connsiteX141" fmla="*/ 185124 w 314556"/>
                  <a:gd name="connsiteY141" fmla="*/ 133946 h 371871"/>
                  <a:gd name="connsiteX142" fmla="*/ 185936 w 314556"/>
                  <a:gd name="connsiteY142" fmla="*/ 135390 h 371871"/>
                  <a:gd name="connsiteX143" fmla="*/ 183138 w 314556"/>
                  <a:gd name="connsiteY143" fmla="*/ 136924 h 371871"/>
                  <a:gd name="connsiteX144" fmla="*/ 185846 w 314556"/>
                  <a:gd name="connsiteY144" fmla="*/ 140806 h 371871"/>
                  <a:gd name="connsiteX145" fmla="*/ 190359 w 314556"/>
                  <a:gd name="connsiteY145" fmla="*/ 139271 h 371871"/>
                  <a:gd name="connsiteX146" fmla="*/ 189546 w 314556"/>
                  <a:gd name="connsiteY146" fmla="*/ 132231 h 371871"/>
                  <a:gd name="connsiteX147" fmla="*/ 193518 w 314556"/>
                  <a:gd name="connsiteY147" fmla="*/ 126455 h 371871"/>
                  <a:gd name="connsiteX148" fmla="*/ 199475 w 314556"/>
                  <a:gd name="connsiteY148" fmla="*/ 132502 h 371871"/>
                  <a:gd name="connsiteX149" fmla="*/ 199294 w 314556"/>
                  <a:gd name="connsiteY149" fmla="*/ 138639 h 371871"/>
                  <a:gd name="connsiteX150" fmla="*/ 202995 w 314556"/>
                  <a:gd name="connsiteY150" fmla="*/ 139091 h 371871"/>
                  <a:gd name="connsiteX151" fmla="*/ 203176 w 314556"/>
                  <a:gd name="connsiteY151" fmla="*/ 136834 h 371871"/>
                  <a:gd name="connsiteX152" fmla="*/ 212563 w 314556"/>
                  <a:gd name="connsiteY152" fmla="*/ 135571 h 371871"/>
                  <a:gd name="connsiteX153" fmla="*/ 219422 w 314556"/>
                  <a:gd name="connsiteY153" fmla="*/ 129523 h 371871"/>
                  <a:gd name="connsiteX154" fmla="*/ 220776 w 314556"/>
                  <a:gd name="connsiteY154" fmla="*/ 125732 h 371871"/>
                  <a:gd name="connsiteX155" fmla="*/ 227365 w 314556"/>
                  <a:gd name="connsiteY155" fmla="*/ 124288 h 371871"/>
                  <a:gd name="connsiteX156" fmla="*/ 227365 w 314556"/>
                  <a:gd name="connsiteY156" fmla="*/ 124288 h 371871"/>
                  <a:gd name="connsiteX157" fmla="*/ 229080 w 314556"/>
                  <a:gd name="connsiteY157" fmla="*/ 131058 h 371871"/>
                  <a:gd name="connsiteX158" fmla="*/ 232510 w 314556"/>
                  <a:gd name="connsiteY158" fmla="*/ 135029 h 371871"/>
                  <a:gd name="connsiteX159" fmla="*/ 230524 w 314556"/>
                  <a:gd name="connsiteY159" fmla="*/ 141528 h 371871"/>
                  <a:gd name="connsiteX160" fmla="*/ 234044 w 314556"/>
                  <a:gd name="connsiteY160" fmla="*/ 149922 h 371871"/>
                  <a:gd name="connsiteX161" fmla="*/ 244785 w 314556"/>
                  <a:gd name="connsiteY161" fmla="*/ 161746 h 371871"/>
                  <a:gd name="connsiteX162" fmla="*/ 246861 w 314556"/>
                  <a:gd name="connsiteY162" fmla="*/ 168064 h 371871"/>
                  <a:gd name="connsiteX163" fmla="*/ 238828 w 314556"/>
                  <a:gd name="connsiteY163" fmla="*/ 176278 h 371871"/>
                  <a:gd name="connsiteX164" fmla="*/ 243251 w 314556"/>
                  <a:gd name="connsiteY164" fmla="*/ 184311 h 371871"/>
                  <a:gd name="connsiteX165" fmla="*/ 241807 w 314556"/>
                  <a:gd name="connsiteY165" fmla="*/ 187560 h 371871"/>
                  <a:gd name="connsiteX166" fmla="*/ 239280 w 314556"/>
                  <a:gd name="connsiteY166" fmla="*/ 187922 h 371871"/>
                  <a:gd name="connsiteX167" fmla="*/ 233503 w 314556"/>
                  <a:gd name="connsiteY167" fmla="*/ 183228 h 371871"/>
                  <a:gd name="connsiteX168" fmla="*/ 229712 w 314556"/>
                  <a:gd name="connsiteY168" fmla="*/ 182957 h 371871"/>
                  <a:gd name="connsiteX169" fmla="*/ 220235 w 314556"/>
                  <a:gd name="connsiteY169" fmla="*/ 190358 h 371871"/>
                  <a:gd name="connsiteX170" fmla="*/ 220415 w 314556"/>
                  <a:gd name="connsiteY170" fmla="*/ 181964 h 371871"/>
                  <a:gd name="connsiteX171" fmla="*/ 220415 w 314556"/>
                  <a:gd name="connsiteY171" fmla="*/ 181964 h 371871"/>
                  <a:gd name="connsiteX172" fmla="*/ 217617 w 314556"/>
                  <a:gd name="connsiteY172" fmla="*/ 180249 h 371871"/>
                  <a:gd name="connsiteX173" fmla="*/ 217617 w 314556"/>
                  <a:gd name="connsiteY173" fmla="*/ 180249 h 371871"/>
                  <a:gd name="connsiteX174" fmla="*/ 211660 w 314556"/>
                  <a:gd name="connsiteY174" fmla="*/ 184853 h 371871"/>
                  <a:gd name="connsiteX175" fmla="*/ 209133 w 314556"/>
                  <a:gd name="connsiteY175" fmla="*/ 189997 h 371871"/>
                  <a:gd name="connsiteX176" fmla="*/ 195684 w 314556"/>
                  <a:gd name="connsiteY176" fmla="*/ 196497 h 371871"/>
                  <a:gd name="connsiteX177" fmla="*/ 186387 w 314556"/>
                  <a:gd name="connsiteY177" fmla="*/ 208230 h 371871"/>
                  <a:gd name="connsiteX178" fmla="*/ 187109 w 314556"/>
                  <a:gd name="connsiteY178" fmla="*/ 219783 h 371871"/>
                  <a:gd name="connsiteX179" fmla="*/ 199204 w 314556"/>
                  <a:gd name="connsiteY179" fmla="*/ 231066 h 371871"/>
                  <a:gd name="connsiteX180" fmla="*/ 199204 w 314556"/>
                  <a:gd name="connsiteY180" fmla="*/ 231066 h 371871"/>
                  <a:gd name="connsiteX181" fmla="*/ 200738 w 314556"/>
                  <a:gd name="connsiteY181" fmla="*/ 229983 h 371871"/>
                  <a:gd name="connsiteX182" fmla="*/ 212111 w 314556"/>
                  <a:gd name="connsiteY182" fmla="*/ 237384 h 371871"/>
                  <a:gd name="connsiteX183" fmla="*/ 220686 w 314556"/>
                  <a:gd name="connsiteY183" fmla="*/ 251645 h 371871"/>
                  <a:gd name="connsiteX184" fmla="*/ 225921 w 314556"/>
                  <a:gd name="connsiteY184" fmla="*/ 251916 h 371871"/>
                  <a:gd name="connsiteX185" fmla="*/ 227275 w 314556"/>
                  <a:gd name="connsiteY185" fmla="*/ 247584 h 371871"/>
                  <a:gd name="connsiteX186" fmla="*/ 236482 w 314556"/>
                  <a:gd name="connsiteY186" fmla="*/ 246320 h 371871"/>
                  <a:gd name="connsiteX187" fmla="*/ 242800 w 314556"/>
                  <a:gd name="connsiteY187" fmla="*/ 242078 h 371871"/>
                  <a:gd name="connsiteX188" fmla="*/ 247493 w 314556"/>
                  <a:gd name="connsiteY188" fmla="*/ 242980 h 371871"/>
                  <a:gd name="connsiteX189" fmla="*/ 258595 w 314556"/>
                  <a:gd name="connsiteY189" fmla="*/ 254263 h 371871"/>
                  <a:gd name="connsiteX190" fmla="*/ 261123 w 314556"/>
                  <a:gd name="connsiteY190" fmla="*/ 261483 h 371871"/>
                  <a:gd name="connsiteX191" fmla="*/ 265997 w 314556"/>
                  <a:gd name="connsiteY191" fmla="*/ 260942 h 371871"/>
                  <a:gd name="connsiteX192" fmla="*/ 271593 w 314556"/>
                  <a:gd name="connsiteY192" fmla="*/ 264733 h 371871"/>
                  <a:gd name="connsiteX193" fmla="*/ 275564 w 314556"/>
                  <a:gd name="connsiteY193" fmla="*/ 266358 h 371871"/>
                  <a:gd name="connsiteX194" fmla="*/ 284319 w 314556"/>
                  <a:gd name="connsiteY194" fmla="*/ 267892 h 371871"/>
                  <a:gd name="connsiteX195" fmla="*/ 294699 w 314556"/>
                  <a:gd name="connsiteY195" fmla="*/ 274481 h 371871"/>
                  <a:gd name="connsiteX196" fmla="*/ 295602 w 314556"/>
                  <a:gd name="connsiteY196" fmla="*/ 269878 h 371871"/>
                  <a:gd name="connsiteX197" fmla="*/ 296504 w 314556"/>
                  <a:gd name="connsiteY197" fmla="*/ 267441 h 371871"/>
                  <a:gd name="connsiteX198" fmla="*/ 298129 w 314556"/>
                  <a:gd name="connsiteY198" fmla="*/ 263740 h 371871"/>
                  <a:gd name="connsiteX199" fmla="*/ 306072 w 314556"/>
                  <a:gd name="connsiteY199" fmla="*/ 261123 h 371871"/>
                  <a:gd name="connsiteX200" fmla="*/ 306072 w 314556"/>
                  <a:gd name="connsiteY200" fmla="*/ 261123 h 371871"/>
                  <a:gd name="connsiteX201" fmla="*/ 310495 w 314556"/>
                  <a:gd name="connsiteY201" fmla="*/ 264101 h 371871"/>
                  <a:gd name="connsiteX202" fmla="*/ 314557 w 314556"/>
                  <a:gd name="connsiteY202" fmla="*/ 272676 h 371871"/>
                  <a:gd name="connsiteX203" fmla="*/ 306343 w 314556"/>
                  <a:gd name="connsiteY203" fmla="*/ 286937 h 371871"/>
                  <a:gd name="connsiteX204" fmla="*/ 308419 w 314556"/>
                  <a:gd name="connsiteY204" fmla="*/ 291540 h 371871"/>
                  <a:gd name="connsiteX205" fmla="*/ 314466 w 314556"/>
                  <a:gd name="connsiteY205" fmla="*/ 293797 h 371871"/>
                  <a:gd name="connsiteX206" fmla="*/ 308960 w 314556"/>
                  <a:gd name="connsiteY206" fmla="*/ 300296 h 371871"/>
                  <a:gd name="connsiteX207" fmla="*/ 304628 w 314556"/>
                  <a:gd name="connsiteY207" fmla="*/ 297768 h 371871"/>
                  <a:gd name="connsiteX208" fmla="*/ 304899 w 314556"/>
                  <a:gd name="connsiteY208" fmla="*/ 300927 h 371871"/>
                  <a:gd name="connsiteX209" fmla="*/ 306614 w 314556"/>
                  <a:gd name="connsiteY209" fmla="*/ 303455 h 371871"/>
                  <a:gd name="connsiteX210" fmla="*/ 304267 w 314556"/>
                  <a:gd name="connsiteY210" fmla="*/ 307245 h 371871"/>
                  <a:gd name="connsiteX211" fmla="*/ 298129 w 314556"/>
                  <a:gd name="connsiteY211" fmla="*/ 306433 h 371871"/>
                  <a:gd name="connsiteX212" fmla="*/ 291901 w 314556"/>
                  <a:gd name="connsiteY212" fmla="*/ 311578 h 371871"/>
                  <a:gd name="connsiteX213" fmla="*/ 290728 w 314556"/>
                  <a:gd name="connsiteY213" fmla="*/ 315279 h 371871"/>
                  <a:gd name="connsiteX214" fmla="*/ 292172 w 314556"/>
                  <a:gd name="connsiteY214" fmla="*/ 320514 h 371871"/>
                  <a:gd name="connsiteX215" fmla="*/ 288652 w 314556"/>
                  <a:gd name="connsiteY215" fmla="*/ 324576 h 371871"/>
                  <a:gd name="connsiteX216" fmla="*/ 286847 w 314556"/>
                  <a:gd name="connsiteY216" fmla="*/ 331435 h 371871"/>
                  <a:gd name="connsiteX217" fmla="*/ 276377 w 314556"/>
                  <a:gd name="connsiteY217" fmla="*/ 326651 h 371871"/>
                  <a:gd name="connsiteX218" fmla="*/ 281341 w 314556"/>
                  <a:gd name="connsiteY218" fmla="*/ 322138 h 371871"/>
                  <a:gd name="connsiteX219" fmla="*/ 278182 w 314556"/>
                  <a:gd name="connsiteY219" fmla="*/ 320152 h 371871"/>
                  <a:gd name="connsiteX220" fmla="*/ 270780 w 314556"/>
                  <a:gd name="connsiteY220" fmla="*/ 326200 h 371871"/>
                  <a:gd name="connsiteX221" fmla="*/ 272856 w 314556"/>
                  <a:gd name="connsiteY221" fmla="*/ 340732 h 371871"/>
                  <a:gd name="connsiteX222" fmla="*/ 275384 w 314556"/>
                  <a:gd name="connsiteY222" fmla="*/ 344162 h 371871"/>
                  <a:gd name="connsiteX223" fmla="*/ 278814 w 314556"/>
                  <a:gd name="connsiteY223" fmla="*/ 347953 h 371871"/>
                  <a:gd name="connsiteX224" fmla="*/ 291089 w 314556"/>
                  <a:gd name="connsiteY224" fmla="*/ 354181 h 371871"/>
                  <a:gd name="connsiteX225" fmla="*/ 288742 w 314556"/>
                  <a:gd name="connsiteY225" fmla="*/ 357971 h 371871"/>
                  <a:gd name="connsiteX226" fmla="*/ 262296 w 314556"/>
                  <a:gd name="connsiteY226" fmla="*/ 369344 h 371871"/>
                  <a:gd name="connsiteX227" fmla="*/ 254624 w 314556"/>
                  <a:gd name="connsiteY227" fmla="*/ 371691 h 371871"/>
                  <a:gd name="connsiteX228" fmla="*/ 244424 w 314556"/>
                  <a:gd name="connsiteY228" fmla="*/ 371872 h 371871"/>
                  <a:gd name="connsiteX229" fmla="*/ 246500 w 314556"/>
                  <a:gd name="connsiteY229" fmla="*/ 366366 h 371871"/>
                  <a:gd name="connsiteX230" fmla="*/ 238016 w 314556"/>
                  <a:gd name="connsiteY230" fmla="*/ 347411 h 371871"/>
                  <a:gd name="connsiteX231" fmla="*/ 244966 w 314556"/>
                  <a:gd name="connsiteY231" fmla="*/ 338204 h 371871"/>
                  <a:gd name="connsiteX232" fmla="*/ 247223 w 314556"/>
                  <a:gd name="connsiteY232" fmla="*/ 328818 h 371871"/>
                  <a:gd name="connsiteX233" fmla="*/ 239280 w 314556"/>
                  <a:gd name="connsiteY233" fmla="*/ 326290 h 371871"/>
                  <a:gd name="connsiteX234" fmla="*/ 241175 w 314556"/>
                  <a:gd name="connsiteY234" fmla="*/ 331977 h 37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</a:cxnLst>
                <a:rect l="l" t="t" r="r" b="b"/>
                <a:pathLst>
                  <a:path w="314556" h="371871">
                    <a:moveTo>
                      <a:pt x="241175" y="331977"/>
                    </a:moveTo>
                    <a:lnTo>
                      <a:pt x="232149" y="335136"/>
                    </a:lnTo>
                    <a:lnTo>
                      <a:pt x="235037" y="338656"/>
                    </a:lnTo>
                    <a:lnTo>
                      <a:pt x="233322" y="355264"/>
                    </a:lnTo>
                    <a:lnTo>
                      <a:pt x="227365" y="361853"/>
                    </a:lnTo>
                    <a:lnTo>
                      <a:pt x="224116" y="362936"/>
                    </a:lnTo>
                    <a:lnTo>
                      <a:pt x="222130" y="361492"/>
                    </a:lnTo>
                    <a:lnTo>
                      <a:pt x="220596" y="356618"/>
                    </a:lnTo>
                    <a:lnTo>
                      <a:pt x="207057" y="345335"/>
                    </a:lnTo>
                    <a:lnTo>
                      <a:pt x="202363" y="349758"/>
                    </a:lnTo>
                    <a:lnTo>
                      <a:pt x="202363" y="349758"/>
                    </a:lnTo>
                    <a:lnTo>
                      <a:pt x="189998" y="335136"/>
                    </a:lnTo>
                    <a:lnTo>
                      <a:pt x="177722" y="314466"/>
                    </a:lnTo>
                    <a:lnTo>
                      <a:pt x="177722" y="314466"/>
                    </a:lnTo>
                    <a:lnTo>
                      <a:pt x="184040" y="301017"/>
                    </a:lnTo>
                    <a:lnTo>
                      <a:pt x="180972" y="283868"/>
                    </a:lnTo>
                    <a:lnTo>
                      <a:pt x="182686" y="277008"/>
                    </a:lnTo>
                    <a:lnTo>
                      <a:pt x="177903" y="276467"/>
                    </a:lnTo>
                    <a:lnTo>
                      <a:pt x="179708" y="274030"/>
                    </a:lnTo>
                    <a:lnTo>
                      <a:pt x="178444" y="272134"/>
                    </a:lnTo>
                    <a:lnTo>
                      <a:pt x="174653" y="275113"/>
                    </a:lnTo>
                    <a:lnTo>
                      <a:pt x="170682" y="267351"/>
                    </a:lnTo>
                    <a:lnTo>
                      <a:pt x="170050" y="262837"/>
                    </a:lnTo>
                    <a:lnTo>
                      <a:pt x="172307" y="260130"/>
                    </a:lnTo>
                    <a:lnTo>
                      <a:pt x="176549" y="260942"/>
                    </a:lnTo>
                    <a:lnTo>
                      <a:pt x="174112" y="257964"/>
                    </a:lnTo>
                    <a:lnTo>
                      <a:pt x="176097" y="254804"/>
                    </a:lnTo>
                    <a:lnTo>
                      <a:pt x="174834" y="252277"/>
                    </a:lnTo>
                    <a:lnTo>
                      <a:pt x="176820" y="252006"/>
                    </a:lnTo>
                    <a:lnTo>
                      <a:pt x="175646" y="248938"/>
                    </a:lnTo>
                    <a:lnTo>
                      <a:pt x="171584" y="243883"/>
                    </a:lnTo>
                    <a:lnTo>
                      <a:pt x="161566" y="240092"/>
                    </a:lnTo>
                    <a:lnTo>
                      <a:pt x="156962" y="242619"/>
                    </a:lnTo>
                    <a:lnTo>
                      <a:pt x="154435" y="238829"/>
                    </a:lnTo>
                    <a:lnTo>
                      <a:pt x="151908" y="243883"/>
                    </a:lnTo>
                    <a:lnTo>
                      <a:pt x="145951" y="246861"/>
                    </a:lnTo>
                    <a:lnTo>
                      <a:pt x="145951" y="246861"/>
                    </a:lnTo>
                    <a:lnTo>
                      <a:pt x="145138" y="246591"/>
                    </a:lnTo>
                    <a:lnTo>
                      <a:pt x="145138" y="246591"/>
                    </a:lnTo>
                    <a:lnTo>
                      <a:pt x="140806" y="245056"/>
                    </a:lnTo>
                    <a:lnTo>
                      <a:pt x="139271" y="250021"/>
                    </a:lnTo>
                    <a:lnTo>
                      <a:pt x="136022" y="249208"/>
                    </a:lnTo>
                    <a:lnTo>
                      <a:pt x="133946" y="253180"/>
                    </a:lnTo>
                    <a:lnTo>
                      <a:pt x="130245" y="253992"/>
                    </a:lnTo>
                    <a:lnTo>
                      <a:pt x="128260" y="253180"/>
                    </a:lnTo>
                    <a:lnTo>
                      <a:pt x="127989" y="245869"/>
                    </a:lnTo>
                    <a:lnTo>
                      <a:pt x="124198" y="246229"/>
                    </a:lnTo>
                    <a:lnTo>
                      <a:pt x="125732" y="243161"/>
                    </a:lnTo>
                    <a:lnTo>
                      <a:pt x="116977" y="237655"/>
                    </a:lnTo>
                    <a:lnTo>
                      <a:pt x="114360" y="241716"/>
                    </a:lnTo>
                    <a:lnTo>
                      <a:pt x="104792" y="239280"/>
                    </a:lnTo>
                    <a:lnTo>
                      <a:pt x="103438" y="242439"/>
                    </a:lnTo>
                    <a:lnTo>
                      <a:pt x="99828" y="238829"/>
                    </a:lnTo>
                    <a:lnTo>
                      <a:pt x="94232" y="242078"/>
                    </a:lnTo>
                    <a:lnTo>
                      <a:pt x="93600" y="238557"/>
                    </a:lnTo>
                    <a:lnTo>
                      <a:pt x="90350" y="238197"/>
                    </a:lnTo>
                    <a:lnTo>
                      <a:pt x="92336" y="233413"/>
                    </a:lnTo>
                    <a:lnTo>
                      <a:pt x="91072" y="225109"/>
                    </a:lnTo>
                    <a:lnTo>
                      <a:pt x="83130" y="223845"/>
                    </a:lnTo>
                    <a:lnTo>
                      <a:pt x="79970" y="214097"/>
                    </a:lnTo>
                    <a:lnTo>
                      <a:pt x="81144" y="209764"/>
                    </a:lnTo>
                    <a:lnTo>
                      <a:pt x="76721" y="206876"/>
                    </a:lnTo>
                    <a:lnTo>
                      <a:pt x="71486" y="209945"/>
                    </a:lnTo>
                    <a:lnTo>
                      <a:pt x="67876" y="205432"/>
                    </a:lnTo>
                    <a:lnTo>
                      <a:pt x="61196" y="203897"/>
                    </a:lnTo>
                    <a:lnTo>
                      <a:pt x="50094" y="191261"/>
                    </a:lnTo>
                    <a:lnTo>
                      <a:pt x="69049" y="175917"/>
                    </a:lnTo>
                    <a:lnTo>
                      <a:pt x="82859" y="122573"/>
                    </a:lnTo>
                    <a:lnTo>
                      <a:pt x="45491" y="103258"/>
                    </a:lnTo>
                    <a:lnTo>
                      <a:pt x="25995" y="88184"/>
                    </a:lnTo>
                    <a:lnTo>
                      <a:pt x="7672" y="90079"/>
                    </a:lnTo>
                    <a:lnTo>
                      <a:pt x="0" y="79610"/>
                    </a:lnTo>
                    <a:lnTo>
                      <a:pt x="0" y="79610"/>
                    </a:lnTo>
                    <a:lnTo>
                      <a:pt x="2617" y="77353"/>
                    </a:lnTo>
                    <a:lnTo>
                      <a:pt x="14803" y="76360"/>
                    </a:lnTo>
                    <a:lnTo>
                      <a:pt x="26807" y="71667"/>
                    </a:lnTo>
                    <a:lnTo>
                      <a:pt x="24280" y="65168"/>
                    </a:lnTo>
                    <a:lnTo>
                      <a:pt x="26446" y="60203"/>
                    </a:lnTo>
                    <a:lnTo>
                      <a:pt x="30147" y="58850"/>
                    </a:lnTo>
                    <a:lnTo>
                      <a:pt x="31862" y="52802"/>
                    </a:lnTo>
                    <a:lnTo>
                      <a:pt x="30327" y="46213"/>
                    </a:lnTo>
                    <a:lnTo>
                      <a:pt x="32403" y="44317"/>
                    </a:lnTo>
                    <a:lnTo>
                      <a:pt x="32674" y="32042"/>
                    </a:lnTo>
                    <a:lnTo>
                      <a:pt x="34570" y="32042"/>
                    </a:lnTo>
                    <a:lnTo>
                      <a:pt x="34750" y="28883"/>
                    </a:lnTo>
                    <a:lnTo>
                      <a:pt x="39895" y="21392"/>
                    </a:lnTo>
                    <a:lnTo>
                      <a:pt x="42422" y="11643"/>
                    </a:lnTo>
                    <a:lnTo>
                      <a:pt x="44227" y="11283"/>
                    </a:lnTo>
                    <a:lnTo>
                      <a:pt x="44227" y="11283"/>
                    </a:lnTo>
                    <a:lnTo>
                      <a:pt x="46935" y="7943"/>
                    </a:lnTo>
                    <a:lnTo>
                      <a:pt x="46935" y="7943"/>
                    </a:lnTo>
                    <a:lnTo>
                      <a:pt x="47206" y="3610"/>
                    </a:lnTo>
                    <a:lnTo>
                      <a:pt x="44498" y="4152"/>
                    </a:lnTo>
                    <a:lnTo>
                      <a:pt x="44589" y="1173"/>
                    </a:lnTo>
                    <a:lnTo>
                      <a:pt x="50004" y="0"/>
                    </a:lnTo>
                    <a:lnTo>
                      <a:pt x="53524" y="2437"/>
                    </a:lnTo>
                    <a:lnTo>
                      <a:pt x="51629" y="5867"/>
                    </a:lnTo>
                    <a:lnTo>
                      <a:pt x="53976" y="8033"/>
                    </a:lnTo>
                    <a:lnTo>
                      <a:pt x="70674" y="8213"/>
                    </a:lnTo>
                    <a:lnTo>
                      <a:pt x="74735" y="16247"/>
                    </a:lnTo>
                    <a:lnTo>
                      <a:pt x="79880" y="18503"/>
                    </a:lnTo>
                    <a:lnTo>
                      <a:pt x="79609" y="25544"/>
                    </a:lnTo>
                    <a:lnTo>
                      <a:pt x="74826" y="28251"/>
                    </a:lnTo>
                    <a:lnTo>
                      <a:pt x="77714" y="33035"/>
                    </a:lnTo>
                    <a:lnTo>
                      <a:pt x="83039" y="32855"/>
                    </a:lnTo>
                    <a:lnTo>
                      <a:pt x="78346" y="40888"/>
                    </a:lnTo>
                    <a:lnTo>
                      <a:pt x="82678" y="47838"/>
                    </a:lnTo>
                    <a:lnTo>
                      <a:pt x="91343" y="54156"/>
                    </a:lnTo>
                    <a:lnTo>
                      <a:pt x="98564" y="54517"/>
                    </a:lnTo>
                    <a:lnTo>
                      <a:pt x="101362" y="50004"/>
                    </a:lnTo>
                    <a:lnTo>
                      <a:pt x="108041" y="58669"/>
                    </a:lnTo>
                    <a:lnTo>
                      <a:pt x="113908" y="54427"/>
                    </a:lnTo>
                    <a:lnTo>
                      <a:pt x="115804" y="57135"/>
                    </a:lnTo>
                    <a:lnTo>
                      <a:pt x="112013" y="62099"/>
                    </a:lnTo>
                    <a:lnTo>
                      <a:pt x="113186" y="68417"/>
                    </a:lnTo>
                    <a:lnTo>
                      <a:pt x="123386" y="71757"/>
                    </a:lnTo>
                    <a:lnTo>
                      <a:pt x="121761" y="80873"/>
                    </a:lnTo>
                    <a:lnTo>
                      <a:pt x="126003" y="84935"/>
                    </a:lnTo>
                    <a:lnTo>
                      <a:pt x="131780" y="86740"/>
                    </a:lnTo>
                    <a:lnTo>
                      <a:pt x="136744" y="85206"/>
                    </a:lnTo>
                    <a:lnTo>
                      <a:pt x="138098" y="107771"/>
                    </a:lnTo>
                    <a:lnTo>
                      <a:pt x="145590" y="113276"/>
                    </a:lnTo>
                    <a:lnTo>
                      <a:pt x="152179" y="112103"/>
                    </a:lnTo>
                    <a:lnTo>
                      <a:pt x="154706" y="114179"/>
                    </a:lnTo>
                    <a:lnTo>
                      <a:pt x="158677" y="124740"/>
                    </a:lnTo>
                    <a:lnTo>
                      <a:pt x="156511" y="132773"/>
                    </a:lnTo>
                    <a:lnTo>
                      <a:pt x="161746" y="138730"/>
                    </a:lnTo>
                    <a:lnTo>
                      <a:pt x="167523" y="139813"/>
                    </a:lnTo>
                    <a:lnTo>
                      <a:pt x="168606" y="136473"/>
                    </a:lnTo>
                    <a:lnTo>
                      <a:pt x="172397" y="136924"/>
                    </a:lnTo>
                    <a:lnTo>
                      <a:pt x="171314" y="134758"/>
                    </a:lnTo>
                    <a:lnTo>
                      <a:pt x="167071" y="134217"/>
                    </a:lnTo>
                    <a:lnTo>
                      <a:pt x="169689" y="132502"/>
                    </a:lnTo>
                    <a:lnTo>
                      <a:pt x="169509" y="129343"/>
                    </a:lnTo>
                    <a:lnTo>
                      <a:pt x="167433" y="128440"/>
                    </a:lnTo>
                    <a:lnTo>
                      <a:pt x="169599" y="125281"/>
                    </a:lnTo>
                    <a:lnTo>
                      <a:pt x="174022" y="128079"/>
                    </a:lnTo>
                    <a:lnTo>
                      <a:pt x="177000" y="127718"/>
                    </a:lnTo>
                    <a:lnTo>
                      <a:pt x="176368" y="130336"/>
                    </a:lnTo>
                    <a:lnTo>
                      <a:pt x="179527" y="129974"/>
                    </a:lnTo>
                    <a:lnTo>
                      <a:pt x="177722" y="132773"/>
                    </a:lnTo>
                    <a:lnTo>
                      <a:pt x="185124" y="133946"/>
                    </a:lnTo>
                    <a:lnTo>
                      <a:pt x="185936" y="135390"/>
                    </a:lnTo>
                    <a:lnTo>
                      <a:pt x="183138" y="136924"/>
                    </a:lnTo>
                    <a:lnTo>
                      <a:pt x="185846" y="140806"/>
                    </a:lnTo>
                    <a:lnTo>
                      <a:pt x="190359" y="139271"/>
                    </a:lnTo>
                    <a:lnTo>
                      <a:pt x="189546" y="132231"/>
                    </a:lnTo>
                    <a:lnTo>
                      <a:pt x="193518" y="126455"/>
                    </a:lnTo>
                    <a:lnTo>
                      <a:pt x="199475" y="132502"/>
                    </a:lnTo>
                    <a:lnTo>
                      <a:pt x="199294" y="138639"/>
                    </a:lnTo>
                    <a:lnTo>
                      <a:pt x="202995" y="139091"/>
                    </a:lnTo>
                    <a:lnTo>
                      <a:pt x="203176" y="136834"/>
                    </a:lnTo>
                    <a:lnTo>
                      <a:pt x="212563" y="135571"/>
                    </a:lnTo>
                    <a:lnTo>
                      <a:pt x="219422" y="129523"/>
                    </a:lnTo>
                    <a:lnTo>
                      <a:pt x="220776" y="125732"/>
                    </a:lnTo>
                    <a:lnTo>
                      <a:pt x="227365" y="124288"/>
                    </a:lnTo>
                    <a:lnTo>
                      <a:pt x="227365" y="124288"/>
                    </a:lnTo>
                    <a:lnTo>
                      <a:pt x="229080" y="131058"/>
                    </a:lnTo>
                    <a:lnTo>
                      <a:pt x="232510" y="135029"/>
                    </a:lnTo>
                    <a:lnTo>
                      <a:pt x="230524" y="141528"/>
                    </a:lnTo>
                    <a:lnTo>
                      <a:pt x="234044" y="149922"/>
                    </a:lnTo>
                    <a:lnTo>
                      <a:pt x="244785" y="161746"/>
                    </a:lnTo>
                    <a:lnTo>
                      <a:pt x="246861" y="168064"/>
                    </a:lnTo>
                    <a:lnTo>
                      <a:pt x="238828" y="176278"/>
                    </a:lnTo>
                    <a:lnTo>
                      <a:pt x="243251" y="184311"/>
                    </a:lnTo>
                    <a:lnTo>
                      <a:pt x="241807" y="187560"/>
                    </a:lnTo>
                    <a:lnTo>
                      <a:pt x="239280" y="187922"/>
                    </a:lnTo>
                    <a:lnTo>
                      <a:pt x="233503" y="183228"/>
                    </a:lnTo>
                    <a:lnTo>
                      <a:pt x="229712" y="182957"/>
                    </a:lnTo>
                    <a:lnTo>
                      <a:pt x="220235" y="190358"/>
                    </a:lnTo>
                    <a:lnTo>
                      <a:pt x="220415" y="181964"/>
                    </a:lnTo>
                    <a:lnTo>
                      <a:pt x="220415" y="181964"/>
                    </a:lnTo>
                    <a:lnTo>
                      <a:pt x="217617" y="180249"/>
                    </a:lnTo>
                    <a:lnTo>
                      <a:pt x="217617" y="180249"/>
                    </a:lnTo>
                    <a:lnTo>
                      <a:pt x="211660" y="184853"/>
                    </a:lnTo>
                    <a:lnTo>
                      <a:pt x="209133" y="189997"/>
                    </a:lnTo>
                    <a:lnTo>
                      <a:pt x="195684" y="196497"/>
                    </a:lnTo>
                    <a:lnTo>
                      <a:pt x="186387" y="208230"/>
                    </a:lnTo>
                    <a:lnTo>
                      <a:pt x="187109" y="219783"/>
                    </a:lnTo>
                    <a:lnTo>
                      <a:pt x="199204" y="231066"/>
                    </a:lnTo>
                    <a:lnTo>
                      <a:pt x="199204" y="231066"/>
                    </a:lnTo>
                    <a:lnTo>
                      <a:pt x="200738" y="229983"/>
                    </a:lnTo>
                    <a:lnTo>
                      <a:pt x="212111" y="237384"/>
                    </a:lnTo>
                    <a:lnTo>
                      <a:pt x="220686" y="251645"/>
                    </a:lnTo>
                    <a:lnTo>
                      <a:pt x="225921" y="251916"/>
                    </a:lnTo>
                    <a:lnTo>
                      <a:pt x="227275" y="247584"/>
                    </a:lnTo>
                    <a:lnTo>
                      <a:pt x="236482" y="246320"/>
                    </a:lnTo>
                    <a:lnTo>
                      <a:pt x="242800" y="242078"/>
                    </a:lnTo>
                    <a:lnTo>
                      <a:pt x="247493" y="242980"/>
                    </a:lnTo>
                    <a:lnTo>
                      <a:pt x="258595" y="254263"/>
                    </a:lnTo>
                    <a:lnTo>
                      <a:pt x="261123" y="261483"/>
                    </a:lnTo>
                    <a:lnTo>
                      <a:pt x="265997" y="260942"/>
                    </a:lnTo>
                    <a:lnTo>
                      <a:pt x="271593" y="264733"/>
                    </a:lnTo>
                    <a:lnTo>
                      <a:pt x="275564" y="266358"/>
                    </a:lnTo>
                    <a:lnTo>
                      <a:pt x="284319" y="267892"/>
                    </a:lnTo>
                    <a:lnTo>
                      <a:pt x="294699" y="274481"/>
                    </a:lnTo>
                    <a:lnTo>
                      <a:pt x="295602" y="269878"/>
                    </a:lnTo>
                    <a:lnTo>
                      <a:pt x="296504" y="267441"/>
                    </a:lnTo>
                    <a:lnTo>
                      <a:pt x="298129" y="263740"/>
                    </a:lnTo>
                    <a:lnTo>
                      <a:pt x="306072" y="261123"/>
                    </a:lnTo>
                    <a:lnTo>
                      <a:pt x="306072" y="261123"/>
                    </a:lnTo>
                    <a:lnTo>
                      <a:pt x="310495" y="264101"/>
                    </a:lnTo>
                    <a:lnTo>
                      <a:pt x="314557" y="272676"/>
                    </a:lnTo>
                    <a:lnTo>
                      <a:pt x="306343" y="286937"/>
                    </a:lnTo>
                    <a:lnTo>
                      <a:pt x="308419" y="291540"/>
                    </a:lnTo>
                    <a:lnTo>
                      <a:pt x="314466" y="293797"/>
                    </a:lnTo>
                    <a:lnTo>
                      <a:pt x="308960" y="300296"/>
                    </a:lnTo>
                    <a:lnTo>
                      <a:pt x="304628" y="297768"/>
                    </a:lnTo>
                    <a:lnTo>
                      <a:pt x="304899" y="300927"/>
                    </a:lnTo>
                    <a:lnTo>
                      <a:pt x="306614" y="303455"/>
                    </a:lnTo>
                    <a:lnTo>
                      <a:pt x="304267" y="307245"/>
                    </a:lnTo>
                    <a:lnTo>
                      <a:pt x="298129" y="306433"/>
                    </a:lnTo>
                    <a:lnTo>
                      <a:pt x="291901" y="311578"/>
                    </a:lnTo>
                    <a:lnTo>
                      <a:pt x="290728" y="315279"/>
                    </a:lnTo>
                    <a:lnTo>
                      <a:pt x="292172" y="320514"/>
                    </a:lnTo>
                    <a:lnTo>
                      <a:pt x="288652" y="324576"/>
                    </a:lnTo>
                    <a:lnTo>
                      <a:pt x="286847" y="331435"/>
                    </a:lnTo>
                    <a:lnTo>
                      <a:pt x="276377" y="326651"/>
                    </a:lnTo>
                    <a:lnTo>
                      <a:pt x="281341" y="322138"/>
                    </a:lnTo>
                    <a:lnTo>
                      <a:pt x="278182" y="320152"/>
                    </a:lnTo>
                    <a:lnTo>
                      <a:pt x="270780" y="326200"/>
                    </a:lnTo>
                    <a:lnTo>
                      <a:pt x="272856" y="340732"/>
                    </a:lnTo>
                    <a:lnTo>
                      <a:pt x="275384" y="344162"/>
                    </a:lnTo>
                    <a:lnTo>
                      <a:pt x="278814" y="347953"/>
                    </a:lnTo>
                    <a:lnTo>
                      <a:pt x="291089" y="354181"/>
                    </a:lnTo>
                    <a:lnTo>
                      <a:pt x="288742" y="357971"/>
                    </a:lnTo>
                    <a:lnTo>
                      <a:pt x="262296" y="369344"/>
                    </a:lnTo>
                    <a:lnTo>
                      <a:pt x="254624" y="371691"/>
                    </a:lnTo>
                    <a:lnTo>
                      <a:pt x="244424" y="371872"/>
                    </a:lnTo>
                    <a:lnTo>
                      <a:pt x="246500" y="366366"/>
                    </a:lnTo>
                    <a:lnTo>
                      <a:pt x="238016" y="347411"/>
                    </a:lnTo>
                    <a:lnTo>
                      <a:pt x="244966" y="338204"/>
                    </a:lnTo>
                    <a:lnTo>
                      <a:pt x="247223" y="328818"/>
                    </a:lnTo>
                    <a:lnTo>
                      <a:pt x="239280" y="326290"/>
                    </a:lnTo>
                    <a:lnTo>
                      <a:pt x="241175" y="331977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93">
                <a:extLst>
                  <a:ext uri="{FF2B5EF4-FFF2-40B4-BE49-F238E27FC236}">
                    <a16:creationId xmlns="" xmlns:a16="http://schemas.microsoft.com/office/drawing/2014/main" id="{664C3D3A-50EB-40DC-8D33-35A20FCEA83E}"/>
                  </a:ext>
                </a:extLst>
              </p:cNvPr>
              <p:cNvSpPr/>
              <p:nvPr/>
            </p:nvSpPr>
            <p:spPr>
              <a:xfrm>
                <a:off x="2488519" y="5382612"/>
                <a:ext cx="317386" cy="356175"/>
              </a:xfrm>
              <a:custGeom>
                <a:avLst/>
                <a:gdLst>
                  <a:gd name="connsiteX0" fmla="*/ 122573 w 320062"/>
                  <a:gd name="connsiteY0" fmla="*/ 2617 h 389652"/>
                  <a:gd name="connsiteX1" fmla="*/ 131148 w 320062"/>
                  <a:gd name="connsiteY1" fmla="*/ 6860 h 389652"/>
                  <a:gd name="connsiteX2" fmla="*/ 136022 w 320062"/>
                  <a:gd name="connsiteY2" fmla="*/ 11463 h 389652"/>
                  <a:gd name="connsiteX3" fmla="*/ 140445 w 320062"/>
                  <a:gd name="connsiteY3" fmla="*/ 17330 h 389652"/>
                  <a:gd name="connsiteX4" fmla="*/ 152088 w 320062"/>
                  <a:gd name="connsiteY4" fmla="*/ 16969 h 389652"/>
                  <a:gd name="connsiteX5" fmla="*/ 161656 w 320062"/>
                  <a:gd name="connsiteY5" fmla="*/ 20940 h 389652"/>
                  <a:gd name="connsiteX6" fmla="*/ 168064 w 320062"/>
                  <a:gd name="connsiteY6" fmla="*/ 15164 h 389652"/>
                  <a:gd name="connsiteX7" fmla="*/ 172307 w 320062"/>
                  <a:gd name="connsiteY7" fmla="*/ 16337 h 389652"/>
                  <a:gd name="connsiteX8" fmla="*/ 177632 w 320062"/>
                  <a:gd name="connsiteY8" fmla="*/ 12997 h 389652"/>
                  <a:gd name="connsiteX9" fmla="*/ 181062 w 320062"/>
                  <a:gd name="connsiteY9" fmla="*/ 19225 h 389652"/>
                  <a:gd name="connsiteX10" fmla="*/ 186838 w 320062"/>
                  <a:gd name="connsiteY10" fmla="*/ 23738 h 389652"/>
                  <a:gd name="connsiteX11" fmla="*/ 206335 w 320062"/>
                  <a:gd name="connsiteY11" fmla="*/ 25092 h 389652"/>
                  <a:gd name="connsiteX12" fmla="*/ 214187 w 320062"/>
                  <a:gd name="connsiteY12" fmla="*/ 28793 h 389652"/>
                  <a:gd name="connsiteX13" fmla="*/ 215902 w 320062"/>
                  <a:gd name="connsiteY13" fmla="*/ 35833 h 389652"/>
                  <a:gd name="connsiteX14" fmla="*/ 229351 w 320062"/>
                  <a:gd name="connsiteY14" fmla="*/ 47477 h 389652"/>
                  <a:gd name="connsiteX15" fmla="*/ 237655 w 320062"/>
                  <a:gd name="connsiteY15" fmla="*/ 49733 h 389652"/>
                  <a:gd name="connsiteX16" fmla="*/ 248306 w 320062"/>
                  <a:gd name="connsiteY16" fmla="*/ 47387 h 389652"/>
                  <a:gd name="connsiteX17" fmla="*/ 260310 w 320062"/>
                  <a:gd name="connsiteY17" fmla="*/ 40707 h 389652"/>
                  <a:gd name="connsiteX18" fmla="*/ 269427 w 320062"/>
                  <a:gd name="connsiteY18" fmla="*/ 40076 h 389652"/>
                  <a:gd name="connsiteX19" fmla="*/ 276647 w 320062"/>
                  <a:gd name="connsiteY19" fmla="*/ 42603 h 389652"/>
                  <a:gd name="connsiteX20" fmla="*/ 284139 w 320062"/>
                  <a:gd name="connsiteY20" fmla="*/ 49102 h 389652"/>
                  <a:gd name="connsiteX21" fmla="*/ 289193 w 320062"/>
                  <a:gd name="connsiteY21" fmla="*/ 49192 h 389652"/>
                  <a:gd name="connsiteX22" fmla="*/ 292804 w 320062"/>
                  <a:gd name="connsiteY22" fmla="*/ 52712 h 389652"/>
                  <a:gd name="connsiteX23" fmla="*/ 300205 w 320062"/>
                  <a:gd name="connsiteY23" fmla="*/ 52531 h 389652"/>
                  <a:gd name="connsiteX24" fmla="*/ 300205 w 320062"/>
                  <a:gd name="connsiteY24" fmla="*/ 52531 h 389652"/>
                  <a:gd name="connsiteX25" fmla="*/ 300747 w 320062"/>
                  <a:gd name="connsiteY25" fmla="*/ 57134 h 389652"/>
                  <a:gd name="connsiteX26" fmla="*/ 302823 w 320062"/>
                  <a:gd name="connsiteY26" fmla="*/ 58398 h 389652"/>
                  <a:gd name="connsiteX27" fmla="*/ 301830 w 320062"/>
                  <a:gd name="connsiteY27" fmla="*/ 60294 h 389652"/>
                  <a:gd name="connsiteX28" fmla="*/ 304628 w 320062"/>
                  <a:gd name="connsiteY28" fmla="*/ 61647 h 389652"/>
                  <a:gd name="connsiteX29" fmla="*/ 304267 w 320062"/>
                  <a:gd name="connsiteY29" fmla="*/ 64445 h 389652"/>
                  <a:gd name="connsiteX30" fmla="*/ 307155 w 320062"/>
                  <a:gd name="connsiteY30" fmla="*/ 67154 h 389652"/>
                  <a:gd name="connsiteX31" fmla="*/ 306704 w 320062"/>
                  <a:gd name="connsiteY31" fmla="*/ 74735 h 389652"/>
                  <a:gd name="connsiteX32" fmla="*/ 309322 w 320062"/>
                  <a:gd name="connsiteY32" fmla="*/ 79248 h 389652"/>
                  <a:gd name="connsiteX33" fmla="*/ 312932 w 320062"/>
                  <a:gd name="connsiteY33" fmla="*/ 79338 h 389652"/>
                  <a:gd name="connsiteX34" fmla="*/ 312481 w 320062"/>
                  <a:gd name="connsiteY34" fmla="*/ 80783 h 389652"/>
                  <a:gd name="connsiteX35" fmla="*/ 317445 w 320062"/>
                  <a:gd name="connsiteY35" fmla="*/ 84032 h 389652"/>
                  <a:gd name="connsiteX36" fmla="*/ 315640 w 320062"/>
                  <a:gd name="connsiteY36" fmla="*/ 88094 h 389652"/>
                  <a:gd name="connsiteX37" fmla="*/ 319250 w 320062"/>
                  <a:gd name="connsiteY37" fmla="*/ 95585 h 389652"/>
                  <a:gd name="connsiteX38" fmla="*/ 316994 w 320062"/>
                  <a:gd name="connsiteY38" fmla="*/ 96398 h 389652"/>
                  <a:gd name="connsiteX39" fmla="*/ 320063 w 320062"/>
                  <a:gd name="connsiteY39" fmla="*/ 100640 h 389652"/>
                  <a:gd name="connsiteX40" fmla="*/ 311127 w 320062"/>
                  <a:gd name="connsiteY40" fmla="*/ 111742 h 389652"/>
                  <a:gd name="connsiteX41" fmla="*/ 302191 w 320062"/>
                  <a:gd name="connsiteY41" fmla="*/ 114179 h 389652"/>
                  <a:gd name="connsiteX42" fmla="*/ 297227 w 320062"/>
                  <a:gd name="connsiteY42" fmla="*/ 111471 h 389652"/>
                  <a:gd name="connsiteX43" fmla="*/ 291992 w 320062"/>
                  <a:gd name="connsiteY43" fmla="*/ 114630 h 389652"/>
                  <a:gd name="connsiteX44" fmla="*/ 290457 w 320062"/>
                  <a:gd name="connsiteY44" fmla="*/ 128801 h 389652"/>
                  <a:gd name="connsiteX45" fmla="*/ 287117 w 320062"/>
                  <a:gd name="connsiteY45" fmla="*/ 130245 h 389652"/>
                  <a:gd name="connsiteX46" fmla="*/ 288291 w 320062"/>
                  <a:gd name="connsiteY46" fmla="*/ 136202 h 389652"/>
                  <a:gd name="connsiteX47" fmla="*/ 288291 w 320062"/>
                  <a:gd name="connsiteY47" fmla="*/ 136202 h 389652"/>
                  <a:gd name="connsiteX48" fmla="*/ 283507 w 320062"/>
                  <a:gd name="connsiteY48" fmla="*/ 143784 h 389652"/>
                  <a:gd name="connsiteX49" fmla="*/ 285042 w 320062"/>
                  <a:gd name="connsiteY49" fmla="*/ 144596 h 389652"/>
                  <a:gd name="connsiteX50" fmla="*/ 281973 w 320062"/>
                  <a:gd name="connsiteY50" fmla="*/ 145499 h 389652"/>
                  <a:gd name="connsiteX51" fmla="*/ 282424 w 320062"/>
                  <a:gd name="connsiteY51" fmla="*/ 147936 h 389652"/>
                  <a:gd name="connsiteX52" fmla="*/ 277911 w 320062"/>
                  <a:gd name="connsiteY52" fmla="*/ 149290 h 389652"/>
                  <a:gd name="connsiteX53" fmla="*/ 278994 w 320062"/>
                  <a:gd name="connsiteY53" fmla="*/ 151276 h 389652"/>
                  <a:gd name="connsiteX54" fmla="*/ 272315 w 320062"/>
                  <a:gd name="connsiteY54" fmla="*/ 154074 h 389652"/>
                  <a:gd name="connsiteX55" fmla="*/ 271141 w 320062"/>
                  <a:gd name="connsiteY55" fmla="*/ 152991 h 389652"/>
                  <a:gd name="connsiteX56" fmla="*/ 268434 w 320062"/>
                  <a:gd name="connsiteY56" fmla="*/ 155969 h 389652"/>
                  <a:gd name="connsiteX57" fmla="*/ 264552 w 320062"/>
                  <a:gd name="connsiteY57" fmla="*/ 156601 h 389652"/>
                  <a:gd name="connsiteX58" fmla="*/ 263650 w 320062"/>
                  <a:gd name="connsiteY58" fmla="*/ 154886 h 389652"/>
                  <a:gd name="connsiteX59" fmla="*/ 262115 w 320062"/>
                  <a:gd name="connsiteY59" fmla="*/ 157052 h 389652"/>
                  <a:gd name="connsiteX60" fmla="*/ 263018 w 320062"/>
                  <a:gd name="connsiteY60" fmla="*/ 158406 h 389652"/>
                  <a:gd name="connsiteX61" fmla="*/ 259859 w 320062"/>
                  <a:gd name="connsiteY61" fmla="*/ 161204 h 389652"/>
                  <a:gd name="connsiteX62" fmla="*/ 261484 w 320062"/>
                  <a:gd name="connsiteY62" fmla="*/ 164634 h 389652"/>
                  <a:gd name="connsiteX63" fmla="*/ 257241 w 320062"/>
                  <a:gd name="connsiteY63" fmla="*/ 171223 h 389652"/>
                  <a:gd name="connsiteX64" fmla="*/ 257332 w 320062"/>
                  <a:gd name="connsiteY64" fmla="*/ 181784 h 389652"/>
                  <a:gd name="connsiteX65" fmla="*/ 252458 w 320062"/>
                  <a:gd name="connsiteY65" fmla="*/ 186748 h 389652"/>
                  <a:gd name="connsiteX66" fmla="*/ 253180 w 320062"/>
                  <a:gd name="connsiteY66" fmla="*/ 192164 h 389652"/>
                  <a:gd name="connsiteX67" fmla="*/ 251736 w 320062"/>
                  <a:gd name="connsiteY67" fmla="*/ 190810 h 389652"/>
                  <a:gd name="connsiteX68" fmla="*/ 250833 w 320062"/>
                  <a:gd name="connsiteY68" fmla="*/ 192524 h 389652"/>
                  <a:gd name="connsiteX69" fmla="*/ 251194 w 320062"/>
                  <a:gd name="connsiteY69" fmla="*/ 198482 h 389652"/>
                  <a:gd name="connsiteX70" fmla="*/ 246320 w 320062"/>
                  <a:gd name="connsiteY70" fmla="*/ 198301 h 389652"/>
                  <a:gd name="connsiteX71" fmla="*/ 242258 w 320062"/>
                  <a:gd name="connsiteY71" fmla="*/ 208320 h 389652"/>
                  <a:gd name="connsiteX72" fmla="*/ 250923 w 320062"/>
                  <a:gd name="connsiteY72" fmla="*/ 217527 h 389652"/>
                  <a:gd name="connsiteX73" fmla="*/ 246410 w 320062"/>
                  <a:gd name="connsiteY73" fmla="*/ 231066 h 389652"/>
                  <a:gd name="connsiteX74" fmla="*/ 248486 w 320062"/>
                  <a:gd name="connsiteY74" fmla="*/ 232781 h 389652"/>
                  <a:gd name="connsiteX75" fmla="*/ 248035 w 320062"/>
                  <a:gd name="connsiteY75" fmla="*/ 230073 h 389652"/>
                  <a:gd name="connsiteX76" fmla="*/ 250382 w 320062"/>
                  <a:gd name="connsiteY76" fmla="*/ 231066 h 389652"/>
                  <a:gd name="connsiteX77" fmla="*/ 248757 w 320062"/>
                  <a:gd name="connsiteY77" fmla="*/ 235218 h 389652"/>
                  <a:gd name="connsiteX78" fmla="*/ 250111 w 320062"/>
                  <a:gd name="connsiteY78" fmla="*/ 237023 h 389652"/>
                  <a:gd name="connsiteX79" fmla="*/ 251645 w 320062"/>
                  <a:gd name="connsiteY79" fmla="*/ 233773 h 389652"/>
                  <a:gd name="connsiteX80" fmla="*/ 254263 w 320062"/>
                  <a:gd name="connsiteY80" fmla="*/ 235759 h 389652"/>
                  <a:gd name="connsiteX81" fmla="*/ 255436 w 320062"/>
                  <a:gd name="connsiteY81" fmla="*/ 234405 h 389652"/>
                  <a:gd name="connsiteX82" fmla="*/ 253270 w 320062"/>
                  <a:gd name="connsiteY82" fmla="*/ 246410 h 389652"/>
                  <a:gd name="connsiteX83" fmla="*/ 259769 w 320062"/>
                  <a:gd name="connsiteY83" fmla="*/ 247584 h 389652"/>
                  <a:gd name="connsiteX84" fmla="*/ 253721 w 320062"/>
                  <a:gd name="connsiteY84" fmla="*/ 253360 h 389652"/>
                  <a:gd name="connsiteX85" fmla="*/ 258415 w 320062"/>
                  <a:gd name="connsiteY85" fmla="*/ 258234 h 389652"/>
                  <a:gd name="connsiteX86" fmla="*/ 263018 w 320062"/>
                  <a:gd name="connsiteY86" fmla="*/ 255165 h 389652"/>
                  <a:gd name="connsiteX87" fmla="*/ 266719 w 320062"/>
                  <a:gd name="connsiteY87" fmla="*/ 262837 h 389652"/>
                  <a:gd name="connsiteX88" fmla="*/ 268885 w 320062"/>
                  <a:gd name="connsiteY88" fmla="*/ 263018 h 389652"/>
                  <a:gd name="connsiteX89" fmla="*/ 267170 w 320062"/>
                  <a:gd name="connsiteY89" fmla="*/ 267802 h 389652"/>
                  <a:gd name="connsiteX90" fmla="*/ 271593 w 320062"/>
                  <a:gd name="connsiteY90" fmla="*/ 270600 h 389652"/>
                  <a:gd name="connsiteX91" fmla="*/ 269065 w 320062"/>
                  <a:gd name="connsiteY91" fmla="*/ 279355 h 389652"/>
                  <a:gd name="connsiteX92" fmla="*/ 271051 w 320062"/>
                  <a:gd name="connsiteY92" fmla="*/ 283326 h 389652"/>
                  <a:gd name="connsiteX93" fmla="*/ 276828 w 320062"/>
                  <a:gd name="connsiteY93" fmla="*/ 285312 h 389652"/>
                  <a:gd name="connsiteX94" fmla="*/ 278994 w 320062"/>
                  <a:gd name="connsiteY94" fmla="*/ 282153 h 389652"/>
                  <a:gd name="connsiteX95" fmla="*/ 281612 w 320062"/>
                  <a:gd name="connsiteY95" fmla="*/ 284410 h 389652"/>
                  <a:gd name="connsiteX96" fmla="*/ 281521 w 320062"/>
                  <a:gd name="connsiteY96" fmla="*/ 289735 h 389652"/>
                  <a:gd name="connsiteX97" fmla="*/ 291721 w 320062"/>
                  <a:gd name="connsiteY97" fmla="*/ 289464 h 389652"/>
                  <a:gd name="connsiteX98" fmla="*/ 293977 w 320062"/>
                  <a:gd name="connsiteY98" fmla="*/ 296324 h 389652"/>
                  <a:gd name="connsiteX99" fmla="*/ 290457 w 320062"/>
                  <a:gd name="connsiteY99" fmla="*/ 300837 h 389652"/>
                  <a:gd name="connsiteX100" fmla="*/ 298851 w 320062"/>
                  <a:gd name="connsiteY100" fmla="*/ 307516 h 389652"/>
                  <a:gd name="connsiteX101" fmla="*/ 298851 w 320062"/>
                  <a:gd name="connsiteY101" fmla="*/ 307516 h 389652"/>
                  <a:gd name="connsiteX102" fmla="*/ 296324 w 320062"/>
                  <a:gd name="connsiteY102" fmla="*/ 317264 h 389652"/>
                  <a:gd name="connsiteX103" fmla="*/ 291179 w 320062"/>
                  <a:gd name="connsiteY103" fmla="*/ 324756 h 389652"/>
                  <a:gd name="connsiteX104" fmla="*/ 290999 w 320062"/>
                  <a:gd name="connsiteY104" fmla="*/ 327915 h 389652"/>
                  <a:gd name="connsiteX105" fmla="*/ 289103 w 320062"/>
                  <a:gd name="connsiteY105" fmla="*/ 327915 h 389652"/>
                  <a:gd name="connsiteX106" fmla="*/ 288832 w 320062"/>
                  <a:gd name="connsiteY106" fmla="*/ 340191 h 389652"/>
                  <a:gd name="connsiteX107" fmla="*/ 286757 w 320062"/>
                  <a:gd name="connsiteY107" fmla="*/ 342086 h 389652"/>
                  <a:gd name="connsiteX108" fmla="*/ 288291 w 320062"/>
                  <a:gd name="connsiteY108" fmla="*/ 348675 h 389652"/>
                  <a:gd name="connsiteX109" fmla="*/ 286576 w 320062"/>
                  <a:gd name="connsiteY109" fmla="*/ 354722 h 389652"/>
                  <a:gd name="connsiteX110" fmla="*/ 282875 w 320062"/>
                  <a:gd name="connsiteY110" fmla="*/ 356076 h 389652"/>
                  <a:gd name="connsiteX111" fmla="*/ 280709 w 320062"/>
                  <a:gd name="connsiteY111" fmla="*/ 361041 h 389652"/>
                  <a:gd name="connsiteX112" fmla="*/ 283236 w 320062"/>
                  <a:gd name="connsiteY112" fmla="*/ 367539 h 389652"/>
                  <a:gd name="connsiteX113" fmla="*/ 271232 w 320062"/>
                  <a:gd name="connsiteY113" fmla="*/ 372233 h 389652"/>
                  <a:gd name="connsiteX114" fmla="*/ 259137 w 320062"/>
                  <a:gd name="connsiteY114" fmla="*/ 373225 h 389652"/>
                  <a:gd name="connsiteX115" fmla="*/ 256519 w 320062"/>
                  <a:gd name="connsiteY115" fmla="*/ 375482 h 389652"/>
                  <a:gd name="connsiteX116" fmla="*/ 256519 w 320062"/>
                  <a:gd name="connsiteY116" fmla="*/ 375482 h 389652"/>
                  <a:gd name="connsiteX117" fmla="*/ 253902 w 320062"/>
                  <a:gd name="connsiteY117" fmla="*/ 372233 h 389652"/>
                  <a:gd name="connsiteX118" fmla="*/ 251375 w 320062"/>
                  <a:gd name="connsiteY118" fmla="*/ 374128 h 389652"/>
                  <a:gd name="connsiteX119" fmla="*/ 250382 w 320062"/>
                  <a:gd name="connsiteY119" fmla="*/ 370247 h 389652"/>
                  <a:gd name="connsiteX120" fmla="*/ 241807 w 320062"/>
                  <a:gd name="connsiteY120" fmla="*/ 364199 h 389652"/>
                  <a:gd name="connsiteX121" fmla="*/ 230073 w 320062"/>
                  <a:gd name="connsiteY121" fmla="*/ 359145 h 389652"/>
                  <a:gd name="connsiteX122" fmla="*/ 225921 w 320062"/>
                  <a:gd name="connsiteY122" fmla="*/ 359326 h 389652"/>
                  <a:gd name="connsiteX123" fmla="*/ 219784 w 320062"/>
                  <a:gd name="connsiteY123" fmla="*/ 364109 h 389652"/>
                  <a:gd name="connsiteX124" fmla="*/ 217798 w 320062"/>
                  <a:gd name="connsiteY124" fmla="*/ 361762 h 389652"/>
                  <a:gd name="connsiteX125" fmla="*/ 216444 w 320062"/>
                  <a:gd name="connsiteY125" fmla="*/ 362936 h 389652"/>
                  <a:gd name="connsiteX126" fmla="*/ 215902 w 320062"/>
                  <a:gd name="connsiteY126" fmla="*/ 365644 h 389652"/>
                  <a:gd name="connsiteX127" fmla="*/ 221318 w 320062"/>
                  <a:gd name="connsiteY127" fmla="*/ 369344 h 389652"/>
                  <a:gd name="connsiteX128" fmla="*/ 223755 w 320062"/>
                  <a:gd name="connsiteY128" fmla="*/ 374850 h 389652"/>
                  <a:gd name="connsiteX129" fmla="*/ 221950 w 320062"/>
                  <a:gd name="connsiteY129" fmla="*/ 378461 h 389652"/>
                  <a:gd name="connsiteX130" fmla="*/ 217166 w 320062"/>
                  <a:gd name="connsiteY130" fmla="*/ 380808 h 389652"/>
                  <a:gd name="connsiteX131" fmla="*/ 201461 w 320062"/>
                  <a:gd name="connsiteY131" fmla="*/ 377919 h 389652"/>
                  <a:gd name="connsiteX132" fmla="*/ 172397 w 320062"/>
                  <a:gd name="connsiteY132" fmla="*/ 389653 h 389652"/>
                  <a:gd name="connsiteX133" fmla="*/ 167884 w 320062"/>
                  <a:gd name="connsiteY133" fmla="*/ 389382 h 389652"/>
                  <a:gd name="connsiteX134" fmla="*/ 165988 w 320062"/>
                  <a:gd name="connsiteY134" fmla="*/ 387216 h 389652"/>
                  <a:gd name="connsiteX135" fmla="*/ 165988 w 320062"/>
                  <a:gd name="connsiteY135" fmla="*/ 382161 h 389652"/>
                  <a:gd name="connsiteX136" fmla="*/ 165988 w 320062"/>
                  <a:gd name="connsiteY136" fmla="*/ 382161 h 389652"/>
                  <a:gd name="connsiteX137" fmla="*/ 179708 w 320062"/>
                  <a:gd name="connsiteY137" fmla="*/ 384237 h 389652"/>
                  <a:gd name="connsiteX138" fmla="*/ 185394 w 320062"/>
                  <a:gd name="connsiteY138" fmla="*/ 382342 h 389652"/>
                  <a:gd name="connsiteX139" fmla="*/ 179618 w 320062"/>
                  <a:gd name="connsiteY139" fmla="*/ 370969 h 389652"/>
                  <a:gd name="connsiteX140" fmla="*/ 176820 w 320062"/>
                  <a:gd name="connsiteY140" fmla="*/ 347592 h 389652"/>
                  <a:gd name="connsiteX141" fmla="*/ 161295 w 320062"/>
                  <a:gd name="connsiteY141" fmla="*/ 323943 h 389652"/>
                  <a:gd name="connsiteX142" fmla="*/ 156782 w 320062"/>
                  <a:gd name="connsiteY142" fmla="*/ 324034 h 389652"/>
                  <a:gd name="connsiteX143" fmla="*/ 147034 w 320062"/>
                  <a:gd name="connsiteY143" fmla="*/ 329630 h 389652"/>
                  <a:gd name="connsiteX144" fmla="*/ 139813 w 320062"/>
                  <a:gd name="connsiteY144" fmla="*/ 338024 h 389652"/>
                  <a:gd name="connsiteX145" fmla="*/ 137286 w 320062"/>
                  <a:gd name="connsiteY145" fmla="*/ 338024 h 389652"/>
                  <a:gd name="connsiteX146" fmla="*/ 135029 w 320062"/>
                  <a:gd name="connsiteY146" fmla="*/ 334865 h 389652"/>
                  <a:gd name="connsiteX147" fmla="*/ 135661 w 320062"/>
                  <a:gd name="connsiteY147" fmla="*/ 330803 h 389652"/>
                  <a:gd name="connsiteX148" fmla="*/ 130787 w 320062"/>
                  <a:gd name="connsiteY148" fmla="*/ 324846 h 389652"/>
                  <a:gd name="connsiteX149" fmla="*/ 124830 w 320062"/>
                  <a:gd name="connsiteY149" fmla="*/ 325839 h 389652"/>
                  <a:gd name="connsiteX150" fmla="*/ 114450 w 320062"/>
                  <a:gd name="connsiteY150" fmla="*/ 313924 h 389652"/>
                  <a:gd name="connsiteX151" fmla="*/ 99737 w 320062"/>
                  <a:gd name="connsiteY151" fmla="*/ 305350 h 389652"/>
                  <a:gd name="connsiteX152" fmla="*/ 97210 w 320062"/>
                  <a:gd name="connsiteY152" fmla="*/ 300476 h 389652"/>
                  <a:gd name="connsiteX153" fmla="*/ 93961 w 320062"/>
                  <a:gd name="connsiteY153" fmla="*/ 281521 h 389652"/>
                  <a:gd name="connsiteX154" fmla="*/ 83581 w 320062"/>
                  <a:gd name="connsiteY154" fmla="*/ 280799 h 389652"/>
                  <a:gd name="connsiteX155" fmla="*/ 77533 w 320062"/>
                  <a:gd name="connsiteY155" fmla="*/ 278001 h 389652"/>
                  <a:gd name="connsiteX156" fmla="*/ 71667 w 320062"/>
                  <a:gd name="connsiteY156" fmla="*/ 278813 h 389652"/>
                  <a:gd name="connsiteX157" fmla="*/ 61467 w 320062"/>
                  <a:gd name="connsiteY157" fmla="*/ 274481 h 389652"/>
                  <a:gd name="connsiteX158" fmla="*/ 54337 w 320062"/>
                  <a:gd name="connsiteY158" fmla="*/ 268614 h 389652"/>
                  <a:gd name="connsiteX159" fmla="*/ 47026 w 320062"/>
                  <a:gd name="connsiteY159" fmla="*/ 257693 h 389652"/>
                  <a:gd name="connsiteX160" fmla="*/ 45672 w 320062"/>
                  <a:gd name="connsiteY160" fmla="*/ 238738 h 389652"/>
                  <a:gd name="connsiteX161" fmla="*/ 31772 w 320062"/>
                  <a:gd name="connsiteY161" fmla="*/ 235579 h 389652"/>
                  <a:gd name="connsiteX162" fmla="*/ 27620 w 320062"/>
                  <a:gd name="connsiteY162" fmla="*/ 239911 h 389652"/>
                  <a:gd name="connsiteX163" fmla="*/ 25273 w 320062"/>
                  <a:gd name="connsiteY163" fmla="*/ 239099 h 389652"/>
                  <a:gd name="connsiteX164" fmla="*/ 25183 w 320062"/>
                  <a:gd name="connsiteY164" fmla="*/ 233683 h 389652"/>
                  <a:gd name="connsiteX165" fmla="*/ 28432 w 320062"/>
                  <a:gd name="connsiteY165" fmla="*/ 226011 h 389652"/>
                  <a:gd name="connsiteX166" fmla="*/ 26627 w 320062"/>
                  <a:gd name="connsiteY166" fmla="*/ 221047 h 389652"/>
                  <a:gd name="connsiteX167" fmla="*/ 29876 w 320062"/>
                  <a:gd name="connsiteY167" fmla="*/ 216624 h 389652"/>
                  <a:gd name="connsiteX168" fmla="*/ 34118 w 320062"/>
                  <a:gd name="connsiteY168" fmla="*/ 201641 h 389652"/>
                  <a:gd name="connsiteX169" fmla="*/ 34028 w 320062"/>
                  <a:gd name="connsiteY169" fmla="*/ 197309 h 389652"/>
                  <a:gd name="connsiteX170" fmla="*/ 28342 w 320062"/>
                  <a:gd name="connsiteY170" fmla="*/ 194691 h 389652"/>
                  <a:gd name="connsiteX171" fmla="*/ 32223 w 320062"/>
                  <a:gd name="connsiteY171" fmla="*/ 186477 h 389652"/>
                  <a:gd name="connsiteX172" fmla="*/ 28522 w 320062"/>
                  <a:gd name="connsiteY172" fmla="*/ 179979 h 389652"/>
                  <a:gd name="connsiteX173" fmla="*/ 33848 w 320062"/>
                  <a:gd name="connsiteY173" fmla="*/ 177813 h 389652"/>
                  <a:gd name="connsiteX174" fmla="*/ 37819 w 320062"/>
                  <a:gd name="connsiteY174" fmla="*/ 170050 h 389652"/>
                  <a:gd name="connsiteX175" fmla="*/ 42693 w 320062"/>
                  <a:gd name="connsiteY175" fmla="*/ 167793 h 389652"/>
                  <a:gd name="connsiteX176" fmla="*/ 43866 w 320062"/>
                  <a:gd name="connsiteY176" fmla="*/ 159670 h 389652"/>
                  <a:gd name="connsiteX177" fmla="*/ 42151 w 320062"/>
                  <a:gd name="connsiteY177" fmla="*/ 157143 h 389652"/>
                  <a:gd name="connsiteX178" fmla="*/ 36646 w 320062"/>
                  <a:gd name="connsiteY178" fmla="*/ 157684 h 389652"/>
                  <a:gd name="connsiteX179" fmla="*/ 30508 w 320062"/>
                  <a:gd name="connsiteY179" fmla="*/ 152630 h 389652"/>
                  <a:gd name="connsiteX180" fmla="*/ 31681 w 320062"/>
                  <a:gd name="connsiteY180" fmla="*/ 145319 h 389652"/>
                  <a:gd name="connsiteX181" fmla="*/ 35021 w 320062"/>
                  <a:gd name="connsiteY181" fmla="*/ 142160 h 389652"/>
                  <a:gd name="connsiteX182" fmla="*/ 32223 w 320062"/>
                  <a:gd name="connsiteY182" fmla="*/ 133495 h 389652"/>
                  <a:gd name="connsiteX183" fmla="*/ 35021 w 320062"/>
                  <a:gd name="connsiteY183" fmla="*/ 122663 h 389652"/>
                  <a:gd name="connsiteX184" fmla="*/ 31681 w 320062"/>
                  <a:gd name="connsiteY184" fmla="*/ 111110 h 389652"/>
                  <a:gd name="connsiteX185" fmla="*/ 24280 w 320062"/>
                  <a:gd name="connsiteY185" fmla="*/ 102896 h 389652"/>
                  <a:gd name="connsiteX186" fmla="*/ 19045 w 320062"/>
                  <a:gd name="connsiteY186" fmla="*/ 105604 h 389652"/>
                  <a:gd name="connsiteX187" fmla="*/ 7943 w 320062"/>
                  <a:gd name="connsiteY187" fmla="*/ 103618 h 389652"/>
                  <a:gd name="connsiteX188" fmla="*/ 3971 w 320062"/>
                  <a:gd name="connsiteY188" fmla="*/ 102084 h 389652"/>
                  <a:gd name="connsiteX189" fmla="*/ 2527 w 320062"/>
                  <a:gd name="connsiteY189" fmla="*/ 99196 h 389652"/>
                  <a:gd name="connsiteX190" fmla="*/ 542 w 320062"/>
                  <a:gd name="connsiteY190" fmla="*/ 92607 h 389652"/>
                  <a:gd name="connsiteX191" fmla="*/ 0 w 320062"/>
                  <a:gd name="connsiteY191" fmla="*/ 77984 h 389652"/>
                  <a:gd name="connsiteX192" fmla="*/ 8484 w 320062"/>
                  <a:gd name="connsiteY192" fmla="*/ 77443 h 389652"/>
                  <a:gd name="connsiteX193" fmla="*/ 10741 w 320062"/>
                  <a:gd name="connsiteY193" fmla="*/ 74465 h 389652"/>
                  <a:gd name="connsiteX194" fmla="*/ 12727 w 320062"/>
                  <a:gd name="connsiteY194" fmla="*/ 64084 h 389652"/>
                  <a:gd name="connsiteX195" fmla="*/ 21572 w 320062"/>
                  <a:gd name="connsiteY195" fmla="*/ 56232 h 389652"/>
                  <a:gd name="connsiteX196" fmla="*/ 33757 w 320062"/>
                  <a:gd name="connsiteY196" fmla="*/ 50365 h 389652"/>
                  <a:gd name="connsiteX197" fmla="*/ 38000 w 320062"/>
                  <a:gd name="connsiteY197" fmla="*/ 50636 h 389652"/>
                  <a:gd name="connsiteX198" fmla="*/ 53976 w 320062"/>
                  <a:gd name="connsiteY198" fmla="*/ 63362 h 389652"/>
                  <a:gd name="connsiteX199" fmla="*/ 67334 w 320062"/>
                  <a:gd name="connsiteY199" fmla="*/ 68237 h 389652"/>
                  <a:gd name="connsiteX200" fmla="*/ 80331 w 320062"/>
                  <a:gd name="connsiteY200" fmla="*/ 53885 h 389652"/>
                  <a:gd name="connsiteX201" fmla="*/ 78526 w 320062"/>
                  <a:gd name="connsiteY201" fmla="*/ 47477 h 389652"/>
                  <a:gd name="connsiteX202" fmla="*/ 81054 w 320062"/>
                  <a:gd name="connsiteY202" fmla="*/ 43234 h 389652"/>
                  <a:gd name="connsiteX203" fmla="*/ 87282 w 320062"/>
                  <a:gd name="connsiteY203" fmla="*/ 37729 h 389652"/>
                  <a:gd name="connsiteX204" fmla="*/ 90350 w 320062"/>
                  <a:gd name="connsiteY204" fmla="*/ 37458 h 389652"/>
                  <a:gd name="connsiteX205" fmla="*/ 96398 w 320062"/>
                  <a:gd name="connsiteY205" fmla="*/ 26627 h 389652"/>
                  <a:gd name="connsiteX206" fmla="*/ 93870 w 320062"/>
                  <a:gd name="connsiteY206" fmla="*/ 15796 h 389652"/>
                  <a:gd name="connsiteX207" fmla="*/ 98023 w 320062"/>
                  <a:gd name="connsiteY207" fmla="*/ 5325 h 389652"/>
                  <a:gd name="connsiteX208" fmla="*/ 108583 w 320062"/>
                  <a:gd name="connsiteY208" fmla="*/ 1625 h 389652"/>
                  <a:gd name="connsiteX209" fmla="*/ 117970 w 320062"/>
                  <a:gd name="connsiteY209" fmla="*/ 0 h 389652"/>
                  <a:gd name="connsiteX210" fmla="*/ 120858 w 320062"/>
                  <a:gd name="connsiteY210" fmla="*/ 270 h 389652"/>
                  <a:gd name="connsiteX211" fmla="*/ 122573 w 320062"/>
                  <a:gd name="connsiteY211" fmla="*/ 2617 h 389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</a:cxnLst>
                <a:rect l="l" t="t" r="r" b="b"/>
                <a:pathLst>
                  <a:path w="320062" h="389652">
                    <a:moveTo>
                      <a:pt x="122573" y="2617"/>
                    </a:moveTo>
                    <a:lnTo>
                      <a:pt x="131148" y="6860"/>
                    </a:lnTo>
                    <a:lnTo>
                      <a:pt x="136022" y="11463"/>
                    </a:lnTo>
                    <a:lnTo>
                      <a:pt x="140445" y="17330"/>
                    </a:lnTo>
                    <a:lnTo>
                      <a:pt x="152088" y="16969"/>
                    </a:lnTo>
                    <a:lnTo>
                      <a:pt x="161656" y="20940"/>
                    </a:lnTo>
                    <a:lnTo>
                      <a:pt x="168064" y="15164"/>
                    </a:lnTo>
                    <a:lnTo>
                      <a:pt x="172307" y="16337"/>
                    </a:lnTo>
                    <a:lnTo>
                      <a:pt x="177632" y="12997"/>
                    </a:lnTo>
                    <a:lnTo>
                      <a:pt x="181062" y="19225"/>
                    </a:lnTo>
                    <a:lnTo>
                      <a:pt x="186838" y="23738"/>
                    </a:lnTo>
                    <a:lnTo>
                      <a:pt x="206335" y="25092"/>
                    </a:lnTo>
                    <a:lnTo>
                      <a:pt x="214187" y="28793"/>
                    </a:lnTo>
                    <a:lnTo>
                      <a:pt x="215902" y="35833"/>
                    </a:lnTo>
                    <a:lnTo>
                      <a:pt x="229351" y="47477"/>
                    </a:lnTo>
                    <a:lnTo>
                      <a:pt x="237655" y="49733"/>
                    </a:lnTo>
                    <a:lnTo>
                      <a:pt x="248306" y="47387"/>
                    </a:lnTo>
                    <a:lnTo>
                      <a:pt x="260310" y="40707"/>
                    </a:lnTo>
                    <a:lnTo>
                      <a:pt x="269427" y="40076"/>
                    </a:lnTo>
                    <a:lnTo>
                      <a:pt x="276647" y="42603"/>
                    </a:lnTo>
                    <a:lnTo>
                      <a:pt x="284139" y="49102"/>
                    </a:lnTo>
                    <a:lnTo>
                      <a:pt x="289193" y="49192"/>
                    </a:lnTo>
                    <a:lnTo>
                      <a:pt x="292804" y="52712"/>
                    </a:lnTo>
                    <a:lnTo>
                      <a:pt x="300205" y="52531"/>
                    </a:lnTo>
                    <a:lnTo>
                      <a:pt x="300205" y="52531"/>
                    </a:lnTo>
                    <a:lnTo>
                      <a:pt x="300747" y="57134"/>
                    </a:lnTo>
                    <a:lnTo>
                      <a:pt x="302823" y="58398"/>
                    </a:lnTo>
                    <a:lnTo>
                      <a:pt x="301830" y="60294"/>
                    </a:lnTo>
                    <a:lnTo>
                      <a:pt x="304628" y="61647"/>
                    </a:lnTo>
                    <a:lnTo>
                      <a:pt x="304267" y="64445"/>
                    </a:lnTo>
                    <a:lnTo>
                      <a:pt x="307155" y="67154"/>
                    </a:lnTo>
                    <a:lnTo>
                      <a:pt x="306704" y="74735"/>
                    </a:lnTo>
                    <a:lnTo>
                      <a:pt x="309322" y="79248"/>
                    </a:lnTo>
                    <a:lnTo>
                      <a:pt x="312932" y="79338"/>
                    </a:lnTo>
                    <a:lnTo>
                      <a:pt x="312481" y="80783"/>
                    </a:lnTo>
                    <a:lnTo>
                      <a:pt x="317445" y="84032"/>
                    </a:lnTo>
                    <a:lnTo>
                      <a:pt x="315640" y="88094"/>
                    </a:lnTo>
                    <a:lnTo>
                      <a:pt x="319250" y="95585"/>
                    </a:lnTo>
                    <a:lnTo>
                      <a:pt x="316994" y="96398"/>
                    </a:lnTo>
                    <a:lnTo>
                      <a:pt x="320063" y="100640"/>
                    </a:lnTo>
                    <a:lnTo>
                      <a:pt x="311127" y="111742"/>
                    </a:lnTo>
                    <a:lnTo>
                      <a:pt x="302191" y="114179"/>
                    </a:lnTo>
                    <a:lnTo>
                      <a:pt x="297227" y="111471"/>
                    </a:lnTo>
                    <a:lnTo>
                      <a:pt x="291992" y="114630"/>
                    </a:lnTo>
                    <a:lnTo>
                      <a:pt x="290457" y="128801"/>
                    </a:lnTo>
                    <a:lnTo>
                      <a:pt x="287117" y="130245"/>
                    </a:lnTo>
                    <a:lnTo>
                      <a:pt x="288291" y="136202"/>
                    </a:lnTo>
                    <a:lnTo>
                      <a:pt x="288291" y="136202"/>
                    </a:lnTo>
                    <a:lnTo>
                      <a:pt x="283507" y="143784"/>
                    </a:lnTo>
                    <a:lnTo>
                      <a:pt x="285042" y="144596"/>
                    </a:lnTo>
                    <a:lnTo>
                      <a:pt x="281973" y="145499"/>
                    </a:lnTo>
                    <a:lnTo>
                      <a:pt x="282424" y="147936"/>
                    </a:lnTo>
                    <a:lnTo>
                      <a:pt x="277911" y="149290"/>
                    </a:lnTo>
                    <a:lnTo>
                      <a:pt x="278994" y="151276"/>
                    </a:lnTo>
                    <a:lnTo>
                      <a:pt x="272315" y="154074"/>
                    </a:lnTo>
                    <a:lnTo>
                      <a:pt x="271141" y="152991"/>
                    </a:lnTo>
                    <a:lnTo>
                      <a:pt x="268434" y="155969"/>
                    </a:lnTo>
                    <a:lnTo>
                      <a:pt x="264552" y="156601"/>
                    </a:lnTo>
                    <a:lnTo>
                      <a:pt x="263650" y="154886"/>
                    </a:lnTo>
                    <a:lnTo>
                      <a:pt x="262115" y="157052"/>
                    </a:lnTo>
                    <a:lnTo>
                      <a:pt x="263018" y="158406"/>
                    </a:lnTo>
                    <a:lnTo>
                      <a:pt x="259859" y="161204"/>
                    </a:lnTo>
                    <a:lnTo>
                      <a:pt x="261484" y="164634"/>
                    </a:lnTo>
                    <a:lnTo>
                      <a:pt x="257241" y="171223"/>
                    </a:lnTo>
                    <a:lnTo>
                      <a:pt x="257332" y="181784"/>
                    </a:lnTo>
                    <a:lnTo>
                      <a:pt x="252458" y="186748"/>
                    </a:lnTo>
                    <a:lnTo>
                      <a:pt x="253180" y="192164"/>
                    </a:lnTo>
                    <a:lnTo>
                      <a:pt x="251736" y="190810"/>
                    </a:lnTo>
                    <a:lnTo>
                      <a:pt x="250833" y="192524"/>
                    </a:lnTo>
                    <a:lnTo>
                      <a:pt x="251194" y="198482"/>
                    </a:lnTo>
                    <a:lnTo>
                      <a:pt x="246320" y="198301"/>
                    </a:lnTo>
                    <a:lnTo>
                      <a:pt x="242258" y="208320"/>
                    </a:lnTo>
                    <a:lnTo>
                      <a:pt x="250923" y="217527"/>
                    </a:lnTo>
                    <a:lnTo>
                      <a:pt x="246410" y="231066"/>
                    </a:lnTo>
                    <a:lnTo>
                      <a:pt x="248486" y="232781"/>
                    </a:lnTo>
                    <a:lnTo>
                      <a:pt x="248035" y="230073"/>
                    </a:lnTo>
                    <a:lnTo>
                      <a:pt x="250382" y="231066"/>
                    </a:lnTo>
                    <a:lnTo>
                      <a:pt x="248757" y="235218"/>
                    </a:lnTo>
                    <a:lnTo>
                      <a:pt x="250111" y="237023"/>
                    </a:lnTo>
                    <a:lnTo>
                      <a:pt x="251645" y="233773"/>
                    </a:lnTo>
                    <a:lnTo>
                      <a:pt x="254263" y="235759"/>
                    </a:lnTo>
                    <a:lnTo>
                      <a:pt x="255436" y="234405"/>
                    </a:lnTo>
                    <a:lnTo>
                      <a:pt x="253270" y="246410"/>
                    </a:lnTo>
                    <a:lnTo>
                      <a:pt x="259769" y="247584"/>
                    </a:lnTo>
                    <a:lnTo>
                      <a:pt x="253721" y="253360"/>
                    </a:lnTo>
                    <a:lnTo>
                      <a:pt x="258415" y="258234"/>
                    </a:lnTo>
                    <a:lnTo>
                      <a:pt x="263018" y="255165"/>
                    </a:lnTo>
                    <a:lnTo>
                      <a:pt x="266719" y="262837"/>
                    </a:lnTo>
                    <a:lnTo>
                      <a:pt x="268885" y="263018"/>
                    </a:lnTo>
                    <a:lnTo>
                      <a:pt x="267170" y="267802"/>
                    </a:lnTo>
                    <a:lnTo>
                      <a:pt x="271593" y="270600"/>
                    </a:lnTo>
                    <a:lnTo>
                      <a:pt x="269065" y="279355"/>
                    </a:lnTo>
                    <a:lnTo>
                      <a:pt x="271051" y="283326"/>
                    </a:lnTo>
                    <a:lnTo>
                      <a:pt x="276828" y="285312"/>
                    </a:lnTo>
                    <a:lnTo>
                      <a:pt x="278994" y="282153"/>
                    </a:lnTo>
                    <a:lnTo>
                      <a:pt x="281612" y="284410"/>
                    </a:lnTo>
                    <a:lnTo>
                      <a:pt x="281521" y="289735"/>
                    </a:lnTo>
                    <a:lnTo>
                      <a:pt x="291721" y="289464"/>
                    </a:lnTo>
                    <a:lnTo>
                      <a:pt x="293977" y="296324"/>
                    </a:lnTo>
                    <a:lnTo>
                      <a:pt x="290457" y="300837"/>
                    </a:lnTo>
                    <a:lnTo>
                      <a:pt x="298851" y="307516"/>
                    </a:lnTo>
                    <a:lnTo>
                      <a:pt x="298851" y="307516"/>
                    </a:lnTo>
                    <a:lnTo>
                      <a:pt x="296324" y="317264"/>
                    </a:lnTo>
                    <a:lnTo>
                      <a:pt x="291179" y="324756"/>
                    </a:lnTo>
                    <a:lnTo>
                      <a:pt x="290999" y="327915"/>
                    </a:lnTo>
                    <a:lnTo>
                      <a:pt x="289103" y="327915"/>
                    </a:lnTo>
                    <a:lnTo>
                      <a:pt x="288832" y="340191"/>
                    </a:lnTo>
                    <a:lnTo>
                      <a:pt x="286757" y="342086"/>
                    </a:lnTo>
                    <a:lnTo>
                      <a:pt x="288291" y="348675"/>
                    </a:lnTo>
                    <a:lnTo>
                      <a:pt x="286576" y="354722"/>
                    </a:lnTo>
                    <a:lnTo>
                      <a:pt x="282875" y="356076"/>
                    </a:lnTo>
                    <a:lnTo>
                      <a:pt x="280709" y="361041"/>
                    </a:lnTo>
                    <a:lnTo>
                      <a:pt x="283236" y="367539"/>
                    </a:lnTo>
                    <a:lnTo>
                      <a:pt x="271232" y="372233"/>
                    </a:lnTo>
                    <a:lnTo>
                      <a:pt x="259137" y="373225"/>
                    </a:lnTo>
                    <a:lnTo>
                      <a:pt x="256519" y="375482"/>
                    </a:lnTo>
                    <a:lnTo>
                      <a:pt x="256519" y="375482"/>
                    </a:lnTo>
                    <a:lnTo>
                      <a:pt x="253902" y="372233"/>
                    </a:lnTo>
                    <a:lnTo>
                      <a:pt x="251375" y="374128"/>
                    </a:lnTo>
                    <a:lnTo>
                      <a:pt x="250382" y="370247"/>
                    </a:lnTo>
                    <a:lnTo>
                      <a:pt x="241807" y="364199"/>
                    </a:lnTo>
                    <a:lnTo>
                      <a:pt x="230073" y="359145"/>
                    </a:lnTo>
                    <a:lnTo>
                      <a:pt x="225921" y="359326"/>
                    </a:lnTo>
                    <a:lnTo>
                      <a:pt x="219784" y="364109"/>
                    </a:lnTo>
                    <a:lnTo>
                      <a:pt x="217798" y="361762"/>
                    </a:lnTo>
                    <a:lnTo>
                      <a:pt x="216444" y="362936"/>
                    </a:lnTo>
                    <a:lnTo>
                      <a:pt x="215902" y="365644"/>
                    </a:lnTo>
                    <a:lnTo>
                      <a:pt x="221318" y="369344"/>
                    </a:lnTo>
                    <a:lnTo>
                      <a:pt x="223755" y="374850"/>
                    </a:lnTo>
                    <a:lnTo>
                      <a:pt x="221950" y="378461"/>
                    </a:lnTo>
                    <a:lnTo>
                      <a:pt x="217166" y="380808"/>
                    </a:lnTo>
                    <a:lnTo>
                      <a:pt x="201461" y="377919"/>
                    </a:lnTo>
                    <a:lnTo>
                      <a:pt x="172397" y="389653"/>
                    </a:lnTo>
                    <a:lnTo>
                      <a:pt x="167884" y="389382"/>
                    </a:lnTo>
                    <a:lnTo>
                      <a:pt x="165988" y="387216"/>
                    </a:lnTo>
                    <a:lnTo>
                      <a:pt x="165988" y="382161"/>
                    </a:lnTo>
                    <a:lnTo>
                      <a:pt x="165988" y="382161"/>
                    </a:lnTo>
                    <a:lnTo>
                      <a:pt x="179708" y="384237"/>
                    </a:lnTo>
                    <a:lnTo>
                      <a:pt x="185394" y="382342"/>
                    </a:lnTo>
                    <a:lnTo>
                      <a:pt x="179618" y="370969"/>
                    </a:lnTo>
                    <a:lnTo>
                      <a:pt x="176820" y="347592"/>
                    </a:lnTo>
                    <a:lnTo>
                      <a:pt x="161295" y="323943"/>
                    </a:lnTo>
                    <a:lnTo>
                      <a:pt x="156782" y="324034"/>
                    </a:lnTo>
                    <a:lnTo>
                      <a:pt x="147034" y="329630"/>
                    </a:lnTo>
                    <a:lnTo>
                      <a:pt x="139813" y="338024"/>
                    </a:lnTo>
                    <a:lnTo>
                      <a:pt x="137286" y="338024"/>
                    </a:lnTo>
                    <a:lnTo>
                      <a:pt x="135029" y="334865"/>
                    </a:lnTo>
                    <a:lnTo>
                      <a:pt x="135661" y="330803"/>
                    </a:lnTo>
                    <a:lnTo>
                      <a:pt x="130787" y="324846"/>
                    </a:lnTo>
                    <a:lnTo>
                      <a:pt x="124830" y="325839"/>
                    </a:lnTo>
                    <a:lnTo>
                      <a:pt x="114450" y="313924"/>
                    </a:lnTo>
                    <a:lnTo>
                      <a:pt x="99737" y="305350"/>
                    </a:lnTo>
                    <a:lnTo>
                      <a:pt x="97210" y="300476"/>
                    </a:lnTo>
                    <a:lnTo>
                      <a:pt x="93961" y="281521"/>
                    </a:lnTo>
                    <a:lnTo>
                      <a:pt x="83581" y="280799"/>
                    </a:lnTo>
                    <a:lnTo>
                      <a:pt x="77533" y="278001"/>
                    </a:lnTo>
                    <a:lnTo>
                      <a:pt x="71667" y="278813"/>
                    </a:lnTo>
                    <a:lnTo>
                      <a:pt x="61467" y="274481"/>
                    </a:lnTo>
                    <a:lnTo>
                      <a:pt x="54337" y="268614"/>
                    </a:lnTo>
                    <a:lnTo>
                      <a:pt x="47026" y="257693"/>
                    </a:lnTo>
                    <a:lnTo>
                      <a:pt x="45672" y="238738"/>
                    </a:lnTo>
                    <a:lnTo>
                      <a:pt x="31772" y="235579"/>
                    </a:lnTo>
                    <a:lnTo>
                      <a:pt x="27620" y="239911"/>
                    </a:lnTo>
                    <a:lnTo>
                      <a:pt x="25273" y="239099"/>
                    </a:lnTo>
                    <a:lnTo>
                      <a:pt x="25183" y="233683"/>
                    </a:lnTo>
                    <a:lnTo>
                      <a:pt x="28432" y="226011"/>
                    </a:lnTo>
                    <a:lnTo>
                      <a:pt x="26627" y="221047"/>
                    </a:lnTo>
                    <a:lnTo>
                      <a:pt x="29876" y="216624"/>
                    </a:lnTo>
                    <a:lnTo>
                      <a:pt x="34118" y="201641"/>
                    </a:lnTo>
                    <a:lnTo>
                      <a:pt x="34028" y="197309"/>
                    </a:lnTo>
                    <a:lnTo>
                      <a:pt x="28342" y="194691"/>
                    </a:lnTo>
                    <a:lnTo>
                      <a:pt x="32223" y="186477"/>
                    </a:lnTo>
                    <a:lnTo>
                      <a:pt x="28522" y="179979"/>
                    </a:lnTo>
                    <a:lnTo>
                      <a:pt x="33848" y="177813"/>
                    </a:lnTo>
                    <a:lnTo>
                      <a:pt x="37819" y="170050"/>
                    </a:lnTo>
                    <a:lnTo>
                      <a:pt x="42693" y="167793"/>
                    </a:lnTo>
                    <a:lnTo>
                      <a:pt x="43866" y="159670"/>
                    </a:lnTo>
                    <a:lnTo>
                      <a:pt x="42151" y="157143"/>
                    </a:lnTo>
                    <a:lnTo>
                      <a:pt x="36646" y="157684"/>
                    </a:lnTo>
                    <a:lnTo>
                      <a:pt x="30508" y="152630"/>
                    </a:lnTo>
                    <a:lnTo>
                      <a:pt x="31681" y="145319"/>
                    </a:lnTo>
                    <a:lnTo>
                      <a:pt x="35021" y="142160"/>
                    </a:lnTo>
                    <a:lnTo>
                      <a:pt x="32223" y="133495"/>
                    </a:lnTo>
                    <a:lnTo>
                      <a:pt x="35021" y="122663"/>
                    </a:lnTo>
                    <a:lnTo>
                      <a:pt x="31681" y="111110"/>
                    </a:lnTo>
                    <a:lnTo>
                      <a:pt x="24280" y="102896"/>
                    </a:lnTo>
                    <a:lnTo>
                      <a:pt x="19045" y="105604"/>
                    </a:lnTo>
                    <a:lnTo>
                      <a:pt x="7943" y="103618"/>
                    </a:lnTo>
                    <a:lnTo>
                      <a:pt x="3971" y="102084"/>
                    </a:lnTo>
                    <a:lnTo>
                      <a:pt x="2527" y="99196"/>
                    </a:lnTo>
                    <a:lnTo>
                      <a:pt x="542" y="92607"/>
                    </a:lnTo>
                    <a:lnTo>
                      <a:pt x="0" y="77984"/>
                    </a:lnTo>
                    <a:lnTo>
                      <a:pt x="8484" y="77443"/>
                    </a:lnTo>
                    <a:lnTo>
                      <a:pt x="10741" y="74465"/>
                    </a:lnTo>
                    <a:lnTo>
                      <a:pt x="12727" y="64084"/>
                    </a:lnTo>
                    <a:lnTo>
                      <a:pt x="21572" y="56232"/>
                    </a:lnTo>
                    <a:lnTo>
                      <a:pt x="33757" y="50365"/>
                    </a:lnTo>
                    <a:lnTo>
                      <a:pt x="38000" y="50636"/>
                    </a:lnTo>
                    <a:lnTo>
                      <a:pt x="53976" y="63362"/>
                    </a:lnTo>
                    <a:lnTo>
                      <a:pt x="67334" y="68237"/>
                    </a:lnTo>
                    <a:lnTo>
                      <a:pt x="80331" y="53885"/>
                    </a:lnTo>
                    <a:lnTo>
                      <a:pt x="78526" y="47477"/>
                    </a:lnTo>
                    <a:lnTo>
                      <a:pt x="81054" y="43234"/>
                    </a:lnTo>
                    <a:lnTo>
                      <a:pt x="87282" y="37729"/>
                    </a:lnTo>
                    <a:lnTo>
                      <a:pt x="90350" y="37458"/>
                    </a:lnTo>
                    <a:lnTo>
                      <a:pt x="96398" y="26627"/>
                    </a:lnTo>
                    <a:lnTo>
                      <a:pt x="93870" y="15796"/>
                    </a:lnTo>
                    <a:lnTo>
                      <a:pt x="98023" y="5325"/>
                    </a:lnTo>
                    <a:lnTo>
                      <a:pt x="108583" y="1625"/>
                    </a:lnTo>
                    <a:lnTo>
                      <a:pt x="117970" y="0"/>
                    </a:lnTo>
                    <a:lnTo>
                      <a:pt x="120858" y="270"/>
                    </a:lnTo>
                    <a:lnTo>
                      <a:pt x="122573" y="2617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FF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52" name="Group 151">
                <a:extLst>
                  <a:ext uri="{FF2B5EF4-FFF2-40B4-BE49-F238E27FC236}">
                    <a16:creationId xmlns="" xmlns:a16="http://schemas.microsoft.com/office/drawing/2014/main" id="{A4635D43-4D79-4739-9CED-7E946427F901}"/>
                  </a:ext>
                </a:extLst>
              </p:cNvPr>
              <p:cNvGrpSpPr/>
              <p:nvPr/>
            </p:nvGrpSpPr>
            <p:grpSpPr>
              <a:xfrm>
                <a:off x="2238638" y="1123154"/>
                <a:ext cx="347261" cy="392536"/>
                <a:chOff x="2571983" y="1149782"/>
                <a:chExt cx="329484" cy="374915"/>
              </a:xfrm>
              <a:solidFill>
                <a:srgbClr val="FCCF6D"/>
              </a:solidFill>
            </p:grpSpPr>
            <p:sp>
              <p:nvSpPr>
                <p:cNvPr id="157" name="Freeform: Shape 199">
                  <a:extLst>
                    <a:ext uri="{FF2B5EF4-FFF2-40B4-BE49-F238E27FC236}">
                      <a16:creationId xmlns="" xmlns:a16="http://schemas.microsoft.com/office/drawing/2014/main" id="{62609BDE-F148-4FF2-AFE6-00C1BFD177E2}"/>
                    </a:ext>
                  </a:extLst>
                </p:cNvPr>
                <p:cNvSpPr/>
                <p:nvPr/>
              </p:nvSpPr>
              <p:spPr>
                <a:xfrm>
                  <a:off x="2767628" y="1149782"/>
                  <a:ext cx="133839" cy="214025"/>
                </a:xfrm>
                <a:custGeom>
                  <a:avLst/>
                  <a:gdLst>
                    <a:gd name="connsiteX0" fmla="*/ 31772 w 142250"/>
                    <a:gd name="connsiteY0" fmla="*/ 12817 h 245146"/>
                    <a:gd name="connsiteX1" fmla="*/ 33306 w 142250"/>
                    <a:gd name="connsiteY1" fmla="*/ 5055 h 245146"/>
                    <a:gd name="connsiteX2" fmla="*/ 39534 w 142250"/>
                    <a:gd name="connsiteY2" fmla="*/ 0 h 245146"/>
                    <a:gd name="connsiteX3" fmla="*/ 52531 w 142250"/>
                    <a:gd name="connsiteY3" fmla="*/ 4513 h 245146"/>
                    <a:gd name="connsiteX4" fmla="*/ 52531 w 142250"/>
                    <a:gd name="connsiteY4" fmla="*/ 4513 h 245146"/>
                    <a:gd name="connsiteX5" fmla="*/ 53163 w 142250"/>
                    <a:gd name="connsiteY5" fmla="*/ 4784 h 245146"/>
                    <a:gd name="connsiteX6" fmla="*/ 53163 w 142250"/>
                    <a:gd name="connsiteY6" fmla="*/ 4784 h 245146"/>
                    <a:gd name="connsiteX7" fmla="*/ 53976 w 142250"/>
                    <a:gd name="connsiteY7" fmla="*/ 6138 h 245146"/>
                    <a:gd name="connsiteX8" fmla="*/ 57405 w 142250"/>
                    <a:gd name="connsiteY8" fmla="*/ 3971 h 245146"/>
                    <a:gd name="connsiteX9" fmla="*/ 65439 w 142250"/>
                    <a:gd name="connsiteY9" fmla="*/ 4423 h 245146"/>
                    <a:gd name="connsiteX10" fmla="*/ 66883 w 142250"/>
                    <a:gd name="connsiteY10" fmla="*/ 9207 h 245146"/>
                    <a:gd name="connsiteX11" fmla="*/ 63995 w 142250"/>
                    <a:gd name="connsiteY11" fmla="*/ 7943 h 245146"/>
                    <a:gd name="connsiteX12" fmla="*/ 63092 w 142250"/>
                    <a:gd name="connsiteY12" fmla="*/ 14712 h 245146"/>
                    <a:gd name="connsiteX13" fmla="*/ 63724 w 142250"/>
                    <a:gd name="connsiteY13" fmla="*/ 18413 h 245146"/>
                    <a:gd name="connsiteX14" fmla="*/ 66702 w 142250"/>
                    <a:gd name="connsiteY14" fmla="*/ 20038 h 245146"/>
                    <a:gd name="connsiteX15" fmla="*/ 65078 w 142250"/>
                    <a:gd name="connsiteY15" fmla="*/ 20670 h 245146"/>
                    <a:gd name="connsiteX16" fmla="*/ 66161 w 142250"/>
                    <a:gd name="connsiteY16" fmla="*/ 23377 h 245146"/>
                    <a:gd name="connsiteX17" fmla="*/ 68417 w 142250"/>
                    <a:gd name="connsiteY17" fmla="*/ 23738 h 245146"/>
                    <a:gd name="connsiteX18" fmla="*/ 71035 w 142250"/>
                    <a:gd name="connsiteY18" fmla="*/ 29064 h 245146"/>
                    <a:gd name="connsiteX19" fmla="*/ 72298 w 142250"/>
                    <a:gd name="connsiteY19" fmla="*/ 27800 h 245146"/>
                    <a:gd name="connsiteX20" fmla="*/ 82317 w 142250"/>
                    <a:gd name="connsiteY20" fmla="*/ 29515 h 245146"/>
                    <a:gd name="connsiteX21" fmla="*/ 82317 w 142250"/>
                    <a:gd name="connsiteY21" fmla="*/ 29515 h 245146"/>
                    <a:gd name="connsiteX22" fmla="*/ 85657 w 142250"/>
                    <a:gd name="connsiteY22" fmla="*/ 30327 h 245146"/>
                    <a:gd name="connsiteX23" fmla="*/ 84664 w 142250"/>
                    <a:gd name="connsiteY23" fmla="*/ 38361 h 245146"/>
                    <a:gd name="connsiteX24" fmla="*/ 86289 w 142250"/>
                    <a:gd name="connsiteY24" fmla="*/ 40617 h 245146"/>
                    <a:gd name="connsiteX25" fmla="*/ 90170 w 142250"/>
                    <a:gd name="connsiteY25" fmla="*/ 41881 h 245146"/>
                    <a:gd name="connsiteX26" fmla="*/ 93871 w 142250"/>
                    <a:gd name="connsiteY26" fmla="*/ 39895 h 245146"/>
                    <a:gd name="connsiteX27" fmla="*/ 93871 w 142250"/>
                    <a:gd name="connsiteY27" fmla="*/ 39895 h 245146"/>
                    <a:gd name="connsiteX28" fmla="*/ 93329 w 142250"/>
                    <a:gd name="connsiteY28" fmla="*/ 44318 h 245146"/>
                    <a:gd name="connsiteX29" fmla="*/ 93329 w 142250"/>
                    <a:gd name="connsiteY29" fmla="*/ 44318 h 245146"/>
                    <a:gd name="connsiteX30" fmla="*/ 100730 w 142250"/>
                    <a:gd name="connsiteY30" fmla="*/ 45762 h 245146"/>
                    <a:gd name="connsiteX31" fmla="*/ 96759 w 142250"/>
                    <a:gd name="connsiteY31" fmla="*/ 49192 h 245146"/>
                    <a:gd name="connsiteX32" fmla="*/ 96669 w 142250"/>
                    <a:gd name="connsiteY32" fmla="*/ 57405 h 245146"/>
                    <a:gd name="connsiteX33" fmla="*/ 104160 w 142250"/>
                    <a:gd name="connsiteY33" fmla="*/ 69230 h 245146"/>
                    <a:gd name="connsiteX34" fmla="*/ 103709 w 142250"/>
                    <a:gd name="connsiteY34" fmla="*/ 71125 h 245146"/>
                    <a:gd name="connsiteX35" fmla="*/ 103709 w 142250"/>
                    <a:gd name="connsiteY35" fmla="*/ 71125 h 245146"/>
                    <a:gd name="connsiteX36" fmla="*/ 101633 w 142250"/>
                    <a:gd name="connsiteY36" fmla="*/ 70222 h 245146"/>
                    <a:gd name="connsiteX37" fmla="*/ 95044 w 142250"/>
                    <a:gd name="connsiteY37" fmla="*/ 77263 h 245146"/>
                    <a:gd name="connsiteX38" fmla="*/ 88997 w 142250"/>
                    <a:gd name="connsiteY38" fmla="*/ 76811 h 245146"/>
                    <a:gd name="connsiteX39" fmla="*/ 87823 w 142250"/>
                    <a:gd name="connsiteY39" fmla="*/ 80241 h 245146"/>
                    <a:gd name="connsiteX40" fmla="*/ 88455 w 142250"/>
                    <a:gd name="connsiteY40" fmla="*/ 81685 h 245146"/>
                    <a:gd name="connsiteX41" fmla="*/ 90982 w 142250"/>
                    <a:gd name="connsiteY41" fmla="*/ 80602 h 245146"/>
                    <a:gd name="connsiteX42" fmla="*/ 93239 w 142250"/>
                    <a:gd name="connsiteY42" fmla="*/ 84935 h 245146"/>
                    <a:gd name="connsiteX43" fmla="*/ 89267 w 142250"/>
                    <a:gd name="connsiteY43" fmla="*/ 96759 h 245146"/>
                    <a:gd name="connsiteX44" fmla="*/ 92246 w 142250"/>
                    <a:gd name="connsiteY44" fmla="*/ 97030 h 245146"/>
                    <a:gd name="connsiteX45" fmla="*/ 97030 w 142250"/>
                    <a:gd name="connsiteY45" fmla="*/ 101452 h 245146"/>
                    <a:gd name="connsiteX46" fmla="*/ 93871 w 142250"/>
                    <a:gd name="connsiteY46" fmla="*/ 108673 h 245146"/>
                    <a:gd name="connsiteX47" fmla="*/ 96759 w 142250"/>
                    <a:gd name="connsiteY47" fmla="*/ 112013 h 245146"/>
                    <a:gd name="connsiteX48" fmla="*/ 95134 w 142250"/>
                    <a:gd name="connsiteY48" fmla="*/ 115352 h 245146"/>
                    <a:gd name="connsiteX49" fmla="*/ 98293 w 142250"/>
                    <a:gd name="connsiteY49" fmla="*/ 122573 h 245146"/>
                    <a:gd name="connsiteX50" fmla="*/ 97391 w 142250"/>
                    <a:gd name="connsiteY50" fmla="*/ 126274 h 245146"/>
                    <a:gd name="connsiteX51" fmla="*/ 96127 w 142250"/>
                    <a:gd name="connsiteY51" fmla="*/ 125281 h 245146"/>
                    <a:gd name="connsiteX52" fmla="*/ 91975 w 142250"/>
                    <a:gd name="connsiteY52" fmla="*/ 130065 h 245146"/>
                    <a:gd name="connsiteX53" fmla="*/ 93329 w 142250"/>
                    <a:gd name="connsiteY53" fmla="*/ 133495 h 245146"/>
                    <a:gd name="connsiteX54" fmla="*/ 97120 w 142250"/>
                    <a:gd name="connsiteY54" fmla="*/ 132592 h 245146"/>
                    <a:gd name="connsiteX55" fmla="*/ 95947 w 142250"/>
                    <a:gd name="connsiteY55" fmla="*/ 134488 h 245146"/>
                    <a:gd name="connsiteX56" fmla="*/ 102084 w 142250"/>
                    <a:gd name="connsiteY56" fmla="*/ 139994 h 245146"/>
                    <a:gd name="connsiteX57" fmla="*/ 104792 w 142250"/>
                    <a:gd name="connsiteY57" fmla="*/ 151005 h 245146"/>
                    <a:gd name="connsiteX58" fmla="*/ 113006 w 142250"/>
                    <a:gd name="connsiteY58" fmla="*/ 147305 h 245146"/>
                    <a:gd name="connsiteX59" fmla="*/ 114991 w 142250"/>
                    <a:gd name="connsiteY59" fmla="*/ 153984 h 245146"/>
                    <a:gd name="connsiteX60" fmla="*/ 117790 w 142250"/>
                    <a:gd name="connsiteY60" fmla="*/ 156782 h 245146"/>
                    <a:gd name="connsiteX61" fmla="*/ 129704 w 142250"/>
                    <a:gd name="connsiteY61" fmla="*/ 158407 h 245146"/>
                    <a:gd name="connsiteX62" fmla="*/ 132412 w 142250"/>
                    <a:gd name="connsiteY62" fmla="*/ 155699 h 245146"/>
                    <a:gd name="connsiteX63" fmla="*/ 135751 w 142250"/>
                    <a:gd name="connsiteY63" fmla="*/ 161385 h 245146"/>
                    <a:gd name="connsiteX64" fmla="*/ 136744 w 142250"/>
                    <a:gd name="connsiteY64" fmla="*/ 160573 h 245146"/>
                    <a:gd name="connsiteX65" fmla="*/ 136112 w 142250"/>
                    <a:gd name="connsiteY65" fmla="*/ 164003 h 245146"/>
                    <a:gd name="connsiteX66" fmla="*/ 139271 w 142250"/>
                    <a:gd name="connsiteY66" fmla="*/ 164996 h 245146"/>
                    <a:gd name="connsiteX67" fmla="*/ 142250 w 142250"/>
                    <a:gd name="connsiteY67" fmla="*/ 172307 h 245146"/>
                    <a:gd name="connsiteX68" fmla="*/ 138549 w 142250"/>
                    <a:gd name="connsiteY68" fmla="*/ 177993 h 245146"/>
                    <a:gd name="connsiteX69" fmla="*/ 136112 w 142250"/>
                    <a:gd name="connsiteY69" fmla="*/ 178625 h 245146"/>
                    <a:gd name="connsiteX70" fmla="*/ 137286 w 142250"/>
                    <a:gd name="connsiteY70" fmla="*/ 180610 h 245146"/>
                    <a:gd name="connsiteX71" fmla="*/ 134849 w 142250"/>
                    <a:gd name="connsiteY71" fmla="*/ 182145 h 245146"/>
                    <a:gd name="connsiteX72" fmla="*/ 135119 w 142250"/>
                    <a:gd name="connsiteY72" fmla="*/ 187109 h 245146"/>
                    <a:gd name="connsiteX73" fmla="*/ 137647 w 142250"/>
                    <a:gd name="connsiteY73" fmla="*/ 187290 h 245146"/>
                    <a:gd name="connsiteX74" fmla="*/ 132231 w 142250"/>
                    <a:gd name="connsiteY74" fmla="*/ 189637 h 245146"/>
                    <a:gd name="connsiteX75" fmla="*/ 133404 w 142250"/>
                    <a:gd name="connsiteY75" fmla="*/ 192886 h 245146"/>
                    <a:gd name="connsiteX76" fmla="*/ 133404 w 142250"/>
                    <a:gd name="connsiteY76" fmla="*/ 192886 h 245146"/>
                    <a:gd name="connsiteX77" fmla="*/ 128982 w 142250"/>
                    <a:gd name="connsiteY77" fmla="*/ 192344 h 245146"/>
                    <a:gd name="connsiteX78" fmla="*/ 125732 w 142250"/>
                    <a:gd name="connsiteY78" fmla="*/ 194691 h 245146"/>
                    <a:gd name="connsiteX79" fmla="*/ 122303 w 142250"/>
                    <a:gd name="connsiteY79" fmla="*/ 193428 h 245146"/>
                    <a:gd name="connsiteX80" fmla="*/ 119685 w 142250"/>
                    <a:gd name="connsiteY80" fmla="*/ 194511 h 245146"/>
                    <a:gd name="connsiteX81" fmla="*/ 119865 w 142250"/>
                    <a:gd name="connsiteY81" fmla="*/ 198121 h 245146"/>
                    <a:gd name="connsiteX82" fmla="*/ 114991 w 142250"/>
                    <a:gd name="connsiteY82" fmla="*/ 198031 h 245146"/>
                    <a:gd name="connsiteX83" fmla="*/ 116255 w 142250"/>
                    <a:gd name="connsiteY83" fmla="*/ 211299 h 245146"/>
                    <a:gd name="connsiteX84" fmla="*/ 111832 w 142250"/>
                    <a:gd name="connsiteY84" fmla="*/ 208681 h 245146"/>
                    <a:gd name="connsiteX85" fmla="*/ 104070 w 142250"/>
                    <a:gd name="connsiteY85" fmla="*/ 209043 h 245146"/>
                    <a:gd name="connsiteX86" fmla="*/ 100911 w 142250"/>
                    <a:gd name="connsiteY86" fmla="*/ 205974 h 245146"/>
                    <a:gd name="connsiteX87" fmla="*/ 93239 w 142250"/>
                    <a:gd name="connsiteY87" fmla="*/ 205161 h 245146"/>
                    <a:gd name="connsiteX88" fmla="*/ 88004 w 142250"/>
                    <a:gd name="connsiteY88" fmla="*/ 215902 h 245146"/>
                    <a:gd name="connsiteX89" fmla="*/ 87823 w 142250"/>
                    <a:gd name="connsiteY89" fmla="*/ 219784 h 245146"/>
                    <a:gd name="connsiteX90" fmla="*/ 92968 w 142250"/>
                    <a:gd name="connsiteY90" fmla="*/ 224297 h 245146"/>
                    <a:gd name="connsiteX91" fmla="*/ 89809 w 142250"/>
                    <a:gd name="connsiteY91" fmla="*/ 229712 h 245146"/>
                    <a:gd name="connsiteX92" fmla="*/ 92065 w 142250"/>
                    <a:gd name="connsiteY92" fmla="*/ 233503 h 245146"/>
                    <a:gd name="connsiteX93" fmla="*/ 85476 w 142250"/>
                    <a:gd name="connsiteY93" fmla="*/ 240272 h 245146"/>
                    <a:gd name="connsiteX94" fmla="*/ 85476 w 142250"/>
                    <a:gd name="connsiteY94" fmla="*/ 240272 h 245146"/>
                    <a:gd name="connsiteX95" fmla="*/ 82227 w 142250"/>
                    <a:gd name="connsiteY95" fmla="*/ 238467 h 245146"/>
                    <a:gd name="connsiteX96" fmla="*/ 80422 w 142250"/>
                    <a:gd name="connsiteY96" fmla="*/ 239821 h 245146"/>
                    <a:gd name="connsiteX97" fmla="*/ 75999 w 142250"/>
                    <a:gd name="connsiteY97" fmla="*/ 236752 h 245146"/>
                    <a:gd name="connsiteX98" fmla="*/ 74194 w 142250"/>
                    <a:gd name="connsiteY98" fmla="*/ 239641 h 245146"/>
                    <a:gd name="connsiteX99" fmla="*/ 66973 w 142250"/>
                    <a:gd name="connsiteY99" fmla="*/ 239370 h 245146"/>
                    <a:gd name="connsiteX100" fmla="*/ 64265 w 142250"/>
                    <a:gd name="connsiteY100" fmla="*/ 242258 h 245146"/>
                    <a:gd name="connsiteX101" fmla="*/ 65078 w 142250"/>
                    <a:gd name="connsiteY101" fmla="*/ 245147 h 245146"/>
                    <a:gd name="connsiteX102" fmla="*/ 57676 w 142250"/>
                    <a:gd name="connsiteY102" fmla="*/ 241536 h 245146"/>
                    <a:gd name="connsiteX103" fmla="*/ 57225 w 142250"/>
                    <a:gd name="connsiteY103" fmla="*/ 237836 h 245146"/>
                    <a:gd name="connsiteX104" fmla="*/ 54517 w 142250"/>
                    <a:gd name="connsiteY104" fmla="*/ 238467 h 245146"/>
                    <a:gd name="connsiteX105" fmla="*/ 54337 w 142250"/>
                    <a:gd name="connsiteY105" fmla="*/ 242078 h 245146"/>
                    <a:gd name="connsiteX106" fmla="*/ 51809 w 142250"/>
                    <a:gd name="connsiteY106" fmla="*/ 244334 h 245146"/>
                    <a:gd name="connsiteX107" fmla="*/ 50546 w 142250"/>
                    <a:gd name="connsiteY107" fmla="*/ 241265 h 245146"/>
                    <a:gd name="connsiteX108" fmla="*/ 46394 w 142250"/>
                    <a:gd name="connsiteY108" fmla="*/ 241626 h 245146"/>
                    <a:gd name="connsiteX109" fmla="*/ 40166 w 142250"/>
                    <a:gd name="connsiteY109" fmla="*/ 236662 h 245146"/>
                    <a:gd name="connsiteX110" fmla="*/ 34840 w 142250"/>
                    <a:gd name="connsiteY110" fmla="*/ 235218 h 245146"/>
                    <a:gd name="connsiteX111" fmla="*/ 34840 w 142250"/>
                    <a:gd name="connsiteY111" fmla="*/ 229622 h 245146"/>
                    <a:gd name="connsiteX112" fmla="*/ 39534 w 142250"/>
                    <a:gd name="connsiteY112" fmla="*/ 225199 h 245146"/>
                    <a:gd name="connsiteX113" fmla="*/ 33396 w 142250"/>
                    <a:gd name="connsiteY113" fmla="*/ 221950 h 245146"/>
                    <a:gd name="connsiteX114" fmla="*/ 34840 w 142250"/>
                    <a:gd name="connsiteY114" fmla="*/ 221950 h 245146"/>
                    <a:gd name="connsiteX115" fmla="*/ 36465 w 142250"/>
                    <a:gd name="connsiteY115" fmla="*/ 215180 h 245146"/>
                    <a:gd name="connsiteX116" fmla="*/ 40798 w 142250"/>
                    <a:gd name="connsiteY116" fmla="*/ 213465 h 245146"/>
                    <a:gd name="connsiteX117" fmla="*/ 35292 w 142250"/>
                    <a:gd name="connsiteY117" fmla="*/ 211028 h 245146"/>
                    <a:gd name="connsiteX118" fmla="*/ 34209 w 142250"/>
                    <a:gd name="connsiteY118" fmla="*/ 208320 h 245146"/>
                    <a:gd name="connsiteX119" fmla="*/ 38902 w 142250"/>
                    <a:gd name="connsiteY119" fmla="*/ 205432 h 245146"/>
                    <a:gd name="connsiteX120" fmla="*/ 36646 w 142250"/>
                    <a:gd name="connsiteY120" fmla="*/ 202815 h 245146"/>
                    <a:gd name="connsiteX121" fmla="*/ 37187 w 142250"/>
                    <a:gd name="connsiteY121" fmla="*/ 199746 h 245146"/>
                    <a:gd name="connsiteX122" fmla="*/ 29786 w 142250"/>
                    <a:gd name="connsiteY122" fmla="*/ 198572 h 245146"/>
                    <a:gd name="connsiteX123" fmla="*/ 28522 w 142250"/>
                    <a:gd name="connsiteY123" fmla="*/ 200648 h 245146"/>
                    <a:gd name="connsiteX124" fmla="*/ 23016 w 142250"/>
                    <a:gd name="connsiteY124" fmla="*/ 200739 h 245146"/>
                    <a:gd name="connsiteX125" fmla="*/ 21301 w 142250"/>
                    <a:gd name="connsiteY125" fmla="*/ 203356 h 245146"/>
                    <a:gd name="connsiteX126" fmla="*/ 19045 w 142250"/>
                    <a:gd name="connsiteY126" fmla="*/ 202363 h 245146"/>
                    <a:gd name="connsiteX127" fmla="*/ 18323 w 142250"/>
                    <a:gd name="connsiteY127" fmla="*/ 198482 h 245146"/>
                    <a:gd name="connsiteX128" fmla="*/ 8665 w 142250"/>
                    <a:gd name="connsiteY128" fmla="*/ 194962 h 245146"/>
                    <a:gd name="connsiteX129" fmla="*/ 8665 w 142250"/>
                    <a:gd name="connsiteY129" fmla="*/ 188824 h 245146"/>
                    <a:gd name="connsiteX130" fmla="*/ 6318 w 142250"/>
                    <a:gd name="connsiteY130" fmla="*/ 184131 h 245146"/>
                    <a:gd name="connsiteX131" fmla="*/ 10109 w 142250"/>
                    <a:gd name="connsiteY131" fmla="*/ 181333 h 245146"/>
                    <a:gd name="connsiteX132" fmla="*/ 10109 w 142250"/>
                    <a:gd name="connsiteY132" fmla="*/ 174653 h 245146"/>
                    <a:gd name="connsiteX133" fmla="*/ 7762 w 142250"/>
                    <a:gd name="connsiteY133" fmla="*/ 174022 h 245146"/>
                    <a:gd name="connsiteX134" fmla="*/ 7401 w 142250"/>
                    <a:gd name="connsiteY134" fmla="*/ 170321 h 245146"/>
                    <a:gd name="connsiteX135" fmla="*/ 4874 w 142250"/>
                    <a:gd name="connsiteY135" fmla="*/ 168877 h 245146"/>
                    <a:gd name="connsiteX136" fmla="*/ 5416 w 142250"/>
                    <a:gd name="connsiteY136" fmla="*/ 162288 h 245146"/>
                    <a:gd name="connsiteX137" fmla="*/ 0 w 142250"/>
                    <a:gd name="connsiteY137" fmla="*/ 157053 h 245146"/>
                    <a:gd name="connsiteX138" fmla="*/ 5055 w 142250"/>
                    <a:gd name="connsiteY138" fmla="*/ 151998 h 245146"/>
                    <a:gd name="connsiteX139" fmla="*/ 4242 w 142250"/>
                    <a:gd name="connsiteY139" fmla="*/ 143604 h 245146"/>
                    <a:gd name="connsiteX140" fmla="*/ 11463 w 142250"/>
                    <a:gd name="connsiteY140" fmla="*/ 139181 h 245146"/>
                    <a:gd name="connsiteX141" fmla="*/ 8394 w 142250"/>
                    <a:gd name="connsiteY141" fmla="*/ 136744 h 245146"/>
                    <a:gd name="connsiteX142" fmla="*/ 6950 w 142250"/>
                    <a:gd name="connsiteY142" fmla="*/ 131599 h 245146"/>
                    <a:gd name="connsiteX143" fmla="*/ 6950 w 142250"/>
                    <a:gd name="connsiteY143" fmla="*/ 131599 h 245146"/>
                    <a:gd name="connsiteX144" fmla="*/ 8665 w 142250"/>
                    <a:gd name="connsiteY144" fmla="*/ 132051 h 245146"/>
                    <a:gd name="connsiteX145" fmla="*/ 14171 w 142250"/>
                    <a:gd name="connsiteY145" fmla="*/ 124288 h 245146"/>
                    <a:gd name="connsiteX146" fmla="*/ 16518 w 142250"/>
                    <a:gd name="connsiteY146" fmla="*/ 126996 h 245146"/>
                    <a:gd name="connsiteX147" fmla="*/ 16788 w 142250"/>
                    <a:gd name="connsiteY147" fmla="*/ 125462 h 245146"/>
                    <a:gd name="connsiteX148" fmla="*/ 23558 w 142250"/>
                    <a:gd name="connsiteY148" fmla="*/ 125371 h 245146"/>
                    <a:gd name="connsiteX149" fmla="*/ 26446 w 142250"/>
                    <a:gd name="connsiteY149" fmla="*/ 121129 h 245146"/>
                    <a:gd name="connsiteX150" fmla="*/ 25814 w 142250"/>
                    <a:gd name="connsiteY150" fmla="*/ 103799 h 245146"/>
                    <a:gd name="connsiteX151" fmla="*/ 31320 w 142250"/>
                    <a:gd name="connsiteY151" fmla="*/ 104160 h 245146"/>
                    <a:gd name="connsiteX152" fmla="*/ 34750 w 142250"/>
                    <a:gd name="connsiteY152" fmla="*/ 101543 h 245146"/>
                    <a:gd name="connsiteX153" fmla="*/ 33396 w 142250"/>
                    <a:gd name="connsiteY153" fmla="*/ 94683 h 245146"/>
                    <a:gd name="connsiteX154" fmla="*/ 25273 w 142250"/>
                    <a:gd name="connsiteY154" fmla="*/ 89989 h 245146"/>
                    <a:gd name="connsiteX155" fmla="*/ 24190 w 142250"/>
                    <a:gd name="connsiteY155" fmla="*/ 85837 h 245146"/>
                    <a:gd name="connsiteX156" fmla="*/ 20579 w 142250"/>
                    <a:gd name="connsiteY156" fmla="*/ 85747 h 245146"/>
                    <a:gd name="connsiteX157" fmla="*/ 19135 w 142250"/>
                    <a:gd name="connsiteY157" fmla="*/ 81324 h 245146"/>
                    <a:gd name="connsiteX158" fmla="*/ 7492 w 142250"/>
                    <a:gd name="connsiteY158" fmla="*/ 75909 h 245146"/>
                    <a:gd name="connsiteX159" fmla="*/ 6138 w 142250"/>
                    <a:gd name="connsiteY159" fmla="*/ 73562 h 245146"/>
                    <a:gd name="connsiteX160" fmla="*/ 4964 w 142250"/>
                    <a:gd name="connsiteY160" fmla="*/ 72389 h 245146"/>
                    <a:gd name="connsiteX161" fmla="*/ 5596 w 142250"/>
                    <a:gd name="connsiteY161" fmla="*/ 68237 h 245146"/>
                    <a:gd name="connsiteX162" fmla="*/ 2888 w 142250"/>
                    <a:gd name="connsiteY162" fmla="*/ 67063 h 245146"/>
                    <a:gd name="connsiteX163" fmla="*/ 2888 w 142250"/>
                    <a:gd name="connsiteY163" fmla="*/ 59752 h 245146"/>
                    <a:gd name="connsiteX164" fmla="*/ 5777 w 142250"/>
                    <a:gd name="connsiteY164" fmla="*/ 58037 h 245146"/>
                    <a:gd name="connsiteX165" fmla="*/ 3881 w 142250"/>
                    <a:gd name="connsiteY165" fmla="*/ 56322 h 245146"/>
                    <a:gd name="connsiteX166" fmla="*/ 7311 w 142250"/>
                    <a:gd name="connsiteY166" fmla="*/ 55149 h 245146"/>
                    <a:gd name="connsiteX167" fmla="*/ 9026 w 142250"/>
                    <a:gd name="connsiteY167" fmla="*/ 49282 h 245146"/>
                    <a:gd name="connsiteX168" fmla="*/ 11644 w 142250"/>
                    <a:gd name="connsiteY168" fmla="*/ 49102 h 245146"/>
                    <a:gd name="connsiteX169" fmla="*/ 12095 w 142250"/>
                    <a:gd name="connsiteY169" fmla="*/ 46394 h 245146"/>
                    <a:gd name="connsiteX170" fmla="*/ 17150 w 142250"/>
                    <a:gd name="connsiteY170" fmla="*/ 45130 h 245146"/>
                    <a:gd name="connsiteX171" fmla="*/ 27981 w 142250"/>
                    <a:gd name="connsiteY171" fmla="*/ 24009 h 245146"/>
                    <a:gd name="connsiteX172" fmla="*/ 31952 w 142250"/>
                    <a:gd name="connsiteY172" fmla="*/ 21301 h 245146"/>
                    <a:gd name="connsiteX173" fmla="*/ 31772 w 142250"/>
                    <a:gd name="connsiteY173" fmla="*/ 12907 h 245146"/>
                    <a:gd name="connsiteX174" fmla="*/ 31772 w 142250"/>
                    <a:gd name="connsiteY174" fmla="*/ 12907 h 245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42250" h="245146">
                      <a:moveTo>
                        <a:pt x="31772" y="12817"/>
                      </a:moveTo>
                      <a:lnTo>
                        <a:pt x="33306" y="5055"/>
                      </a:lnTo>
                      <a:lnTo>
                        <a:pt x="39534" y="0"/>
                      </a:lnTo>
                      <a:lnTo>
                        <a:pt x="52531" y="4513"/>
                      </a:lnTo>
                      <a:lnTo>
                        <a:pt x="52531" y="4513"/>
                      </a:lnTo>
                      <a:lnTo>
                        <a:pt x="53163" y="4784"/>
                      </a:lnTo>
                      <a:lnTo>
                        <a:pt x="53163" y="4784"/>
                      </a:lnTo>
                      <a:lnTo>
                        <a:pt x="53976" y="6138"/>
                      </a:lnTo>
                      <a:lnTo>
                        <a:pt x="57405" y="3971"/>
                      </a:lnTo>
                      <a:lnTo>
                        <a:pt x="65439" y="4423"/>
                      </a:lnTo>
                      <a:lnTo>
                        <a:pt x="66883" y="9207"/>
                      </a:lnTo>
                      <a:lnTo>
                        <a:pt x="63995" y="7943"/>
                      </a:lnTo>
                      <a:lnTo>
                        <a:pt x="63092" y="14712"/>
                      </a:lnTo>
                      <a:lnTo>
                        <a:pt x="63724" y="18413"/>
                      </a:lnTo>
                      <a:lnTo>
                        <a:pt x="66702" y="20038"/>
                      </a:lnTo>
                      <a:lnTo>
                        <a:pt x="65078" y="20670"/>
                      </a:lnTo>
                      <a:lnTo>
                        <a:pt x="66161" y="23377"/>
                      </a:lnTo>
                      <a:lnTo>
                        <a:pt x="68417" y="23738"/>
                      </a:lnTo>
                      <a:lnTo>
                        <a:pt x="71035" y="29064"/>
                      </a:lnTo>
                      <a:lnTo>
                        <a:pt x="72298" y="27800"/>
                      </a:lnTo>
                      <a:lnTo>
                        <a:pt x="82317" y="29515"/>
                      </a:lnTo>
                      <a:lnTo>
                        <a:pt x="82317" y="29515"/>
                      </a:lnTo>
                      <a:lnTo>
                        <a:pt x="85657" y="30327"/>
                      </a:lnTo>
                      <a:lnTo>
                        <a:pt x="84664" y="38361"/>
                      </a:lnTo>
                      <a:lnTo>
                        <a:pt x="86289" y="40617"/>
                      </a:lnTo>
                      <a:lnTo>
                        <a:pt x="90170" y="41881"/>
                      </a:lnTo>
                      <a:lnTo>
                        <a:pt x="93871" y="39895"/>
                      </a:lnTo>
                      <a:lnTo>
                        <a:pt x="93871" y="39895"/>
                      </a:lnTo>
                      <a:lnTo>
                        <a:pt x="93329" y="44318"/>
                      </a:lnTo>
                      <a:lnTo>
                        <a:pt x="93329" y="44318"/>
                      </a:lnTo>
                      <a:lnTo>
                        <a:pt x="100730" y="45762"/>
                      </a:lnTo>
                      <a:lnTo>
                        <a:pt x="96759" y="49192"/>
                      </a:lnTo>
                      <a:lnTo>
                        <a:pt x="96669" y="57405"/>
                      </a:lnTo>
                      <a:lnTo>
                        <a:pt x="104160" y="69230"/>
                      </a:lnTo>
                      <a:lnTo>
                        <a:pt x="103709" y="71125"/>
                      </a:lnTo>
                      <a:lnTo>
                        <a:pt x="103709" y="71125"/>
                      </a:lnTo>
                      <a:lnTo>
                        <a:pt x="101633" y="70222"/>
                      </a:lnTo>
                      <a:lnTo>
                        <a:pt x="95044" y="77263"/>
                      </a:lnTo>
                      <a:lnTo>
                        <a:pt x="88997" y="76811"/>
                      </a:lnTo>
                      <a:lnTo>
                        <a:pt x="87823" y="80241"/>
                      </a:lnTo>
                      <a:lnTo>
                        <a:pt x="88455" y="81685"/>
                      </a:lnTo>
                      <a:lnTo>
                        <a:pt x="90982" y="80602"/>
                      </a:lnTo>
                      <a:lnTo>
                        <a:pt x="93239" y="84935"/>
                      </a:lnTo>
                      <a:lnTo>
                        <a:pt x="89267" y="96759"/>
                      </a:lnTo>
                      <a:lnTo>
                        <a:pt x="92246" y="97030"/>
                      </a:lnTo>
                      <a:lnTo>
                        <a:pt x="97030" y="101452"/>
                      </a:lnTo>
                      <a:lnTo>
                        <a:pt x="93871" y="108673"/>
                      </a:lnTo>
                      <a:lnTo>
                        <a:pt x="96759" y="112013"/>
                      </a:lnTo>
                      <a:lnTo>
                        <a:pt x="95134" y="115352"/>
                      </a:lnTo>
                      <a:lnTo>
                        <a:pt x="98293" y="122573"/>
                      </a:lnTo>
                      <a:lnTo>
                        <a:pt x="97391" y="126274"/>
                      </a:lnTo>
                      <a:lnTo>
                        <a:pt x="96127" y="125281"/>
                      </a:lnTo>
                      <a:lnTo>
                        <a:pt x="91975" y="130065"/>
                      </a:lnTo>
                      <a:lnTo>
                        <a:pt x="93329" y="133495"/>
                      </a:lnTo>
                      <a:lnTo>
                        <a:pt x="97120" y="132592"/>
                      </a:lnTo>
                      <a:lnTo>
                        <a:pt x="95947" y="134488"/>
                      </a:lnTo>
                      <a:lnTo>
                        <a:pt x="102084" y="139994"/>
                      </a:lnTo>
                      <a:lnTo>
                        <a:pt x="104792" y="151005"/>
                      </a:lnTo>
                      <a:lnTo>
                        <a:pt x="113006" y="147305"/>
                      </a:lnTo>
                      <a:lnTo>
                        <a:pt x="114991" y="153984"/>
                      </a:lnTo>
                      <a:lnTo>
                        <a:pt x="117790" y="156782"/>
                      </a:lnTo>
                      <a:lnTo>
                        <a:pt x="129704" y="158407"/>
                      </a:lnTo>
                      <a:lnTo>
                        <a:pt x="132412" y="155699"/>
                      </a:lnTo>
                      <a:lnTo>
                        <a:pt x="135751" y="161385"/>
                      </a:lnTo>
                      <a:lnTo>
                        <a:pt x="136744" y="160573"/>
                      </a:lnTo>
                      <a:lnTo>
                        <a:pt x="136112" y="164003"/>
                      </a:lnTo>
                      <a:lnTo>
                        <a:pt x="139271" y="164996"/>
                      </a:lnTo>
                      <a:lnTo>
                        <a:pt x="142250" y="172307"/>
                      </a:lnTo>
                      <a:lnTo>
                        <a:pt x="138549" y="177993"/>
                      </a:lnTo>
                      <a:lnTo>
                        <a:pt x="136112" y="178625"/>
                      </a:lnTo>
                      <a:lnTo>
                        <a:pt x="137286" y="180610"/>
                      </a:lnTo>
                      <a:lnTo>
                        <a:pt x="134849" y="182145"/>
                      </a:lnTo>
                      <a:lnTo>
                        <a:pt x="135119" y="187109"/>
                      </a:lnTo>
                      <a:lnTo>
                        <a:pt x="137647" y="187290"/>
                      </a:lnTo>
                      <a:lnTo>
                        <a:pt x="132231" y="189637"/>
                      </a:lnTo>
                      <a:lnTo>
                        <a:pt x="133404" y="192886"/>
                      </a:lnTo>
                      <a:lnTo>
                        <a:pt x="133404" y="192886"/>
                      </a:lnTo>
                      <a:lnTo>
                        <a:pt x="128982" y="192344"/>
                      </a:lnTo>
                      <a:lnTo>
                        <a:pt x="125732" y="194691"/>
                      </a:lnTo>
                      <a:lnTo>
                        <a:pt x="122303" y="193428"/>
                      </a:lnTo>
                      <a:lnTo>
                        <a:pt x="119685" y="194511"/>
                      </a:lnTo>
                      <a:lnTo>
                        <a:pt x="119865" y="198121"/>
                      </a:lnTo>
                      <a:lnTo>
                        <a:pt x="114991" y="198031"/>
                      </a:lnTo>
                      <a:lnTo>
                        <a:pt x="116255" y="211299"/>
                      </a:lnTo>
                      <a:lnTo>
                        <a:pt x="111832" y="208681"/>
                      </a:lnTo>
                      <a:lnTo>
                        <a:pt x="104070" y="209043"/>
                      </a:lnTo>
                      <a:lnTo>
                        <a:pt x="100911" y="205974"/>
                      </a:lnTo>
                      <a:lnTo>
                        <a:pt x="93239" y="205161"/>
                      </a:lnTo>
                      <a:lnTo>
                        <a:pt x="88004" y="215902"/>
                      </a:lnTo>
                      <a:lnTo>
                        <a:pt x="87823" y="219784"/>
                      </a:lnTo>
                      <a:lnTo>
                        <a:pt x="92968" y="224297"/>
                      </a:lnTo>
                      <a:lnTo>
                        <a:pt x="89809" y="229712"/>
                      </a:lnTo>
                      <a:lnTo>
                        <a:pt x="92065" y="233503"/>
                      </a:lnTo>
                      <a:lnTo>
                        <a:pt x="85476" y="240272"/>
                      </a:lnTo>
                      <a:lnTo>
                        <a:pt x="85476" y="240272"/>
                      </a:lnTo>
                      <a:lnTo>
                        <a:pt x="82227" y="238467"/>
                      </a:lnTo>
                      <a:lnTo>
                        <a:pt x="80422" y="239821"/>
                      </a:lnTo>
                      <a:lnTo>
                        <a:pt x="75999" y="236752"/>
                      </a:lnTo>
                      <a:lnTo>
                        <a:pt x="74194" y="239641"/>
                      </a:lnTo>
                      <a:lnTo>
                        <a:pt x="66973" y="239370"/>
                      </a:lnTo>
                      <a:lnTo>
                        <a:pt x="64265" y="242258"/>
                      </a:lnTo>
                      <a:lnTo>
                        <a:pt x="65078" y="245147"/>
                      </a:lnTo>
                      <a:lnTo>
                        <a:pt x="57676" y="241536"/>
                      </a:lnTo>
                      <a:lnTo>
                        <a:pt x="57225" y="237836"/>
                      </a:lnTo>
                      <a:lnTo>
                        <a:pt x="54517" y="238467"/>
                      </a:lnTo>
                      <a:lnTo>
                        <a:pt x="54337" y="242078"/>
                      </a:lnTo>
                      <a:lnTo>
                        <a:pt x="51809" y="244334"/>
                      </a:lnTo>
                      <a:lnTo>
                        <a:pt x="50546" y="241265"/>
                      </a:lnTo>
                      <a:lnTo>
                        <a:pt x="46394" y="241626"/>
                      </a:lnTo>
                      <a:lnTo>
                        <a:pt x="40166" y="236662"/>
                      </a:lnTo>
                      <a:lnTo>
                        <a:pt x="34840" y="235218"/>
                      </a:lnTo>
                      <a:lnTo>
                        <a:pt x="34840" y="229622"/>
                      </a:lnTo>
                      <a:lnTo>
                        <a:pt x="39534" y="225199"/>
                      </a:lnTo>
                      <a:lnTo>
                        <a:pt x="33396" y="221950"/>
                      </a:lnTo>
                      <a:lnTo>
                        <a:pt x="34840" y="221950"/>
                      </a:lnTo>
                      <a:lnTo>
                        <a:pt x="36465" y="215180"/>
                      </a:lnTo>
                      <a:lnTo>
                        <a:pt x="40798" y="213465"/>
                      </a:lnTo>
                      <a:lnTo>
                        <a:pt x="35292" y="211028"/>
                      </a:lnTo>
                      <a:lnTo>
                        <a:pt x="34209" y="208320"/>
                      </a:lnTo>
                      <a:lnTo>
                        <a:pt x="38902" y="205432"/>
                      </a:lnTo>
                      <a:lnTo>
                        <a:pt x="36646" y="202815"/>
                      </a:lnTo>
                      <a:lnTo>
                        <a:pt x="37187" y="199746"/>
                      </a:lnTo>
                      <a:lnTo>
                        <a:pt x="29786" y="198572"/>
                      </a:lnTo>
                      <a:lnTo>
                        <a:pt x="28522" y="200648"/>
                      </a:lnTo>
                      <a:lnTo>
                        <a:pt x="23016" y="200739"/>
                      </a:lnTo>
                      <a:lnTo>
                        <a:pt x="21301" y="203356"/>
                      </a:lnTo>
                      <a:lnTo>
                        <a:pt x="19045" y="202363"/>
                      </a:lnTo>
                      <a:lnTo>
                        <a:pt x="18323" y="198482"/>
                      </a:lnTo>
                      <a:lnTo>
                        <a:pt x="8665" y="194962"/>
                      </a:lnTo>
                      <a:lnTo>
                        <a:pt x="8665" y="188824"/>
                      </a:lnTo>
                      <a:lnTo>
                        <a:pt x="6318" y="184131"/>
                      </a:lnTo>
                      <a:lnTo>
                        <a:pt x="10109" y="181333"/>
                      </a:lnTo>
                      <a:lnTo>
                        <a:pt x="10109" y="174653"/>
                      </a:lnTo>
                      <a:lnTo>
                        <a:pt x="7762" y="174022"/>
                      </a:lnTo>
                      <a:lnTo>
                        <a:pt x="7401" y="170321"/>
                      </a:lnTo>
                      <a:lnTo>
                        <a:pt x="4874" y="168877"/>
                      </a:lnTo>
                      <a:lnTo>
                        <a:pt x="5416" y="162288"/>
                      </a:lnTo>
                      <a:lnTo>
                        <a:pt x="0" y="157053"/>
                      </a:lnTo>
                      <a:lnTo>
                        <a:pt x="5055" y="151998"/>
                      </a:lnTo>
                      <a:lnTo>
                        <a:pt x="4242" y="143604"/>
                      </a:lnTo>
                      <a:lnTo>
                        <a:pt x="11463" y="139181"/>
                      </a:lnTo>
                      <a:lnTo>
                        <a:pt x="8394" y="136744"/>
                      </a:lnTo>
                      <a:lnTo>
                        <a:pt x="6950" y="131599"/>
                      </a:lnTo>
                      <a:lnTo>
                        <a:pt x="6950" y="131599"/>
                      </a:lnTo>
                      <a:lnTo>
                        <a:pt x="8665" y="132051"/>
                      </a:lnTo>
                      <a:lnTo>
                        <a:pt x="14171" y="124288"/>
                      </a:lnTo>
                      <a:lnTo>
                        <a:pt x="16518" y="126996"/>
                      </a:lnTo>
                      <a:lnTo>
                        <a:pt x="16788" y="125462"/>
                      </a:lnTo>
                      <a:lnTo>
                        <a:pt x="23558" y="125371"/>
                      </a:lnTo>
                      <a:lnTo>
                        <a:pt x="26446" y="121129"/>
                      </a:lnTo>
                      <a:lnTo>
                        <a:pt x="25814" y="103799"/>
                      </a:lnTo>
                      <a:lnTo>
                        <a:pt x="31320" y="104160"/>
                      </a:lnTo>
                      <a:lnTo>
                        <a:pt x="34750" y="101543"/>
                      </a:lnTo>
                      <a:lnTo>
                        <a:pt x="33396" y="94683"/>
                      </a:lnTo>
                      <a:lnTo>
                        <a:pt x="25273" y="89989"/>
                      </a:lnTo>
                      <a:lnTo>
                        <a:pt x="24190" y="85837"/>
                      </a:lnTo>
                      <a:lnTo>
                        <a:pt x="20579" y="85747"/>
                      </a:lnTo>
                      <a:lnTo>
                        <a:pt x="19135" y="81324"/>
                      </a:lnTo>
                      <a:lnTo>
                        <a:pt x="7492" y="75909"/>
                      </a:lnTo>
                      <a:lnTo>
                        <a:pt x="6138" y="73562"/>
                      </a:lnTo>
                      <a:lnTo>
                        <a:pt x="4964" y="72389"/>
                      </a:lnTo>
                      <a:lnTo>
                        <a:pt x="5596" y="68237"/>
                      </a:lnTo>
                      <a:lnTo>
                        <a:pt x="2888" y="67063"/>
                      </a:lnTo>
                      <a:lnTo>
                        <a:pt x="2888" y="59752"/>
                      </a:lnTo>
                      <a:lnTo>
                        <a:pt x="5777" y="58037"/>
                      </a:lnTo>
                      <a:lnTo>
                        <a:pt x="3881" y="56322"/>
                      </a:lnTo>
                      <a:lnTo>
                        <a:pt x="7311" y="55149"/>
                      </a:lnTo>
                      <a:lnTo>
                        <a:pt x="9026" y="49282"/>
                      </a:lnTo>
                      <a:lnTo>
                        <a:pt x="11644" y="49102"/>
                      </a:lnTo>
                      <a:lnTo>
                        <a:pt x="12095" y="46394"/>
                      </a:lnTo>
                      <a:lnTo>
                        <a:pt x="17150" y="45130"/>
                      </a:lnTo>
                      <a:lnTo>
                        <a:pt x="27981" y="24009"/>
                      </a:lnTo>
                      <a:lnTo>
                        <a:pt x="31952" y="21301"/>
                      </a:lnTo>
                      <a:lnTo>
                        <a:pt x="31772" y="12907"/>
                      </a:lnTo>
                      <a:lnTo>
                        <a:pt x="31772" y="12907"/>
                      </a:lnTo>
                      <a:close/>
                    </a:path>
                  </a:pathLst>
                </a:custGeom>
                <a:grpFill/>
                <a:ln w="4505" cap="flat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8" name="Freeform: Shape 200">
                  <a:extLst>
                    <a:ext uri="{FF2B5EF4-FFF2-40B4-BE49-F238E27FC236}">
                      <a16:creationId xmlns="" xmlns:a16="http://schemas.microsoft.com/office/drawing/2014/main" id="{D0D7BEBB-43C0-460D-9346-54924979F694}"/>
                    </a:ext>
                  </a:extLst>
                </p:cNvPr>
                <p:cNvSpPr/>
                <p:nvPr/>
              </p:nvSpPr>
              <p:spPr>
                <a:xfrm>
                  <a:off x="2571983" y="1178601"/>
                  <a:ext cx="328717" cy="346096"/>
                </a:xfrm>
                <a:custGeom>
                  <a:avLst/>
                  <a:gdLst>
                    <a:gd name="connsiteX0" fmla="*/ 225380 w 336489"/>
                    <a:gd name="connsiteY0" fmla="*/ 373226 h 373225"/>
                    <a:gd name="connsiteX1" fmla="*/ 223574 w 336489"/>
                    <a:gd name="connsiteY1" fmla="*/ 367991 h 373225"/>
                    <a:gd name="connsiteX2" fmla="*/ 213375 w 336489"/>
                    <a:gd name="connsiteY2" fmla="*/ 356528 h 373225"/>
                    <a:gd name="connsiteX3" fmla="*/ 208591 w 336489"/>
                    <a:gd name="connsiteY3" fmla="*/ 356167 h 373225"/>
                    <a:gd name="connsiteX4" fmla="*/ 205974 w 336489"/>
                    <a:gd name="connsiteY4" fmla="*/ 353278 h 373225"/>
                    <a:gd name="connsiteX5" fmla="*/ 202634 w 336489"/>
                    <a:gd name="connsiteY5" fmla="*/ 357701 h 373225"/>
                    <a:gd name="connsiteX6" fmla="*/ 197038 w 336489"/>
                    <a:gd name="connsiteY6" fmla="*/ 356618 h 373225"/>
                    <a:gd name="connsiteX7" fmla="*/ 195052 w 336489"/>
                    <a:gd name="connsiteY7" fmla="*/ 354632 h 373225"/>
                    <a:gd name="connsiteX8" fmla="*/ 193698 w 336489"/>
                    <a:gd name="connsiteY8" fmla="*/ 345335 h 373225"/>
                    <a:gd name="connsiteX9" fmla="*/ 188734 w 336489"/>
                    <a:gd name="connsiteY9" fmla="*/ 345335 h 373225"/>
                    <a:gd name="connsiteX10" fmla="*/ 186748 w 336489"/>
                    <a:gd name="connsiteY10" fmla="*/ 347953 h 373225"/>
                    <a:gd name="connsiteX11" fmla="*/ 179437 w 336489"/>
                    <a:gd name="connsiteY11" fmla="*/ 347953 h 373225"/>
                    <a:gd name="connsiteX12" fmla="*/ 179437 w 336489"/>
                    <a:gd name="connsiteY12" fmla="*/ 347953 h 373225"/>
                    <a:gd name="connsiteX13" fmla="*/ 176910 w 336489"/>
                    <a:gd name="connsiteY13" fmla="*/ 345335 h 373225"/>
                    <a:gd name="connsiteX14" fmla="*/ 176910 w 336489"/>
                    <a:gd name="connsiteY14" fmla="*/ 345335 h 373225"/>
                    <a:gd name="connsiteX15" fmla="*/ 177090 w 336489"/>
                    <a:gd name="connsiteY15" fmla="*/ 340913 h 373225"/>
                    <a:gd name="connsiteX16" fmla="*/ 179618 w 336489"/>
                    <a:gd name="connsiteY16" fmla="*/ 339920 h 373225"/>
                    <a:gd name="connsiteX17" fmla="*/ 183048 w 336489"/>
                    <a:gd name="connsiteY17" fmla="*/ 341815 h 373225"/>
                    <a:gd name="connsiteX18" fmla="*/ 186929 w 336489"/>
                    <a:gd name="connsiteY18" fmla="*/ 337122 h 373225"/>
                    <a:gd name="connsiteX19" fmla="*/ 183228 w 336489"/>
                    <a:gd name="connsiteY19" fmla="*/ 332789 h 373225"/>
                    <a:gd name="connsiteX20" fmla="*/ 183409 w 336489"/>
                    <a:gd name="connsiteY20" fmla="*/ 321507 h 373225"/>
                    <a:gd name="connsiteX21" fmla="*/ 179166 w 336489"/>
                    <a:gd name="connsiteY21" fmla="*/ 317716 h 373225"/>
                    <a:gd name="connsiteX22" fmla="*/ 179166 w 336489"/>
                    <a:gd name="connsiteY22" fmla="*/ 317716 h 373225"/>
                    <a:gd name="connsiteX23" fmla="*/ 178625 w 336489"/>
                    <a:gd name="connsiteY23" fmla="*/ 316091 h 373225"/>
                    <a:gd name="connsiteX24" fmla="*/ 180159 w 336489"/>
                    <a:gd name="connsiteY24" fmla="*/ 316091 h 373225"/>
                    <a:gd name="connsiteX25" fmla="*/ 180159 w 336489"/>
                    <a:gd name="connsiteY25" fmla="*/ 316091 h 373225"/>
                    <a:gd name="connsiteX26" fmla="*/ 182506 w 336489"/>
                    <a:gd name="connsiteY26" fmla="*/ 314466 h 373225"/>
                    <a:gd name="connsiteX27" fmla="*/ 182506 w 336489"/>
                    <a:gd name="connsiteY27" fmla="*/ 314466 h 373225"/>
                    <a:gd name="connsiteX28" fmla="*/ 183860 w 336489"/>
                    <a:gd name="connsiteY28" fmla="*/ 312390 h 373225"/>
                    <a:gd name="connsiteX29" fmla="*/ 183860 w 336489"/>
                    <a:gd name="connsiteY29" fmla="*/ 312390 h 373225"/>
                    <a:gd name="connsiteX30" fmla="*/ 184763 w 336489"/>
                    <a:gd name="connsiteY30" fmla="*/ 307065 h 373225"/>
                    <a:gd name="connsiteX31" fmla="*/ 166169 w 336489"/>
                    <a:gd name="connsiteY31" fmla="*/ 282244 h 373225"/>
                    <a:gd name="connsiteX32" fmla="*/ 166259 w 336489"/>
                    <a:gd name="connsiteY32" fmla="*/ 277099 h 373225"/>
                    <a:gd name="connsiteX33" fmla="*/ 167613 w 336489"/>
                    <a:gd name="connsiteY33" fmla="*/ 279897 h 373225"/>
                    <a:gd name="connsiteX34" fmla="*/ 170231 w 336489"/>
                    <a:gd name="connsiteY34" fmla="*/ 278994 h 373225"/>
                    <a:gd name="connsiteX35" fmla="*/ 169148 w 336489"/>
                    <a:gd name="connsiteY35" fmla="*/ 260130 h 373225"/>
                    <a:gd name="connsiteX36" fmla="*/ 162288 w 336489"/>
                    <a:gd name="connsiteY36" fmla="*/ 259949 h 373225"/>
                    <a:gd name="connsiteX37" fmla="*/ 162288 w 336489"/>
                    <a:gd name="connsiteY37" fmla="*/ 259949 h 373225"/>
                    <a:gd name="connsiteX38" fmla="*/ 161927 w 336489"/>
                    <a:gd name="connsiteY38" fmla="*/ 258325 h 373225"/>
                    <a:gd name="connsiteX39" fmla="*/ 161927 w 336489"/>
                    <a:gd name="connsiteY39" fmla="*/ 258325 h 373225"/>
                    <a:gd name="connsiteX40" fmla="*/ 160031 w 336489"/>
                    <a:gd name="connsiteY40" fmla="*/ 248035 h 373225"/>
                    <a:gd name="connsiteX41" fmla="*/ 162017 w 336489"/>
                    <a:gd name="connsiteY41" fmla="*/ 245598 h 373225"/>
                    <a:gd name="connsiteX42" fmla="*/ 162017 w 336489"/>
                    <a:gd name="connsiteY42" fmla="*/ 245598 h 373225"/>
                    <a:gd name="connsiteX43" fmla="*/ 160934 w 336489"/>
                    <a:gd name="connsiteY43" fmla="*/ 244605 h 373225"/>
                    <a:gd name="connsiteX44" fmla="*/ 163822 w 336489"/>
                    <a:gd name="connsiteY44" fmla="*/ 245508 h 373225"/>
                    <a:gd name="connsiteX45" fmla="*/ 163822 w 336489"/>
                    <a:gd name="connsiteY45" fmla="*/ 245508 h 373225"/>
                    <a:gd name="connsiteX46" fmla="*/ 166169 w 336489"/>
                    <a:gd name="connsiteY46" fmla="*/ 243251 h 373225"/>
                    <a:gd name="connsiteX47" fmla="*/ 166169 w 336489"/>
                    <a:gd name="connsiteY47" fmla="*/ 243251 h 373225"/>
                    <a:gd name="connsiteX48" fmla="*/ 165447 w 336489"/>
                    <a:gd name="connsiteY48" fmla="*/ 241717 h 373225"/>
                    <a:gd name="connsiteX49" fmla="*/ 165447 w 336489"/>
                    <a:gd name="connsiteY49" fmla="*/ 241717 h 373225"/>
                    <a:gd name="connsiteX50" fmla="*/ 163010 w 336489"/>
                    <a:gd name="connsiteY50" fmla="*/ 239641 h 373225"/>
                    <a:gd name="connsiteX51" fmla="*/ 163551 w 336489"/>
                    <a:gd name="connsiteY51" fmla="*/ 236843 h 373225"/>
                    <a:gd name="connsiteX52" fmla="*/ 161656 w 336489"/>
                    <a:gd name="connsiteY52" fmla="*/ 237204 h 373225"/>
                    <a:gd name="connsiteX53" fmla="*/ 161205 w 336489"/>
                    <a:gd name="connsiteY53" fmla="*/ 241626 h 373225"/>
                    <a:gd name="connsiteX54" fmla="*/ 154435 w 336489"/>
                    <a:gd name="connsiteY54" fmla="*/ 240543 h 373225"/>
                    <a:gd name="connsiteX55" fmla="*/ 150915 w 336489"/>
                    <a:gd name="connsiteY55" fmla="*/ 237113 h 373225"/>
                    <a:gd name="connsiteX56" fmla="*/ 144958 w 336489"/>
                    <a:gd name="connsiteY56" fmla="*/ 235218 h 373225"/>
                    <a:gd name="connsiteX57" fmla="*/ 144777 w 336489"/>
                    <a:gd name="connsiteY57" fmla="*/ 240634 h 373225"/>
                    <a:gd name="connsiteX58" fmla="*/ 137105 w 336489"/>
                    <a:gd name="connsiteY58" fmla="*/ 242349 h 373225"/>
                    <a:gd name="connsiteX59" fmla="*/ 137466 w 336489"/>
                    <a:gd name="connsiteY59" fmla="*/ 238197 h 373225"/>
                    <a:gd name="connsiteX60" fmla="*/ 141167 w 336489"/>
                    <a:gd name="connsiteY60" fmla="*/ 233864 h 373225"/>
                    <a:gd name="connsiteX61" fmla="*/ 139632 w 336489"/>
                    <a:gd name="connsiteY61" fmla="*/ 227185 h 373225"/>
                    <a:gd name="connsiteX62" fmla="*/ 137376 w 336489"/>
                    <a:gd name="connsiteY62" fmla="*/ 227275 h 373225"/>
                    <a:gd name="connsiteX63" fmla="*/ 135210 w 336489"/>
                    <a:gd name="connsiteY63" fmla="*/ 224206 h 373225"/>
                    <a:gd name="connsiteX64" fmla="*/ 135210 w 336489"/>
                    <a:gd name="connsiteY64" fmla="*/ 224206 h 373225"/>
                    <a:gd name="connsiteX65" fmla="*/ 134668 w 336489"/>
                    <a:gd name="connsiteY65" fmla="*/ 222582 h 373225"/>
                    <a:gd name="connsiteX66" fmla="*/ 134668 w 336489"/>
                    <a:gd name="connsiteY66" fmla="*/ 222582 h 373225"/>
                    <a:gd name="connsiteX67" fmla="*/ 127718 w 336489"/>
                    <a:gd name="connsiteY67" fmla="*/ 215902 h 373225"/>
                    <a:gd name="connsiteX68" fmla="*/ 124649 w 336489"/>
                    <a:gd name="connsiteY68" fmla="*/ 214909 h 373225"/>
                    <a:gd name="connsiteX69" fmla="*/ 121039 w 336489"/>
                    <a:gd name="connsiteY69" fmla="*/ 217708 h 373225"/>
                    <a:gd name="connsiteX70" fmla="*/ 120226 w 336489"/>
                    <a:gd name="connsiteY70" fmla="*/ 215541 h 373225"/>
                    <a:gd name="connsiteX71" fmla="*/ 127989 w 336489"/>
                    <a:gd name="connsiteY71" fmla="*/ 211299 h 373225"/>
                    <a:gd name="connsiteX72" fmla="*/ 125913 w 336489"/>
                    <a:gd name="connsiteY72" fmla="*/ 206786 h 373225"/>
                    <a:gd name="connsiteX73" fmla="*/ 127989 w 336489"/>
                    <a:gd name="connsiteY73" fmla="*/ 205342 h 373225"/>
                    <a:gd name="connsiteX74" fmla="*/ 125732 w 336489"/>
                    <a:gd name="connsiteY74" fmla="*/ 203898 h 373225"/>
                    <a:gd name="connsiteX75" fmla="*/ 137557 w 336489"/>
                    <a:gd name="connsiteY75" fmla="*/ 198211 h 373225"/>
                    <a:gd name="connsiteX76" fmla="*/ 136925 w 336489"/>
                    <a:gd name="connsiteY76" fmla="*/ 196135 h 373225"/>
                    <a:gd name="connsiteX77" fmla="*/ 139632 w 336489"/>
                    <a:gd name="connsiteY77" fmla="*/ 195413 h 373225"/>
                    <a:gd name="connsiteX78" fmla="*/ 138188 w 336489"/>
                    <a:gd name="connsiteY78" fmla="*/ 192435 h 373225"/>
                    <a:gd name="connsiteX79" fmla="*/ 128350 w 336489"/>
                    <a:gd name="connsiteY79" fmla="*/ 194330 h 373225"/>
                    <a:gd name="connsiteX80" fmla="*/ 124469 w 336489"/>
                    <a:gd name="connsiteY80" fmla="*/ 193066 h 373225"/>
                    <a:gd name="connsiteX81" fmla="*/ 121580 w 336489"/>
                    <a:gd name="connsiteY81" fmla="*/ 195594 h 373225"/>
                    <a:gd name="connsiteX82" fmla="*/ 118060 w 336489"/>
                    <a:gd name="connsiteY82" fmla="*/ 192976 h 373225"/>
                    <a:gd name="connsiteX83" fmla="*/ 111742 w 336489"/>
                    <a:gd name="connsiteY83" fmla="*/ 197489 h 373225"/>
                    <a:gd name="connsiteX84" fmla="*/ 105965 w 336489"/>
                    <a:gd name="connsiteY84" fmla="*/ 195504 h 373225"/>
                    <a:gd name="connsiteX85" fmla="*/ 100821 w 336489"/>
                    <a:gd name="connsiteY85" fmla="*/ 191351 h 373225"/>
                    <a:gd name="connsiteX86" fmla="*/ 106868 w 336489"/>
                    <a:gd name="connsiteY86" fmla="*/ 187290 h 373225"/>
                    <a:gd name="connsiteX87" fmla="*/ 107319 w 336489"/>
                    <a:gd name="connsiteY87" fmla="*/ 182416 h 373225"/>
                    <a:gd name="connsiteX88" fmla="*/ 110569 w 336489"/>
                    <a:gd name="connsiteY88" fmla="*/ 180250 h 373225"/>
                    <a:gd name="connsiteX89" fmla="*/ 110569 w 336489"/>
                    <a:gd name="connsiteY89" fmla="*/ 180250 h 373225"/>
                    <a:gd name="connsiteX90" fmla="*/ 112554 w 336489"/>
                    <a:gd name="connsiteY90" fmla="*/ 179889 h 373225"/>
                    <a:gd name="connsiteX91" fmla="*/ 112554 w 336489"/>
                    <a:gd name="connsiteY91" fmla="*/ 179889 h 373225"/>
                    <a:gd name="connsiteX92" fmla="*/ 113367 w 336489"/>
                    <a:gd name="connsiteY92" fmla="*/ 174383 h 373225"/>
                    <a:gd name="connsiteX93" fmla="*/ 105153 w 336489"/>
                    <a:gd name="connsiteY93" fmla="*/ 167884 h 373225"/>
                    <a:gd name="connsiteX94" fmla="*/ 105514 w 336489"/>
                    <a:gd name="connsiteY94" fmla="*/ 166440 h 373225"/>
                    <a:gd name="connsiteX95" fmla="*/ 99918 w 336489"/>
                    <a:gd name="connsiteY95" fmla="*/ 165988 h 373225"/>
                    <a:gd name="connsiteX96" fmla="*/ 97752 w 336489"/>
                    <a:gd name="connsiteY96" fmla="*/ 160122 h 373225"/>
                    <a:gd name="connsiteX97" fmla="*/ 94683 w 336489"/>
                    <a:gd name="connsiteY97" fmla="*/ 160753 h 373225"/>
                    <a:gd name="connsiteX98" fmla="*/ 80422 w 336489"/>
                    <a:gd name="connsiteY98" fmla="*/ 149922 h 373225"/>
                    <a:gd name="connsiteX99" fmla="*/ 69139 w 336489"/>
                    <a:gd name="connsiteY99" fmla="*/ 148027 h 373225"/>
                    <a:gd name="connsiteX100" fmla="*/ 60926 w 336489"/>
                    <a:gd name="connsiteY100" fmla="*/ 150915 h 373225"/>
                    <a:gd name="connsiteX101" fmla="*/ 57766 w 336489"/>
                    <a:gd name="connsiteY101" fmla="*/ 147666 h 373225"/>
                    <a:gd name="connsiteX102" fmla="*/ 49553 w 336489"/>
                    <a:gd name="connsiteY102" fmla="*/ 149561 h 373225"/>
                    <a:gd name="connsiteX103" fmla="*/ 46664 w 336489"/>
                    <a:gd name="connsiteY103" fmla="*/ 147846 h 373225"/>
                    <a:gd name="connsiteX104" fmla="*/ 46935 w 336489"/>
                    <a:gd name="connsiteY104" fmla="*/ 144597 h 373225"/>
                    <a:gd name="connsiteX105" fmla="*/ 40798 w 336489"/>
                    <a:gd name="connsiteY105" fmla="*/ 149922 h 373225"/>
                    <a:gd name="connsiteX106" fmla="*/ 31772 w 336489"/>
                    <a:gd name="connsiteY106" fmla="*/ 152991 h 373225"/>
                    <a:gd name="connsiteX107" fmla="*/ 28522 w 336489"/>
                    <a:gd name="connsiteY107" fmla="*/ 149832 h 373225"/>
                    <a:gd name="connsiteX108" fmla="*/ 24370 w 336489"/>
                    <a:gd name="connsiteY108" fmla="*/ 150012 h 373225"/>
                    <a:gd name="connsiteX109" fmla="*/ 21933 w 336489"/>
                    <a:gd name="connsiteY109" fmla="*/ 152810 h 373225"/>
                    <a:gd name="connsiteX110" fmla="*/ 18233 w 336489"/>
                    <a:gd name="connsiteY110" fmla="*/ 152269 h 373225"/>
                    <a:gd name="connsiteX111" fmla="*/ 19496 w 336489"/>
                    <a:gd name="connsiteY111" fmla="*/ 147936 h 373225"/>
                    <a:gd name="connsiteX112" fmla="*/ 17691 w 336489"/>
                    <a:gd name="connsiteY112" fmla="*/ 145951 h 373225"/>
                    <a:gd name="connsiteX113" fmla="*/ 14261 w 336489"/>
                    <a:gd name="connsiteY113" fmla="*/ 150644 h 373225"/>
                    <a:gd name="connsiteX114" fmla="*/ 14261 w 336489"/>
                    <a:gd name="connsiteY114" fmla="*/ 150644 h 373225"/>
                    <a:gd name="connsiteX115" fmla="*/ 8304 w 336489"/>
                    <a:gd name="connsiteY115" fmla="*/ 145680 h 373225"/>
                    <a:gd name="connsiteX116" fmla="*/ 3249 w 336489"/>
                    <a:gd name="connsiteY116" fmla="*/ 129975 h 373225"/>
                    <a:gd name="connsiteX117" fmla="*/ 13900 w 336489"/>
                    <a:gd name="connsiteY117" fmla="*/ 109937 h 373225"/>
                    <a:gd name="connsiteX118" fmla="*/ 15344 w 336489"/>
                    <a:gd name="connsiteY118" fmla="*/ 99918 h 373225"/>
                    <a:gd name="connsiteX119" fmla="*/ 1444 w 336489"/>
                    <a:gd name="connsiteY119" fmla="*/ 79158 h 373225"/>
                    <a:gd name="connsiteX120" fmla="*/ 0 w 336489"/>
                    <a:gd name="connsiteY120" fmla="*/ 73833 h 373225"/>
                    <a:gd name="connsiteX121" fmla="*/ 7762 w 336489"/>
                    <a:gd name="connsiteY121" fmla="*/ 60926 h 373225"/>
                    <a:gd name="connsiteX122" fmla="*/ 20399 w 336489"/>
                    <a:gd name="connsiteY122" fmla="*/ 55059 h 373225"/>
                    <a:gd name="connsiteX123" fmla="*/ 20399 w 336489"/>
                    <a:gd name="connsiteY123" fmla="*/ 55059 h 373225"/>
                    <a:gd name="connsiteX124" fmla="*/ 23468 w 336489"/>
                    <a:gd name="connsiteY124" fmla="*/ 55781 h 373225"/>
                    <a:gd name="connsiteX125" fmla="*/ 26627 w 336489"/>
                    <a:gd name="connsiteY125" fmla="*/ 52892 h 373225"/>
                    <a:gd name="connsiteX126" fmla="*/ 26627 w 336489"/>
                    <a:gd name="connsiteY126" fmla="*/ 52892 h 373225"/>
                    <a:gd name="connsiteX127" fmla="*/ 24370 w 336489"/>
                    <a:gd name="connsiteY127" fmla="*/ 51900 h 373225"/>
                    <a:gd name="connsiteX128" fmla="*/ 31681 w 336489"/>
                    <a:gd name="connsiteY128" fmla="*/ 30869 h 373225"/>
                    <a:gd name="connsiteX129" fmla="*/ 33306 w 336489"/>
                    <a:gd name="connsiteY129" fmla="*/ 12185 h 373225"/>
                    <a:gd name="connsiteX130" fmla="*/ 31952 w 336489"/>
                    <a:gd name="connsiteY130" fmla="*/ 5506 h 373225"/>
                    <a:gd name="connsiteX131" fmla="*/ 36014 w 336489"/>
                    <a:gd name="connsiteY131" fmla="*/ 1264 h 373225"/>
                    <a:gd name="connsiteX132" fmla="*/ 38361 w 336489"/>
                    <a:gd name="connsiteY132" fmla="*/ 0 h 373225"/>
                    <a:gd name="connsiteX133" fmla="*/ 40617 w 336489"/>
                    <a:gd name="connsiteY133" fmla="*/ 9477 h 373225"/>
                    <a:gd name="connsiteX134" fmla="*/ 51448 w 336489"/>
                    <a:gd name="connsiteY134" fmla="*/ 4603 h 373225"/>
                    <a:gd name="connsiteX135" fmla="*/ 68959 w 336489"/>
                    <a:gd name="connsiteY135" fmla="*/ 12546 h 373225"/>
                    <a:gd name="connsiteX136" fmla="*/ 73472 w 336489"/>
                    <a:gd name="connsiteY136" fmla="*/ 24100 h 373225"/>
                    <a:gd name="connsiteX137" fmla="*/ 73472 w 336489"/>
                    <a:gd name="connsiteY137" fmla="*/ 24100 h 373225"/>
                    <a:gd name="connsiteX138" fmla="*/ 74645 w 336489"/>
                    <a:gd name="connsiteY138" fmla="*/ 33848 h 373225"/>
                    <a:gd name="connsiteX139" fmla="*/ 81776 w 336489"/>
                    <a:gd name="connsiteY139" fmla="*/ 46484 h 373225"/>
                    <a:gd name="connsiteX140" fmla="*/ 85747 w 336489"/>
                    <a:gd name="connsiteY140" fmla="*/ 68237 h 373225"/>
                    <a:gd name="connsiteX141" fmla="*/ 96398 w 336489"/>
                    <a:gd name="connsiteY141" fmla="*/ 76089 h 373225"/>
                    <a:gd name="connsiteX142" fmla="*/ 110117 w 336489"/>
                    <a:gd name="connsiteY142" fmla="*/ 78707 h 373225"/>
                    <a:gd name="connsiteX143" fmla="*/ 127267 w 336489"/>
                    <a:gd name="connsiteY143" fmla="*/ 77624 h 373225"/>
                    <a:gd name="connsiteX144" fmla="*/ 157684 w 336489"/>
                    <a:gd name="connsiteY144" fmla="*/ 68959 h 373225"/>
                    <a:gd name="connsiteX145" fmla="*/ 161656 w 336489"/>
                    <a:gd name="connsiteY145" fmla="*/ 72208 h 373225"/>
                    <a:gd name="connsiteX146" fmla="*/ 161927 w 336489"/>
                    <a:gd name="connsiteY146" fmla="*/ 77263 h 373225"/>
                    <a:gd name="connsiteX147" fmla="*/ 176459 w 336489"/>
                    <a:gd name="connsiteY147" fmla="*/ 82498 h 373225"/>
                    <a:gd name="connsiteX148" fmla="*/ 195052 w 336489"/>
                    <a:gd name="connsiteY148" fmla="*/ 86108 h 373225"/>
                    <a:gd name="connsiteX149" fmla="*/ 205613 w 336489"/>
                    <a:gd name="connsiteY149" fmla="*/ 90441 h 373225"/>
                    <a:gd name="connsiteX150" fmla="*/ 209043 w 336489"/>
                    <a:gd name="connsiteY150" fmla="*/ 95405 h 373225"/>
                    <a:gd name="connsiteX151" fmla="*/ 209043 w 336489"/>
                    <a:gd name="connsiteY151" fmla="*/ 95405 h 373225"/>
                    <a:gd name="connsiteX152" fmla="*/ 210487 w 336489"/>
                    <a:gd name="connsiteY152" fmla="*/ 100550 h 373225"/>
                    <a:gd name="connsiteX153" fmla="*/ 213556 w 336489"/>
                    <a:gd name="connsiteY153" fmla="*/ 102987 h 373225"/>
                    <a:gd name="connsiteX154" fmla="*/ 206335 w 336489"/>
                    <a:gd name="connsiteY154" fmla="*/ 107500 h 373225"/>
                    <a:gd name="connsiteX155" fmla="*/ 207147 w 336489"/>
                    <a:gd name="connsiteY155" fmla="*/ 115804 h 373225"/>
                    <a:gd name="connsiteX156" fmla="*/ 202092 w 336489"/>
                    <a:gd name="connsiteY156" fmla="*/ 120858 h 373225"/>
                    <a:gd name="connsiteX157" fmla="*/ 207508 w 336489"/>
                    <a:gd name="connsiteY157" fmla="*/ 126184 h 373225"/>
                    <a:gd name="connsiteX158" fmla="*/ 206966 w 336489"/>
                    <a:gd name="connsiteY158" fmla="*/ 132682 h 373225"/>
                    <a:gd name="connsiteX159" fmla="*/ 209494 w 336489"/>
                    <a:gd name="connsiteY159" fmla="*/ 134127 h 373225"/>
                    <a:gd name="connsiteX160" fmla="*/ 209945 w 336489"/>
                    <a:gd name="connsiteY160" fmla="*/ 137917 h 373225"/>
                    <a:gd name="connsiteX161" fmla="*/ 212292 w 336489"/>
                    <a:gd name="connsiteY161" fmla="*/ 138549 h 373225"/>
                    <a:gd name="connsiteX162" fmla="*/ 212292 w 336489"/>
                    <a:gd name="connsiteY162" fmla="*/ 145229 h 373225"/>
                    <a:gd name="connsiteX163" fmla="*/ 208501 w 336489"/>
                    <a:gd name="connsiteY163" fmla="*/ 148027 h 373225"/>
                    <a:gd name="connsiteX164" fmla="*/ 210848 w 336489"/>
                    <a:gd name="connsiteY164" fmla="*/ 152720 h 373225"/>
                    <a:gd name="connsiteX165" fmla="*/ 210848 w 336489"/>
                    <a:gd name="connsiteY165" fmla="*/ 158858 h 373225"/>
                    <a:gd name="connsiteX166" fmla="*/ 220596 w 336489"/>
                    <a:gd name="connsiteY166" fmla="*/ 162378 h 373225"/>
                    <a:gd name="connsiteX167" fmla="*/ 221318 w 336489"/>
                    <a:gd name="connsiteY167" fmla="*/ 166259 h 373225"/>
                    <a:gd name="connsiteX168" fmla="*/ 223574 w 336489"/>
                    <a:gd name="connsiteY168" fmla="*/ 167252 h 373225"/>
                    <a:gd name="connsiteX169" fmla="*/ 225289 w 336489"/>
                    <a:gd name="connsiteY169" fmla="*/ 164635 h 373225"/>
                    <a:gd name="connsiteX170" fmla="*/ 230885 w 336489"/>
                    <a:gd name="connsiteY170" fmla="*/ 164635 h 373225"/>
                    <a:gd name="connsiteX171" fmla="*/ 232149 w 336489"/>
                    <a:gd name="connsiteY171" fmla="*/ 162559 h 373225"/>
                    <a:gd name="connsiteX172" fmla="*/ 239550 w 336489"/>
                    <a:gd name="connsiteY172" fmla="*/ 163732 h 373225"/>
                    <a:gd name="connsiteX173" fmla="*/ 238919 w 336489"/>
                    <a:gd name="connsiteY173" fmla="*/ 166801 h 373225"/>
                    <a:gd name="connsiteX174" fmla="*/ 241175 w 336489"/>
                    <a:gd name="connsiteY174" fmla="*/ 169418 h 373225"/>
                    <a:gd name="connsiteX175" fmla="*/ 236572 w 336489"/>
                    <a:gd name="connsiteY175" fmla="*/ 172307 h 373225"/>
                    <a:gd name="connsiteX176" fmla="*/ 237655 w 336489"/>
                    <a:gd name="connsiteY176" fmla="*/ 175014 h 373225"/>
                    <a:gd name="connsiteX177" fmla="*/ 243161 w 336489"/>
                    <a:gd name="connsiteY177" fmla="*/ 177451 h 373225"/>
                    <a:gd name="connsiteX178" fmla="*/ 238738 w 336489"/>
                    <a:gd name="connsiteY178" fmla="*/ 179166 h 373225"/>
                    <a:gd name="connsiteX179" fmla="*/ 237113 w 336489"/>
                    <a:gd name="connsiteY179" fmla="*/ 185936 h 373225"/>
                    <a:gd name="connsiteX180" fmla="*/ 235669 w 336489"/>
                    <a:gd name="connsiteY180" fmla="*/ 185846 h 373225"/>
                    <a:gd name="connsiteX181" fmla="*/ 241897 w 336489"/>
                    <a:gd name="connsiteY181" fmla="*/ 189185 h 373225"/>
                    <a:gd name="connsiteX182" fmla="*/ 237204 w 336489"/>
                    <a:gd name="connsiteY182" fmla="*/ 193608 h 373225"/>
                    <a:gd name="connsiteX183" fmla="*/ 237204 w 336489"/>
                    <a:gd name="connsiteY183" fmla="*/ 199204 h 373225"/>
                    <a:gd name="connsiteX184" fmla="*/ 242529 w 336489"/>
                    <a:gd name="connsiteY184" fmla="*/ 200648 h 373225"/>
                    <a:gd name="connsiteX185" fmla="*/ 248667 w 336489"/>
                    <a:gd name="connsiteY185" fmla="*/ 205613 h 373225"/>
                    <a:gd name="connsiteX186" fmla="*/ 252819 w 336489"/>
                    <a:gd name="connsiteY186" fmla="*/ 205252 h 373225"/>
                    <a:gd name="connsiteX187" fmla="*/ 254082 w 336489"/>
                    <a:gd name="connsiteY187" fmla="*/ 208320 h 373225"/>
                    <a:gd name="connsiteX188" fmla="*/ 256610 w 336489"/>
                    <a:gd name="connsiteY188" fmla="*/ 205974 h 373225"/>
                    <a:gd name="connsiteX189" fmla="*/ 256790 w 336489"/>
                    <a:gd name="connsiteY189" fmla="*/ 202454 h 373225"/>
                    <a:gd name="connsiteX190" fmla="*/ 259498 w 336489"/>
                    <a:gd name="connsiteY190" fmla="*/ 201822 h 373225"/>
                    <a:gd name="connsiteX191" fmla="*/ 259949 w 336489"/>
                    <a:gd name="connsiteY191" fmla="*/ 205522 h 373225"/>
                    <a:gd name="connsiteX192" fmla="*/ 267351 w 336489"/>
                    <a:gd name="connsiteY192" fmla="*/ 209133 h 373225"/>
                    <a:gd name="connsiteX193" fmla="*/ 266538 w 336489"/>
                    <a:gd name="connsiteY193" fmla="*/ 206244 h 373225"/>
                    <a:gd name="connsiteX194" fmla="*/ 269246 w 336489"/>
                    <a:gd name="connsiteY194" fmla="*/ 203356 h 373225"/>
                    <a:gd name="connsiteX195" fmla="*/ 276467 w 336489"/>
                    <a:gd name="connsiteY195" fmla="*/ 203717 h 373225"/>
                    <a:gd name="connsiteX196" fmla="*/ 278272 w 336489"/>
                    <a:gd name="connsiteY196" fmla="*/ 200829 h 373225"/>
                    <a:gd name="connsiteX197" fmla="*/ 282604 w 336489"/>
                    <a:gd name="connsiteY197" fmla="*/ 203898 h 373225"/>
                    <a:gd name="connsiteX198" fmla="*/ 284410 w 336489"/>
                    <a:gd name="connsiteY198" fmla="*/ 202454 h 373225"/>
                    <a:gd name="connsiteX199" fmla="*/ 287659 w 336489"/>
                    <a:gd name="connsiteY199" fmla="*/ 204259 h 373225"/>
                    <a:gd name="connsiteX200" fmla="*/ 287659 w 336489"/>
                    <a:gd name="connsiteY200" fmla="*/ 204259 h 373225"/>
                    <a:gd name="connsiteX201" fmla="*/ 285944 w 336489"/>
                    <a:gd name="connsiteY201" fmla="*/ 207418 h 373225"/>
                    <a:gd name="connsiteX202" fmla="*/ 286757 w 336489"/>
                    <a:gd name="connsiteY202" fmla="*/ 210487 h 373225"/>
                    <a:gd name="connsiteX203" fmla="*/ 302371 w 336489"/>
                    <a:gd name="connsiteY203" fmla="*/ 219603 h 373225"/>
                    <a:gd name="connsiteX204" fmla="*/ 304989 w 336489"/>
                    <a:gd name="connsiteY204" fmla="*/ 224297 h 373225"/>
                    <a:gd name="connsiteX205" fmla="*/ 303725 w 336489"/>
                    <a:gd name="connsiteY205" fmla="*/ 231066 h 373225"/>
                    <a:gd name="connsiteX206" fmla="*/ 296053 w 336489"/>
                    <a:gd name="connsiteY206" fmla="*/ 235760 h 373225"/>
                    <a:gd name="connsiteX207" fmla="*/ 293345 w 336489"/>
                    <a:gd name="connsiteY207" fmla="*/ 241807 h 373225"/>
                    <a:gd name="connsiteX208" fmla="*/ 297046 w 336489"/>
                    <a:gd name="connsiteY208" fmla="*/ 257783 h 373225"/>
                    <a:gd name="connsiteX209" fmla="*/ 301920 w 336489"/>
                    <a:gd name="connsiteY209" fmla="*/ 263560 h 373225"/>
                    <a:gd name="connsiteX210" fmla="*/ 316452 w 336489"/>
                    <a:gd name="connsiteY210" fmla="*/ 267260 h 373225"/>
                    <a:gd name="connsiteX211" fmla="*/ 319521 w 336489"/>
                    <a:gd name="connsiteY211" fmla="*/ 270239 h 373225"/>
                    <a:gd name="connsiteX212" fmla="*/ 320784 w 336489"/>
                    <a:gd name="connsiteY212" fmla="*/ 289645 h 373225"/>
                    <a:gd name="connsiteX213" fmla="*/ 318348 w 336489"/>
                    <a:gd name="connsiteY213" fmla="*/ 294248 h 373225"/>
                    <a:gd name="connsiteX214" fmla="*/ 322499 w 336489"/>
                    <a:gd name="connsiteY214" fmla="*/ 306433 h 373225"/>
                    <a:gd name="connsiteX215" fmla="*/ 336490 w 336489"/>
                    <a:gd name="connsiteY215" fmla="*/ 304538 h 373225"/>
                    <a:gd name="connsiteX216" fmla="*/ 336490 w 336489"/>
                    <a:gd name="connsiteY216" fmla="*/ 304538 h 373225"/>
                    <a:gd name="connsiteX217" fmla="*/ 333060 w 336489"/>
                    <a:gd name="connsiteY217" fmla="*/ 308058 h 373225"/>
                    <a:gd name="connsiteX218" fmla="*/ 334233 w 336489"/>
                    <a:gd name="connsiteY218" fmla="*/ 310585 h 373225"/>
                    <a:gd name="connsiteX219" fmla="*/ 331255 w 336489"/>
                    <a:gd name="connsiteY219" fmla="*/ 311939 h 373225"/>
                    <a:gd name="connsiteX220" fmla="*/ 334053 w 336489"/>
                    <a:gd name="connsiteY220" fmla="*/ 317806 h 373225"/>
                    <a:gd name="connsiteX221" fmla="*/ 331255 w 336489"/>
                    <a:gd name="connsiteY221" fmla="*/ 317716 h 373225"/>
                    <a:gd name="connsiteX222" fmla="*/ 331887 w 336489"/>
                    <a:gd name="connsiteY222" fmla="*/ 315730 h 373225"/>
                    <a:gd name="connsiteX223" fmla="*/ 328005 w 336489"/>
                    <a:gd name="connsiteY223" fmla="*/ 316542 h 373225"/>
                    <a:gd name="connsiteX224" fmla="*/ 325027 w 336489"/>
                    <a:gd name="connsiteY224" fmla="*/ 319882 h 373225"/>
                    <a:gd name="connsiteX225" fmla="*/ 324485 w 336489"/>
                    <a:gd name="connsiteY225" fmla="*/ 324034 h 373225"/>
                    <a:gd name="connsiteX226" fmla="*/ 315730 w 336489"/>
                    <a:gd name="connsiteY226" fmla="*/ 327013 h 373225"/>
                    <a:gd name="connsiteX227" fmla="*/ 315640 w 336489"/>
                    <a:gd name="connsiteY227" fmla="*/ 331616 h 373225"/>
                    <a:gd name="connsiteX228" fmla="*/ 309322 w 336489"/>
                    <a:gd name="connsiteY228" fmla="*/ 329359 h 373225"/>
                    <a:gd name="connsiteX229" fmla="*/ 310134 w 336489"/>
                    <a:gd name="connsiteY229" fmla="*/ 318618 h 373225"/>
                    <a:gd name="connsiteX230" fmla="*/ 308509 w 336489"/>
                    <a:gd name="connsiteY230" fmla="*/ 315820 h 373225"/>
                    <a:gd name="connsiteX231" fmla="*/ 297407 w 336489"/>
                    <a:gd name="connsiteY231" fmla="*/ 318889 h 373225"/>
                    <a:gd name="connsiteX232" fmla="*/ 290818 w 336489"/>
                    <a:gd name="connsiteY232" fmla="*/ 324214 h 373225"/>
                    <a:gd name="connsiteX233" fmla="*/ 286486 w 336489"/>
                    <a:gd name="connsiteY233" fmla="*/ 322138 h 373225"/>
                    <a:gd name="connsiteX234" fmla="*/ 286486 w 336489"/>
                    <a:gd name="connsiteY234" fmla="*/ 330894 h 373225"/>
                    <a:gd name="connsiteX235" fmla="*/ 278272 w 336489"/>
                    <a:gd name="connsiteY235" fmla="*/ 335317 h 373225"/>
                    <a:gd name="connsiteX236" fmla="*/ 268614 w 336489"/>
                    <a:gd name="connsiteY236" fmla="*/ 334414 h 373225"/>
                    <a:gd name="connsiteX237" fmla="*/ 260220 w 336489"/>
                    <a:gd name="connsiteY237" fmla="*/ 327193 h 373225"/>
                    <a:gd name="connsiteX238" fmla="*/ 252006 w 336489"/>
                    <a:gd name="connsiteY238" fmla="*/ 324666 h 373225"/>
                    <a:gd name="connsiteX239" fmla="*/ 250743 w 336489"/>
                    <a:gd name="connsiteY239" fmla="*/ 326742 h 373225"/>
                    <a:gd name="connsiteX240" fmla="*/ 257602 w 336489"/>
                    <a:gd name="connsiteY240" fmla="*/ 333060 h 373225"/>
                    <a:gd name="connsiteX241" fmla="*/ 248486 w 336489"/>
                    <a:gd name="connsiteY241" fmla="*/ 339739 h 373225"/>
                    <a:gd name="connsiteX242" fmla="*/ 247042 w 336489"/>
                    <a:gd name="connsiteY242" fmla="*/ 342989 h 373225"/>
                    <a:gd name="connsiteX243" fmla="*/ 248667 w 336489"/>
                    <a:gd name="connsiteY243" fmla="*/ 347863 h 373225"/>
                    <a:gd name="connsiteX244" fmla="*/ 244244 w 336489"/>
                    <a:gd name="connsiteY244" fmla="*/ 351924 h 373225"/>
                    <a:gd name="connsiteX245" fmla="*/ 247042 w 336489"/>
                    <a:gd name="connsiteY245" fmla="*/ 354632 h 373225"/>
                    <a:gd name="connsiteX246" fmla="*/ 242168 w 336489"/>
                    <a:gd name="connsiteY246" fmla="*/ 360228 h 373225"/>
                    <a:gd name="connsiteX247" fmla="*/ 239731 w 336489"/>
                    <a:gd name="connsiteY247" fmla="*/ 372504 h 373225"/>
                    <a:gd name="connsiteX248" fmla="*/ 225380 w 336489"/>
                    <a:gd name="connsiteY248" fmla="*/ 373226 h 37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</a:cxnLst>
                  <a:rect l="l" t="t" r="r" b="b"/>
                  <a:pathLst>
                    <a:path w="336489" h="373225">
                      <a:moveTo>
                        <a:pt x="225380" y="373226"/>
                      </a:moveTo>
                      <a:lnTo>
                        <a:pt x="223574" y="367991"/>
                      </a:lnTo>
                      <a:lnTo>
                        <a:pt x="213375" y="356528"/>
                      </a:lnTo>
                      <a:lnTo>
                        <a:pt x="208591" y="356167"/>
                      </a:lnTo>
                      <a:lnTo>
                        <a:pt x="205974" y="353278"/>
                      </a:lnTo>
                      <a:lnTo>
                        <a:pt x="202634" y="357701"/>
                      </a:lnTo>
                      <a:lnTo>
                        <a:pt x="197038" y="356618"/>
                      </a:lnTo>
                      <a:lnTo>
                        <a:pt x="195052" y="354632"/>
                      </a:lnTo>
                      <a:lnTo>
                        <a:pt x="193698" y="345335"/>
                      </a:lnTo>
                      <a:lnTo>
                        <a:pt x="188734" y="345335"/>
                      </a:lnTo>
                      <a:lnTo>
                        <a:pt x="186748" y="347953"/>
                      </a:lnTo>
                      <a:lnTo>
                        <a:pt x="179437" y="347953"/>
                      </a:lnTo>
                      <a:lnTo>
                        <a:pt x="179437" y="347953"/>
                      </a:lnTo>
                      <a:lnTo>
                        <a:pt x="176910" y="345335"/>
                      </a:lnTo>
                      <a:lnTo>
                        <a:pt x="176910" y="345335"/>
                      </a:lnTo>
                      <a:lnTo>
                        <a:pt x="177090" y="340913"/>
                      </a:lnTo>
                      <a:lnTo>
                        <a:pt x="179618" y="339920"/>
                      </a:lnTo>
                      <a:lnTo>
                        <a:pt x="183048" y="341815"/>
                      </a:lnTo>
                      <a:lnTo>
                        <a:pt x="186929" y="337122"/>
                      </a:lnTo>
                      <a:lnTo>
                        <a:pt x="183228" y="332789"/>
                      </a:lnTo>
                      <a:lnTo>
                        <a:pt x="183409" y="321507"/>
                      </a:lnTo>
                      <a:lnTo>
                        <a:pt x="179166" y="317716"/>
                      </a:lnTo>
                      <a:lnTo>
                        <a:pt x="179166" y="317716"/>
                      </a:lnTo>
                      <a:lnTo>
                        <a:pt x="178625" y="316091"/>
                      </a:lnTo>
                      <a:lnTo>
                        <a:pt x="180159" y="316091"/>
                      </a:lnTo>
                      <a:lnTo>
                        <a:pt x="180159" y="316091"/>
                      </a:lnTo>
                      <a:lnTo>
                        <a:pt x="182506" y="314466"/>
                      </a:lnTo>
                      <a:lnTo>
                        <a:pt x="182506" y="314466"/>
                      </a:lnTo>
                      <a:lnTo>
                        <a:pt x="183860" y="312390"/>
                      </a:lnTo>
                      <a:lnTo>
                        <a:pt x="183860" y="312390"/>
                      </a:lnTo>
                      <a:lnTo>
                        <a:pt x="184763" y="307065"/>
                      </a:lnTo>
                      <a:lnTo>
                        <a:pt x="166169" y="282244"/>
                      </a:lnTo>
                      <a:lnTo>
                        <a:pt x="166259" y="277099"/>
                      </a:lnTo>
                      <a:lnTo>
                        <a:pt x="167613" y="279897"/>
                      </a:lnTo>
                      <a:lnTo>
                        <a:pt x="170231" y="278994"/>
                      </a:lnTo>
                      <a:lnTo>
                        <a:pt x="169148" y="260130"/>
                      </a:lnTo>
                      <a:lnTo>
                        <a:pt x="162288" y="259949"/>
                      </a:lnTo>
                      <a:lnTo>
                        <a:pt x="162288" y="259949"/>
                      </a:lnTo>
                      <a:lnTo>
                        <a:pt x="161927" y="258325"/>
                      </a:lnTo>
                      <a:lnTo>
                        <a:pt x="161927" y="258325"/>
                      </a:lnTo>
                      <a:lnTo>
                        <a:pt x="160031" y="248035"/>
                      </a:lnTo>
                      <a:lnTo>
                        <a:pt x="162017" y="245598"/>
                      </a:lnTo>
                      <a:lnTo>
                        <a:pt x="162017" y="245598"/>
                      </a:lnTo>
                      <a:lnTo>
                        <a:pt x="160934" y="244605"/>
                      </a:lnTo>
                      <a:lnTo>
                        <a:pt x="163822" y="245508"/>
                      </a:lnTo>
                      <a:lnTo>
                        <a:pt x="163822" y="245508"/>
                      </a:lnTo>
                      <a:lnTo>
                        <a:pt x="166169" y="243251"/>
                      </a:lnTo>
                      <a:lnTo>
                        <a:pt x="166169" y="243251"/>
                      </a:lnTo>
                      <a:lnTo>
                        <a:pt x="165447" y="241717"/>
                      </a:lnTo>
                      <a:lnTo>
                        <a:pt x="165447" y="241717"/>
                      </a:lnTo>
                      <a:lnTo>
                        <a:pt x="163010" y="239641"/>
                      </a:lnTo>
                      <a:lnTo>
                        <a:pt x="163551" y="236843"/>
                      </a:lnTo>
                      <a:lnTo>
                        <a:pt x="161656" y="237204"/>
                      </a:lnTo>
                      <a:lnTo>
                        <a:pt x="161205" y="241626"/>
                      </a:lnTo>
                      <a:lnTo>
                        <a:pt x="154435" y="240543"/>
                      </a:lnTo>
                      <a:lnTo>
                        <a:pt x="150915" y="237113"/>
                      </a:lnTo>
                      <a:lnTo>
                        <a:pt x="144958" y="235218"/>
                      </a:lnTo>
                      <a:lnTo>
                        <a:pt x="144777" y="240634"/>
                      </a:lnTo>
                      <a:lnTo>
                        <a:pt x="137105" y="242349"/>
                      </a:lnTo>
                      <a:lnTo>
                        <a:pt x="137466" y="238197"/>
                      </a:lnTo>
                      <a:lnTo>
                        <a:pt x="141167" y="233864"/>
                      </a:lnTo>
                      <a:lnTo>
                        <a:pt x="139632" y="227185"/>
                      </a:lnTo>
                      <a:lnTo>
                        <a:pt x="137376" y="227275"/>
                      </a:lnTo>
                      <a:lnTo>
                        <a:pt x="135210" y="224206"/>
                      </a:lnTo>
                      <a:lnTo>
                        <a:pt x="135210" y="224206"/>
                      </a:lnTo>
                      <a:lnTo>
                        <a:pt x="134668" y="222582"/>
                      </a:lnTo>
                      <a:lnTo>
                        <a:pt x="134668" y="222582"/>
                      </a:lnTo>
                      <a:lnTo>
                        <a:pt x="127718" y="215902"/>
                      </a:lnTo>
                      <a:lnTo>
                        <a:pt x="124649" y="214909"/>
                      </a:lnTo>
                      <a:lnTo>
                        <a:pt x="121039" y="217708"/>
                      </a:lnTo>
                      <a:lnTo>
                        <a:pt x="120226" y="215541"/>
                      </a:lnTo>
                      <a:lnTo>
                        <a:pt x="127989" y="211299"/>
                      </a:lnTo>
                      <a:lnTo>
                        <a:pt x="125913" y="206786"/>
                      </a:lnTo>
                      <a:lnTo>
                        <a:pt x="127989" y="205342"/>
                      </a:lnTo>
                      <a:lnTo>
                        <a:pt x="125732" y="203898"/>
                      </a:lnTo>
                      <a:lnTo>
                        <a:pt x="137557" y="198211"/>
                      </a:lnTo>
                      <a:lnTo>
                        <a:pt x="136925" y="196135"/>
                      </a:lnTo>
                      <a:lnTo>
                        <a:pt x="139632" y="195413"/>
                      </a:lnTo>
                      <a:lnTo>
                        <a:pt x="138188" y="192435"/>
                      </a:lnTo>
                      <a:lnTo>
                        <a:pt x="128350" y="194330"/>
                      </a:lnTo>
                      <a:lnTo>
                        <a:pt x="124469" y="193066"/>
                      </a:lnTo>
                      <a:lnTo>
                        <a:pt x="121580" y="195594"/>
                      </a:lnTo>
                      <a:lnTo>
                        <a:pt x="118060" y="192976"/>
                      </a:lnTo>
                      <a:lnTo>
                        <a:pt x="111742" y="197489"/>
                      </a:lnTo>
                      <a:lnTo>
                        <a:pt x="105965" y="195504"/>
                      </a:lnTo>
                      <a:lnTo>
                        <a:pt x="100821" y="191351"/>
                      </a:lnTo>
                      <a:lnTo>
                        <a:pt x="106868" y="187290"/>
                      </a:lnTo>
                      <a:lnTo>
                        <a:pt x="107319" y="182416"/>
                      </a:lnTo>
                      <a:lnTo>
                        <a:pt x="110569" y="180250"/>
                      </a:lnTo>
                      <a:lnTo>
                        <a:pt x="110569" y="180250"/>
                      </a:lnTo>
                      <a:lnTo>
                        <a:pt x="112554" y="179889"/>
                      </a:lnTo>
                      <a:lnTo>
                        <a:pt x="112554" y="179889"/>
                      </a:lnTo>
                      <a:lnTo>
                        <a:pt x="113367" y="174383"/>
                      </a:lnTo>
                      <a:lnTo>
                        <a:pt x="105153" y="167884"/>
                      </a:lnTo>
                      <a:lnTo>
                        <a:pt x="105514" y="166440"/>
                      </a:lnTo>
                      <a:lnTo>
                        <a:pt x="99918" y="165988"/>
                      </a:lnTo>
                      <a:lnTo>
                        <a:pt x="97752" y="160122"/>
                      </a:lnTo>
                      <a:lnTo>
                        <a:pt x="94683" y="160753"/>
                      </a:lnTo>
                      <a:lnTo>
                        <a:pt x="80422" y="149922"/>
                      </a:lnTo>
                      <a:lnTo>
                        <a:pt x="69139" y="148027"/>
                      </a:lnTo>
                      <a:lnTo>
                        <a:pt x="60926" y="150915"/>
                      </a:lnTo>
                      <a:lnTo>
                        <a:pt x="57766" y="147666"/>
                      </a:lnTo>
                      <a:lnTo>
                        <a:pt x="49553" y="149561"/>
                      </a:lnTo>
                      <a:lnTo>
                        <a:pt x="46664" y="147846"/>
                      </a:lnTo>
                      <a:lnTo>
                        <a:pt x="46935" y="144597"/>
                      </a:lnTo>
                      <a:lnTo>
                        <a:pt x="40798" y="149922"/>
                      </a:lnTo>
                      <a:lnTo>
                        <a:pt x="31772" y="152991"/>
                      </a:lnTo>
                      <a:lnTo>
                        <a:pt x="28522" y="149832"/>
                      </a:lnTo>
                      <a:lnTo>
                        <a:pt x="24370" y="150012"/>
                      </a:lnTo>
                      <a:lnTo>
                        <a:pt x="21933" y="152810"/>
                      </a:lnTo>
                      <a:lnTo>
                        <a:pt x="18233" y="152269"/>
                      </a:lnTo>
                      <a:lnTo>
                        <a:pt x="19496" y="147936"/>
                      </a:lnTo>
                      <a:lnTo>
                        <a:pt x="17691" y="145951"/>
                      </a:lnTo>
                      <a:lnTo>
                        <a:pt x="14261" y="150644"/>
                      </a:lnTo>
                      <a:lnTo>
                        <a:pt x="14261" y="150644"/>
                      </a:lnTo>
                      <a:lnTo>
                        <a:pt x="8304" y="145680"/>
                      </a:lnTo>
                      <a:lnTo>
                        <a:pt x="3249" y="129975"/>
                      </a:lnTo>
                      <a:lnTo>
                        <a:pt x="13900" y="109937"/>
                      </a:lnTo>
                      <a:lnTo>
                        <a:pt x="15344" y="99918"/>
                      </a:lnTo>
                      <a:lnTo>
                        <a:pt x="1444" y="79158"/>
                      </a:lnTo>
                      <a:lnTo>
                        <a:pt x="0" y="73833"/>
                      </a:lnTo>
                      <a:lnTo>
                        <a:pt x="7762" y="60926"/>
                      </a:lnTo>
                      <a:lnTo>
                        <a:pt x="20399" y="55059"/>
                      </a:lnTo>
                      <a:lnTo>
                        <a:pt x="20399" y="55059"/>
                      </a:lnTo>
                      <a:lnTo>
                        <a:pt x="23468" y="55781"/>
                      </a:lnTo>
                      <a:lnTo>
                        <a:pt x="26627" y="52892"/>
                      </a:lnTo>
                      <a:lnTo>
                        <a:pt x="26627" y="52892"/>
                      </a:lnTo>
                      <a:lnTo>
                        <a:pt x="24370" y="51900"/>
                      </a:lnTo>
                      <a:lnTo>
                        <a:pt x="31681" y="30869"/>
                      </a:lnTo>
                      <a:lnTo>
                        <a:pt x="33306" y="12185"/>
                      </a:lnTo>
                      <a:lnTo>
                        <a:pt x="31952" y="5506"/>
                      </a:lnTo>
                      <a:lnTo>
                        <a:pt x="36014" y="1264"/>
                      </a:lnTo>
                      <a:lnTo>
                        <a:pt x="38361" y="0"/>
                      </a:lnTo>
                      <a:lnTo>
                        <a:pt x="40617" y="9477"/>
                      </a:lnTo>
                      <a:lnTo>
                        <a:pt x="51448" y="4603"/>
                      </a:lnTo>
                      <a:lnTo>
                        <a:pt x="68959" y="12546"/>
                      </a:lnTo>
                      <a:lnTo>
                        <a:pt x="73472" y="24100"/>
                      </a:lnTo>
                      <a:lnTo>
                        <a:pt x="73472" y="24100"/>
                      </a:lnTo>
                      <a:lnTo>
                        <a:pt x="74645" y="33848"/>
                      </a:lnTo>
                      <a:lnTo>
                        <a:pt x="81776" y="46484"/>
                      </a:lnTo>
                      <a:lnTo>
                        <a:pt x="85747" y="68237"/>
                      </a:lnTo>
                      <a:lnTo>
                        <a:pt x="96398" y="76089"/>
                      </a:lnTo>
                      <a:lnTo>
                        <a:pt x="110117" y="78707"/>
                      </a:lnTo>
                      <a:lnTo>
                        <a:pt x="127267" y="77624"/>
                      </a:lnTo>
                      <a:lnTo>
                        <a:pt x="157684" y="68959"/>
                      </a:lnTo>
                      <a:lnTo>
                        <a:pt x="161656" y="72208"/>
                      </a:lnTo>
                      <a:lnTo>
                        <a:pt x="161927" y="77263"/>
                      </a:lnTo>
                      <a:lnTo>
                        <a:pt x="176459" y="82498"/>
                      </a:lnTo>
                      <a:lnTo>
                        <a:pt x="195052" y="86108"/>
                      </a:lnTo>
                      <a:lnTo>
                        <a:pt x="205613" y="90441"/>
                      </a:lnTo>
                      <a:lnTo>
                        <a:pt x="209043" y="95405"/>
                      </a:lnTo>
                      <a:lnTo>
                        <a:pt x="209043" y="95405"/>
                      </a:lnTo>
                      <a:lnTo>
                        <a:pt x="210487" y="100550"/>
                      </a:lnTo>
                      <a:lnTo>
                        <a:pt x="213556" y="102987"/>
                      </a:lnTo>
                      <a:lnTo>
                        <a:pt x="206335" y="107500"/>
                      </a:lnTo>
                      <a:lnTo>
                        <a:pt x="207147" y="115804"/>
                      </a:lnTo>
                      <a:lnTo>
                        <a:pt x="202092" y="120858"/>
                      </a:lnTo>
                      <a:lnTo>
                        <a:pt x="207508" y="126184"/>
                      </a:lnTo>
                      <a:lnTo>
                        <a:pt x="206966" y="132682"/>
                      </a:lnTo>
                      <a:lnTo>
                        <a:pt x="209494" y="134127"/>
                      </a:lnTo>
                      <a:lnTo>
                        <a:pt x="209945" y="137917"/>
                      </a:lnTo>
                      <a:lnTo>
                        <a:pt x="212292" y="138549"/>
                      </a:lnTo>
                      <a:lnTo>
                        <a:pt x="212292" y="145229"/>
                      </a:lnTo>
                      <a:lnTo>
                        <a:pt x="208501" y="148027"/>
                      </a:lnTo>
                      <a:lnTo>
                        <a:pt x="210848" y="152720"/>
                      </a:lnTo>
                      <a:lnTo>
                        <a:pt x="210848" y="158858"/>
                      </a:lnTo>
                      <a:lnTo>
                        <a:pt x="220596" y="162378"/>
                      </a:lnTo>
                      <a:lnTo>
                        <a:pt x="221318" y="166259"/>
                      </a:lnTo>
                      <a:lnTo>
                        <a:pt x="223574" y="167252"/>
                      </a:lnTo>
                      <a:lnTo>
                        <a:pt x="225289" y="164635"/>
                      </a:lnTo>
                      <a:lnTo>
                        <a:pt x="230885" y="164635"/>
                      </a:lnTo>
                      <a:lnTo>
                        <a:pt x="232149" y="162559"/>
                      </a:lnTo>
                      <a:lnTo>
                        <a:pt x="239550" y="163732"/>
                      </a:lnTo>
                      <a:lnTo>
                        <a:pt x="238919" y="166801"/>
                      </a:lnTo>
                      <a:lnTo>
                        <a:pt x="241175" y="169418"/>
                      </a:lnTo>
                      <a:lnTo>
                        <a:pt x="236572" y="172307"/>
                      </a:lnTo>
                      <a:lnTo>
                        <a:pt x="237655" y="175014"/>
                      </a:lnTo>
                      <a:lnTo>
                        <a:pt x="243161" y="177451"/>
                      </a:lnTo>
                      <a:lnTo>
                        <a:pt x="238738" y="179166"/>
                      </a:lnTo>
                      <a:lnTo>
                        <a:pt x="237113" y="185936"/>
                      </a:lnTo>
                      <a:lnTo>
                        <a:pt x="235669" y="185846"/>
                      </a:lnTo>
                      <a:lnTo>
                        <a:pt x="241897" y="189185"/>
                      </a:lnTo>
                      <a:lnTo>
                        <a:pt x="237204" y="193608"/>
                      </a:lnTo>
                      <a:lnTo>
                        <a:pt x="237204" y="199204"/>
                      </a:lnTo>
                      <a:lnTo>
                        <a:pt x="242529" y="200648"/>
                      </a:lnTo>
                      <a:lnTo>
                        <a:pt x="248667" y="205613"/>
                      </a:lnTo>
                      <a:lnTo>
                        <a:pt x="252819" y="205252"/>
                      </a:lnTo>
                      <a:lnTo>
                        <a:pt x="254082" y="208320"/>
                      </a:lnTo>
                      <a:lnTo>
                        <a:pt x="256610" y="205974"/>
                      </a:lnTo>
                      <a:lnTo>
                        <a:pt x="256790" y="202454"/>
                      </a:lnTo>
                      <a:lnTo>
                        <a:pt x="259498" y="201822"/>
                      </a:lnTo>
                      <a:lnTo>
                        <a:pt x="259949" y="205522"/>
                      </a:lnTo>
                      <a:lnTo>
                        <a:pt x="267351" y="209133"/>
                      </a:lnTo>
                      <a:lnTo>
                        <a:pt x="266538" y="206244"/>
                      </a:lnTo>
                      <a:lnTo>
                        <a:pt x="269246" y="203356"/>
                      </a:lnTo>
                      <a:lnTo>
                        <a:pt x="276467" y="203717"/>
                      </a:lnTo>
                      <a:lnTo>
                        <a:pt x="278272" y="200829"/>
                      </a:lnTo>
                      <a:lnTo>
                        <a:pt x="282604" y="203898"/>
                      </a:lnTo>
                      <a:lnTo>
                        <a:pt x="284410" y="202454"/>
                      </a:lnTo>
                      <a:lnTo>
                        <a:pt x="287659" y="204259"/>
                      </a:lnTo>
                      <a:lnTo>
                        <a:pt x="287659" y="204259"/>
                      </a:lnTo>
                      <a:lnTo>
                        <a:pt x="285944" y="207418"/>
                      </a:lnTo>
                      <a:lnTo>
                        <a:pt x="286757" y="210487"/>
                      </a:lnTo>
                      <a:lnTo>
                        <a:pt x="302371" y="219603"/>
                      </a:lnTo>
                      <a:lnTo>
                        <a:pt x="304989" y="224297"/>
                      </a:lnTo>
                      <a:lnTo>
                        <a:pt x="303725" y="231066"/>
                      </a:lnTo>
                      <a:lnTo>
                        <a:pt x="296053" y="235760"/>
                      </a:lnTo>
                      <a:lnTo>
                        <a:pt x="293345" y="241807"/>
                      </a:lnTo>
                      <a:lnTo>
                        <a:pt x="297046" y="257783"/>
                      </a:lnTo>
                      <a:lnTo>
                        <a:pt x="301920" y="263560"/>
                      </a:lnTo>
                      <a:lnTo>
                        <a:pt x="316452" y="267260"/>
                      </a:lnTo>
                      <a:lnTo>
                        <a:pt x="319521" y="270239"/>
                      </a:lnTo>
                      <a:lnTo>
                        <a:pt x="320784" y="289645"/>
                      </a:lnTo>
                      <a:lnTo>
                        <a:pt x="318348" y="294248"/>
                      </a:lnTo>
                      <a:lnTo>
                        <a:pt x="322499" y="306433"/>
                      </a:lnTo>
                      <a:lnTo>
                        <a:pt x="336490" y="304538"/>
                      </a:lnTo>
                      <a:lnTo>
                        <a:pt x="336490" y="304538"/>
                      </a:lnTo>
                      <a:lnTo>
                        <a:pt x="333060" y="308058"/>
                      </a:lnTo>
                      <a:lnTo>
                        <a:pt x="334233" y="310585"/>
                      </a:lnTo>
                      <a:lnTo>
                        <a:pt x="331255" y="311939"/>
                      </a:lnTo>
                      <a:lnTo>
                        <a:pt x="334053" y="317806"/>
                      </a:lnTo>
                      <a:lnTo>
                        <a:pt x="331255" y="317716"/>
                      </a:lnTo>
                      <a:lnTo>
                        <a:pt x="331887" y="315730"/>
                      </a:lnTo>
                      <a:lnTo>
                        <a:pt x="328005" y="316542"/>
                      </a:lnTo>
                      <a:lnTo>
                        <a:pt x="325027" y="319882"/>
                      </a:lnTo>
                      <a:lnTo>
                        <a:pt x="324485" y="324034"/>
                      </a:lnTo>
                      <a:lnTo>
                        <a:pt x="315730" y="327013"/>
                      </a:lnTo>
                      <a:lnTo>
                        <a:pt x="315640" y="331616"/>
                      </a:lnTo>
                      <a:lnTo>
                        <a:pt x="309322" y="329359"/>
                      </a:lnTo>
                      <a:lnTo>
                        <a:pt x="310134" y="318618"/>
                      </a:lnTo>
                      <a:lnTo>
                        <a:pt x="308509" y="315820"/>
                      </a:lnTo>
                      <a:lnTo>
                        <a:pt x="297407" y="318889"/>
                      </a:lnTo>
                      <a:lnTo>
                        <a:pt x="290818" y="324214"/>
                      </a:lnTo>
                      <a:lnTo>
                        <a:pt x="286486" y="322138"/>
                      </a:lnTo>
                      <a:lnTo>
                        <a:pt x="286486" y="330894"/>
                      </a:lnTo>
                      <a:lnTo>
                        <a:pt x="278272" y="335317"/>
                      </a:lnTo>
                      <a:lnTo>
                        <a:pt x="268614" y="334414"/>
                      </a:lnTo>
                      <a:lnTo>
                        <a:pt x="260220" y="327193"/>
                      </a:lnTo>
                      <a:lnTo>
                        <a:pt x="252006" y="324666"/>
                      </a:lnTo>
                      <a:lnTo>
                        <a:pt x="250743" y="326742"/>
                      </a:lnTo>
                      <a:lnTo>
                        <a:pt x="257602" y="333060"/>
                      </a:lnTo>
                      <a:lnTo>
                        <a:pt x="248486" y="339739"/>
                      </a:lnTo>
                      <a:lnTo>
                        <a:pt x="247042" y="342989"/>
                      </a:lnTo>
                      <a:lnTo>
                        <a:pt x="248667" y="347863"/>
                      </a:lnTo>
                      <a:lnTo>
                        <a:pt x="244244" y="351924"/>
                      </a:lnTo>
                      <a:lnTo>
                        <a:pt x="247042" y="354632"/>
                      </a:lnTo>
                      <a:lnTo>
                        <a:pt x="242168" y="360228"/>
                      </a:lnTo>
                      <a:lnTo>
                        <a:pt x="239731" y="372504"/>
                      </a:lnTo>
                      <a:lnTo>
                        <a:pt x="225380" y="373226"/>
                      </a:lnTo>
                      <a:close/>
                    </a:path>
                  </a:pathLst>
                </a:custGeom>
                <a:grpFill/>
                <a:ln w="4505" cap="flat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53" name="Freeform: Shape 195">
                <a:extLst>
                  <a:ext uri="{FF2B5EF4-FFF2-40B4-BE49-F238E27FC236}">
                    <a16:creationId xmlns="" xmlns:a16="http://schemas.microsoft.com/office/drawing/2014/main" id="{0E8A139F-D427-476A-9EFE-594F11060F8D}"/>
                  </a:ext>
                </a:extLst>
              </p:cNvPr>
              <p:cNvSpPr/>
              <p:nvPr/>
            </p:nvSpPr>
            <p:spPr>
              <a:xfrm rot="233301">
                <a:off x="2507998" y="1010561"/>
                <a:ext cx="554385" cy="263218"/>
              </a:xfrm>
              <a:custGeom>
                <a:avLst/>
                <a:gdLst>
                  <a:gd name="connsiteX0" fmla="*/ 5506 w 541380"/>
                  <a:gd name="connsiteY0" fmla="*/ 149651 h 252006"/>
                  <a:gd name="connsiteX1" fmla="*/ 0 w 541380"/>
                  <a:gd name="connsiteY1" fmla="*/ 143784 h 252006"/>
                  <a:gd name="connsiteX2" fmla="*/ 0 w 541380"/>
                  <a:gd name="connsiteY2" fmla="*/ 143784 h 252006"/>
                  <a:gd name="connsiteX3" fmla="*/ 3069 w 541380"/>
                  <a:gd name="connsiteY3" fmla="*/ 139632 h 252006"/>
                  <a:gd name="connsiteX4" fmla="*/ 3069 w 541380"/>
                  <a:gd name="connsiteY4" fmla="*/ 139632 h 252006"/>
                  <a:gd name="connsiteX5" fmla="*/ 8033 w 541380"/>
                  <a:gd name="connsiteY5" fmla="*/ 141347 h 252006"/>
                  <a:gd name="connsiteX6" fmla="*/ 12997 w 541380"/>
                  <a:gd name="connsiteY6" fmla="*/ 137917 h 252006"/>
                  <a:gd name="connsiteX7" fmla="*/ 12817 w 541380"/>
                  <a:gd name="connsiteY7" fmla="*/ 136564 h 252006"/>
                  <a:gd name="connsiteX8" fmla="*/ 6770 w 541380"/>
                  <a:gd name="connsiteY8" fmla="*/ 136834 h 252006"/>
                  <a:gd name="connsiteX9" fmla="*/ 14712 w 541380"/>
                  <a:gd name="connsiteY9" fmla="*/ 124559 h 252006"/>
                  <a:gd name="connsiteX10" fmla="*/ 17059 w 541380"/>
                  <a:gd name="connsiteY10" fmla="*/ 126635 h 252006"/>
                  <a:gd name="connsiteX11" fmla="*/ 28071 w 541380"/>
                  <a:gd name="connsiteY11" fmla="*/ 126364 h 252006"/>
                  <a:gd name="connsiteX12" fmla="*/ 30327 w 541380"/>
                  <a:gd name="connsiteY12" fmla="*/ 117158 h 252006"/>
                  <a:gd name="connsiteX13" fmla="*/ 27890 w 541380"/>
                  <a:gd name="connsiteY13" fmla="*/ 113457 h 252006"/>
                  <a:gd name="connsiteX14" fmla="*/ 34028 w 541380"/>
                  <a:gd name="connsiteY14" fmla="*/ 109395 h 252006"/>
                  <a:gd name="connsiteX15" fmla="*/ 34660 w 541380"/>
                  <a:gd name="connsiteY15" fmla="*/ 112193 h 252006"/>
                  <a:gd name="connsiteX16" fmla="*/ 36646 w 541380"/>
                  <a:gd name="connsiteY16" fmla="*/ 111923 h 252006"/>
                  <a:gd name="connsiteX17" fmla="*/ 34750 w 541380"/>
                  <a:gd name="connsiteY17" fmla="*/ 106146 h 252006"/>
                  <a:gd name="connsiteX18" fmla="*/ 37729 w 541380"/>
                  <a:gd name="connsiteY18" fmla="*/ 94502 h 252006"/>
                  <a:gd name="connsiteX19" fmla="*/ 39534 w 541380"/>
                  <a:gd name="connsiteY19" fmla="*/ 94683 h 252006"/>
                  <a:gd name="connsiteX20" fmla="*/ 45942 w 541380"/>
                  <a:gd name="connsiteY20" fmla="*/ 105785 h 252006"/>
                  <a:gd name="connsiteX21" fmla="*/ 48831 w 541380"/>
                  <a:gd name="connsiteY21" fmla="*/ 107410 h 252006"/>
                  <a:gd name="connsiteX22" fmla="*/ 51719 w 541380"/>
                  <a:gd name="connsiteY22" fmla="*/ 106326 h 252006"/>
                  <a:gd name="connsiteX23" fmla="*/ 53885 w 541380"/>
                  <a:gd name="connsiteY23" fmla="*/ 110478 h 252006"/>
                  <a:gd name="connsiteX24" fmla="*/ 58669 w 541380"/>
                  <a:gd name="connsiteY24" fmla="*/ 109486 h 252006"/>
                  <a:gd name="connsiteX25" fmla="*/ 64085 w 541380"/>
                  <a:gd name="connsiteY25" fmla="*/ 111200 h 252006"/>
                  <a:gd name="connsiteX26" fmla="*/ 65439 w 541380"/>
                  <a:gd name="connsiteY26" fmla="*/ 114991 h 252006"/>
                  <a:gd name="connsiteX27" fmla="*/ 69681 w 541380"/>
                  <a:gd name="connsiteY27" fmla="*/ 115623 h 252006"/>
                  <a:gd name="connsiteX28" fmla="*/ 68778 w 541380"/>
                  <a:gd name="connsiteY28" fmla="*/ 113186 h 252006"/>
                  <a:gd name="connsiteX29" fmla="*/ 72028 w 541380"/>
                  <a:gd name="connsiteY29" fmla="*/ 108673 h 252006"/>
                  <a:gd name="connsiteX30" fmla="*/ 71757 w 541380"/>
                  <a:gd name="connsiteY30" fmla="*/ 105875 h 252006"/>
                  <a:gd name="connsiteX31" fmla="*/ 67876 w 541380"/>
                  <a:gd name="connsiteY31" fmla="*/ 96849 h 252006"/>
                  <a:gd name="connsiteX32" fmla="*/ 70944 w 541380"/>
                  <a:gd name="connsiteY32" fmla="*/ 93690 h 252006"/>
                  <a:gd name="connsiteX33" fmla="*/ 78526 w 541380"/>
                  <a:gd name="connsiteY33" fmla="*/ 91975 h 252006"/>
                  <a:gd name="connsiteX34" fmla="*/ 80061 w 541380"/>
                  <a:gd name="connsiteY34" fmla="*/ 82407 h 252006"/>
                  <a:gd name="connsiteX35" fmla="*/ 78617 w 541380"/>
                  <a:gd name="connsiteY35" fmla="*/ 82137 h 252006"/>
                  <a:gd name="connsiteX36" fmla="*/ 78617 w 541380"/>
                  <a:gd name="connsiteY36" fmla="*/ 82137 h 252006"/>
                  <a:gd name="connsiteX37" fmla="*/ 76721 w 541380"/>
                  <a:gd name="connsiteY37" fmla="*/ 80783 h 252006"/>
                  <a:gd name="connsiteX38" fmla="*/ 76721 w 541380"/>
                  <a:gd name="connsiteY38" fmla="*/ 80783 h 252006"/>
                  <a:gd name="connsiteX39" fmla="*/ 75006 w 541380"/>
                  <a:gd name="connsiteY39" fmla="*/ 76992 h 252006"/>
                  <a:gd name="connsiteX40" fmla="*/ 79068 w 541380"/>
                  <a:gd name="connsiteY40" fmla="*/ 72750 h 252006"/>
                  <a:gd name="connsiteX41" fmla="*/ 73652 w 541380"/>
                  <a:gd name="connsiteY41" fmla="*/ 67515 h 252006"/>
                  <a:gd name="connsiteX42" fmla="*/ 76902 w 541380"/>
                  <a:gd name="connsiteY42" fmla="*/ 57135 h 252006"/>
                  <a:gd name="connsiteX43" fmla="*/ 76902 w 541380"/>
                  <a:gd name="connsiteY43" fmla="*/ 57135 h 252006"/>
                  <a:gd name="connsiteX44" fmla="*/ 75728 w 541380"/>
                  <a:gd name="connsiteY44" fmla="*/ 55420 h 252006"/>
                  <a:gd name="connsiteX45" fmla="*/ 75728 w 541380"/>
                  <a:gd name="connsiteY45" fmla="*/ 55420 h 252006"/>
                  <a:gd name="connsiteX46" fmla="*/ 81234 w 541380"/>
                  <a:gd name="connsiteY46" fmla="*/ 43235 h 252006"/>
                  <a:gd name="connsiteX47" fmla="*/ 80061 w 541380"/>
                  <a:gd name="connsiteY47" fmla="*/ 39985 h 252006"/>
                  <a:gd name="connsiteX48" fmla="*/ 81595 w 541380"/>
                  <a:gd name="connsiteY48" fmla="*/ 37187 h 252006"/>
                  <a:gd name="connsiteX49" fmla="*/ 78436 w 541380"/>
                  <a:gd name="connsiteY49" fmla="*/ 33125 h 252006"/>
                  <a:gd name="connsiteX50" fmla="*/ 70493 w 541380"/>
                  <a:gd name="connsiteY50" fmla="*/ 31230 h 252006"/>
                  <a:gd name="connsiteX51" fmla="*/ 71667 w 541380"/>
                  <a:gd name="connsiteY51" fmla="*/ 26717 h 252006"/>
                  <a:gd name="connsiteX52" fmla="*/ 77624 w 541380"/>
                  <a:gd name="connsiteY52" fmla="*/ 22475 h 252006"/>
                  <a:gd name="connsiteX53" fmla="*/ 77624 w 541380"/>
                  <a:gd name="connsiteY53" fmla="*/ 22475 h 252006"/>
                  <a:gd name="connsiteX54" fmla="*/ 79068 w 541380"/>
                  <a:gd name="connsiteY54" fmla="*/ 21843 h 252006"/>
                  <a:gd name="connsiteX55" fmla="*/ 79068 w 541380"/>
                  <a:gd name="connsiteY55" fmla="*/ 21843 h 252006"/>
                  <a:gd name="connsiteX56" fmla="*/ 82859 w 541380"/>
                  <a:gd name="connsiteY56" fmla="*/ 11012 h 252006"/>
                  <a:gd name="connsiteX57" fmla="*/ 87552 w 541380"/>
                  <a:gd name="connsiteY57" fmla="*/ 10109 h 252006"/>
                  <a:gd name="connsiteX58" fmla="*/ 92878 w 541380"/>
                  <a:gd name="connsiteY58" fmla="*/ 3340 h 252006"/>
                  <a:gd name="connsiteX59" fmla="*/ 102806 w 541380"/>
                  <a:gd name="connsiteY59" fmla="*/ 0 h 252006"/>
                  <a:gd name="connsiteX60" fmla="*/ 115713 w 541380"/>
                  <a:gd name="connsiteY60" fmla="*/ 4513 h 252006"/>
                  <a:gd name="connsiteX61" fmla="*/ 115713 w 541380"/>
                  <a:gd name="connsiteY61" fmla="*/ 4513 h 252006"/>
                  <a:gd name="connsiteX62" fmla="*/ 120317 w 541380"/>
                  <a:gd name="connsiteY62" fmla="*/ 2527 h 252006"/>
                  <a:gd name="connsiteX63" fmla="*/ 120317 w 541380"/>
                  <a:gd name="connsiteY63" fmla="*/ 2527 h 252006"/>
                  <a:gd name="connsiteX64" fmla="*/ 128530 w 541380"/>
                  <a:gd name="connsiteY64" fmla="*/ 451 h 252006"/>
                  <a:gd name="connsiteX65" fmla="*/ 128530 w 541380"/>
                  <a:gd name="connsiteY65" fmla="*/ 451 h 252006"/>
                  <a:gd name="connsiteX66" fmla="*/ 132231 w 541380"/>
                  <a:gd name="connsiteY66" fmla="*/ 0 h 252006"/>
                  <a:gd name="connsiteX67" fmla="*/ 132231 w 541380"/>
                  <a:gd name="connsiteY67" fmla="*/ 0 h 252006"/>
                  <a:gd name="connsiteX68" fmla="*/ 137647 w 541380"/>
                  <a:gd name="connsiteY68" fmla="*/ 7582 h 252006"/>
                  <a:gd name="connsiteX69" fmla="*/ 142791 w 541380"/>
                  <a:gd name="connsiteY69" fmla="*/ 10380 h 252006"/>
                  <a:gd name="connsiteX70" fmla="*/ 142791 w 541380"/>
                  <a:gd name="connsiteY70" fmla="*/ 10380 h 252006"/>
                  <a:gd name="connsiteX71" fmla="*/ 135390 w 541380"/>
                  <a:gd name="connsiteY71" fmla="*/ 15073 h 252006"/>
                  <a:gd name="connsiteX72" fmla="*/ 134939 w 541380"/>
                  <a:gd name="connsiteY72" fmla="*/ 56232 h 252006"/>
                  <a:gd name="connsiteX73" fmla="*/ 154706 w 541380"/>
                  <a:gd name="connsiteY73" fmla="*/ 64085 h 252006"/>
                  <a:gd name="connsiteX74" fmla="*/ 167342 w 541380"/>
                  <a:gd name="connsiteY74" fmla="*/ 65168 h 252006"/>
                  <a:gd name="connsiteX75" fmla="*/ 170772 w 541380"/>
                  <a:gd name="connsiteY75" fmla="*/ 71667 h 252006"/>
                  <a:gd name="connsiteX76" fmla="*/ 173119 w 541380"/>
                  <a:gd name="connsiteY76" fmla="*/ 68868 h 252006"/>
                  <a:gd name="connsiteX77" fmla="*/ 176459 w 541380"/>
                  <a:gd name="connsiteY77" fmla="*/ 69139 h 252006"/>
                  <a:gd name="connsiteX78" fmla="*/ 176459 w 541380"/>
                  <a:gd name="connsiteY78" fmla="*/ 69139 h 252006"/>
                  <a:gd name="connsiteX79" fmla="*/ 178535 w 541380"/>
                  <a:gd name="connsiteY79" fmla="*/ 67334 h 252006"/>
                  <a:gd name="connsiteX80" fmla="*/ 178535 w 541380"/>
                  <a:gd name="connsiteY80" fmla="*/ 67334 h 252006"/>
                  <a:gd name="connsiteX81" fmla="*/ 184672 w 541380"/>
                  <a:gd name="connsiteY81" fmla="*/ 65800 h 252006"/>
                  <a:gd name="connsiteX82" fmla="*/ 191171 w 541380"/>
                  <a:gd name="connsiteY82" fmla="*/ 66973 h 252006"/>
                  <a:gd name="connsiteX83" fmla="*/ 188553 w 541380"/>
                  <a:gd name="connsiteY83" fmla="*/ 76180 h 252006"/>
                  <a:gd name="connsiteX84" fmla="*/ 190449 w 541380"/>
                  <a:gd name="connsiteY84" fmla="*/ 78617 h 252006"/>
                  <a:gd name="connsiteX85" fmla="*/ 189185 w 541380"/>
                  <a:gd name="connsiteY85" fmla="*/ 86469 h 252006"/>
                  <a:gd name="connsiteX86" fmla="*/ 192074 w 541380"/>
                  <a:gd name="connsiteY86" fmla="*/ 84754 h 252006"/>
                  <a:gd name="connsiteX87" fmla="*/ 191442 w 541380"/>
                  <a:gd name="connsiteY87" fmla="*/ 88004 h 252006"/>
                  <a:gd name="connsiteX88" fmla="*/ 194601 w 541380"/>
                  <a:gd name="connsiteY88" fmla="*/ 91072 h 252006"/>
                  <a:gd name="connsiteX89" fmla="*/ 196045 w 541380"/>
                  <a:gd name="connsiteY89" fmla="*/ 89448 h 252006"/>
                  <a:gd name="connsiteX90" fmla="*/ 199565 w 541380"/>
                  <a:gd name="connsiteY90" fmla="*/ 91434 h 252006"/>
                  <a:gd name="connsiteX91" fmla="*/ 198753 w 541380"/>
                  <a:gd name="connsiteY91" fmla="*/ 88635 h 252006"/>
                  <a:gd name="connsiteX92" fmla="*/ 201731 w 541380"/>
                  <a:gd name="connsiteY92" fmla="*/ 86740 h 252006"/>
                  <a:gd name="connsiteX93" fmla="*/ 204349 w 541380"/>
                  <a:gd name="connsiteY93" fmla="*/ 90441 h 252006"/>
                  <a:gd name="connsiteX94" fmla="*/ 210126 w 541380"/>
                  <a:gd name="connsiteY94" fmla="*/ 89177 h 252006"/>
                  <a:gd name="connsiteX95" fmla="*/ 212111 w 541380"/>
                  <a:gd name="connsiteY95" fmla="*/ 94863 h 252006"/>
                  <a:gd name="connsiteX96" fmla="*/ 208140 w 541380"/>
                  <a:gd name="connsiteY96" fmla="*/ 105965 h 252006"/>
                  <a:gd name="connsiteX97" fmla="*/ 210577 w 541380"/>
                  <a:gd name="connsiteY97" fmla="*/ 108763 h 252006"/>
                  <a:gd name="connsiteX98" fmla="*/ 210577 w 541380"/>
                  <a:gd name="connsiteY98" fmla="*/ 108763 h 252006"/>
                  <a:gd name="connsiteX99" fmla="*/ 213285 w 541380"/>
                  <a:gd name="connsiteY99" fmla="*/ 110569 h 252006"/>
                  <a:gd name="connsiteX100" fmla="*/ 213285 w 541380"/>
                  <a:gd name="connsiteY100" fmla="*/ 110569 h 252006"/>
                  <a:gd name="connsiteX101" fmla="*/ 215902 w 541380"/>
                  <a:gd name="connsiteY101" fmla="*/ 114089 h 252006"/>
                  <a:gd name="connsiteX102" fmla="*/ 218520 w 541380"/>
                  <a:gd name="connsiteY102" fmla="*/ 112193 h 252006"/>
                  <a:gd name="connsiteX103" fmla="*/ 220957 w 541380"/>
                  <a:gd name="connsiteY103" fmla="*/ 114901 h 252006"/>
                  <a:gd name="connsiteX104" fmla="*/ 222762 w 541380"/>
                  <a:gd name="connsiteY104" fmla="*/ 114089 h 252006"/>
                  <a:gd name="connsiteX105" fmla="*/ 222762 w 541380"/>
                  <a:gd name="connsiteY105" fmla="*/ 114089 h 252006"/>
                  <a:gd name="connsiteX106" fmla="*/ 225921 w 541380"/>
                  <a:gd name="connsiteY106" fmla="*/ 114811 h 252006"/>
                  <a:gd name="connsiteX107" fmla="*/ 225921 w 541380"/>
                  <a:gd name="connsiteY107" fmla="*/ 114811 h 252006"/>
                  <a:gd name="connsiteX108" fmla="*/ 228178 w 541380"/>
                  <a:gd name="connsiteY108" fmla="*/ 113186 h 252006"/>
                  <a:gd name="connsiteX109" fmla="*/ 233142 w 541380"/>
                  <a:gd name="connsiteY109" fmla="*/ 115894 h 252006"/>
                  <a:gd name="connsiteX110" fmla="*/ 237835 w 541380"/>
                  <a:gd name="connsiteY110" fmla="*/ 114089 h 252006"/>
                  <a:gd name="connsiteX111" fmla="*/ 237835 w 541380"/>
                  <a:gd name="connsiteY111" fmla="*/ 114089 h 252006"/>
                  <a:gd name="connsiteX112" fmla="*/ 241536 w 541380"/>
                  <a:gd name="connsiteY112" fmla="*/ 110117 h 252006"/>
                  <a:gd name="connsiteX113" fmla="*/ 243883 w 541380"/>
                  <a:gd name="connsiteY113" fmla="*/ 110117 h 252006"/>
                  <a:gd name="connsiteX114" fmla="*/ 243883 w 541380"/>
                  <a:gd name="connsiteY114" fmla="*/ 110117 h 252006"/>
                  <a:gd name="connsiteX115" fmla="*/ 250562 w 541380"/>
                  <a:gd name="connsiteY115" fmla="*/ 109034 h 252006"/>
                  <a:gd name="connsiteX116" fmla="*/ 250923 w 541380"/>
                  <a:gd name="connsiteY116" fmla="*/ 104792 h 252006"/>
                  <a:gd name="connsiteX117" fmla="*/ 246139 w 541380"/>
                  <a:gd name="connsiteY117" fmla="*/ 99467 h 252006"/>
                  <a:gd name="connsiteX118" fmla="*/ 252277 w 541380"/>
                  <a:gd name="connsiteY118" fmla="*/ 94051 h 252006"/>
                  <a:gd name="connsiteX119" fmla="*/ 259047 w 541380"/>
                  <a:gd name="connsiteY119" fmla="*/ 93780 h 252006"/>
                  <a:gd name="connsiteX120" fmla="*/ 261845 w 541380"/>
                  <a:gd name="connsiteY120" fmla="*/ 90892 h 252006"/>
                  <a:gd name="connsiteX121" fmla="*/ 264643 w 541380"/>
                  <a:gd name="connsiteY121" fmla="*/ 94593 h 252006"/>
                  <a:gd name="connsiteX122" fmla="*/ 268704 w 541380"/>
                  <a:gd name="connsiteY122" fmla="*/ 93058 h 252006"/>
                  <a:gd name="connsiteX123" fmla="*/ 273849 w 541380"/>
                  <a:gd name="connsiteY123" fmla="*/ 94232 h 252006"/>
                  <a:gd name="connsiteX124" fmla="*/ 278182 w 541380"/>
                  <a:gd name="connsiteY124" fmla="*/ 88816 h 252006"/>
                  <a:gd name="connsiteX125" fmla="*/ 282604 w 541380"/>
                  <a:gd name="connsiteY125" fmla="*/ 88274 h 252006"/>
                  <a:gd name="connsiteX126" fmla="*/ 288201 w 541380"/>
                  <a:gd name="connsiteY126" fmla="*/ 71396 h 252006"/>
                  <a:gd name="connsiteX127" fmla="*/ 295331 w 541380"/>
                  <a:gd name="connsiteY127" fmla="*/ 69230 h 252006"/>
                  <a:gd name="connsiteX128" fmla="*/ 300837 w 541380"/>
                  <a:gd name="connsiteY128" fmla="*/ 62641 h 252006"/>
                  <a:gd name="connsiteX129" fmla="*/ 294429 w 541380"/>
                  <a:gd name="connsiteY129" fmla="*/ 50275 h 252006"/>
                  <a:gd name="connsiteX130" fmla="*/ 301108 w 541380"/>
                  <a:gd name="connsiteY130" fmla="*/ 44589 h 252006"/>
                  <a:gd name="connsiteX131" fmla="*/ 303816 w 541380"/>
                  <a:gd name="connsiteY131" fmla="*/ 33216 h 252006"/>
                  <a:gd name="connsiteX132" fmla="*/ 310585 w 541380"/>
                  <a:gd name="connsiteY132" fmla="*/ 27349 h 252006"/>
                  <a:gd name="connsiteX133" fmla="*/ 317535 w 541380"/>
                  <a:gd name="connsiteY133" fmla="*/ 15705 h 252006"/>
                  <a:gd name="connsiteX134" fmla="*/ 321146 w 541380"/>
                  <a:gd name="connsiteY134" fmla="*/ 14893 h 252006"/>
                  <a:gd name="connsiteX135" fmla="*/ 324124 w 541380"/>
                  <a:gd name="connsiteY135" fmla="*/ 11192 h 252006"/>
                  <a:gd name="connsiteX136" fmla="*/ 333331 w 541380"/>
                  <a:gd name="connsiteY136" fmla="*/ 13178 h 252006"/>
                  <a:gd name="connsiteX137" fmla="*/ 344974 w 541380"/>
                  <a:gd name="connsiteY137" fmla="*/ 8484 h 252006"/>
                  <a:gd name="connsiteX138" fmla="*/ 354451 w 541380"/>
                  <a:gd name="connsiteY138" fmla="*/ 12095 h 252006"/>
                  <a:gd name="connsiteX139" fmla="*/ 358784 w 541380"/>
                  <a:gd name="connsiteY139" fmla="*/ 9207 h 252006"/>
                  <a:gd name="connsiteX140" fmla="*/ 363929 w 541380"/>
                  <a:gd name="connsiteY140" fmla="*/ 10741 h 252006"/>
                  <a:gd name="connsiteX141" fmla="*/ 370698 w 541380"/>
                  <a:gd name="connsiteY141" fmla="*/ 7943 h 252006"/>
                  <a:gd name="connsiteX142" fmla="*/ 385952 w 541380"/>
                  <a:gd name="connsiteY142" fmla="*/ 15886 h 252006"/>
                  <a:gd name="connsiteX143" fmla="*/ 384598 w 541380"/>
                  <a:gd name="connsiteY143" fmla="*/ 26807 h 252006"/>
                  <a:gd name="connsiteX144" fmla="*/ 389472 w 541380"/>
                  <a:gd name="connsiteY144" fmla="*/ 32133 h 252006"/>
                  <a:gd name="connsiteX145" fmla="*/ 397054 w 541380"/>
                  <a:gd name="connsiteY145" fmla="*/ 34840 h 252006"/>
                  <a:gd name="connsiteX146" fmla="*/ 400394 w 541380"/>
                  <a:gd name="connsiteY146" fmla="*/ 39985 h 252006"/>
                  <a:gd name="connsiteX147" fmla="*/ 404726 w 541380"/>
                  <a:gd name="connsiteY147" fmla="*/ 41610 h 252006"/>
                  <a:gd name="connsiteX148" fmla="*/ 410774 w 541380"/>
                  <a:gd name="connsiteY148" fmla="*/ 42151 h 252006"/>
                  <a:gd name="connsiteX149" fmla="*/ 412128 w 541380"/>
                  <a:gd name="connsiteY149" fmla="*/ 40346 h 252006"/>
                  <a:gd name="connsiteX150" fmla="*/ 412128 w 541380"/>
                  <a:gd name="connsiteY150" fmla="*/ 36014 h 252006"/>
                  <a:gd name="connsiteX151" fmla="*/ 413572 w 541380"/>
                  <a:gd name="connsiteY151" fmla="*/ 35472 h 252006"/>
                  <a:gd name="connsiteX152" fmla="*/ 410864 w 541380"/>
                  <a:gd name="connsiteY152" fmla="*/ 31681 h 252006"/>
                  <a:gd name="connsiteX153" fmla="*/ 412760 w 541380"/>
                  <a:gd name="connsiteY153" fmla="*/ 27349 h 252006"/>
                  <a:gd name="connsiteX154" fmla="*/ 425306 w 541380"/>
                  <a:gd name="connsiteY154" fmla="*/ 24009 h 252006"/>
                  <a:gd name="connsiteX155" fmla="*/ 428375 w 541380"/>
                  <a:gd name="connsiteY155" fmla="*/ 29335 h 252006"/>
                  <a:gd name="connsiteX156" fmla="*/ 434512 w 541380"/>
                  <a:gd name="connsiteY156" fmla="*/ 32855 h 252006"/>
                  <a:gd name="connsiteX157" fmla="*/ 441823 w 541380"/>
                  <a:gd name="connsiteY157" fmla="*/ 31230 h 252006"/>
                  <a:gd name="connsiteX158" fmla="*/ 452023 w 541380"/>
                  <a:gd name="connsiteY158" fmla="*/ 32674 h 252006"/>
                  <a:gd name="connsiteX159" fmla="*/ 455362 w 541380"/>
                  <a:gd name="connsiteY159" fmla="*/ 41790 h 252006"/>
                  <a:gd name="connsiteX160" fmla="*/ 462222 w 541380"/>
                  <a:gd name="connsiteY160" fmla="*/ 46033 h 252006"/>
                  <a:gd name="connsiteX161" fmla="*/ 459514 w 541380"/>
                  <a:gd name="connsiteY161" fmla="*/ 51448 h 252006"/>
                  <a:gd name="connsiteX162" fmla="*/ 456265 w 541380"/>
                  <a:gd name="connsiteY162" fmla="*/ 49914 h 252006"/>
                  <a:gd name="connsiteX163" fmla="*/ 455182 w 541380"/>
                  <a:gd name="connsiteY163" fmla="*/ 54246 h 252006"/>
                  <a:gd name="connsiteX164" fmla="*/ 450308 w 541380"/>
                  <a:gd name="connsiteY164" fmla="*/ 56503 h 252006"/>
                  <a:gd name="connsiteX165" fmla="*/ 452925 w 541380"/>
                  <a:gd name="connsiteY165" fmla="*/ 65258 h 252006"/>
                  <a:gd name="connsiteX166" fmla="*/ 455994 w 541380"/>
                  <a:gd name="connsiteY166" fmla="*/ 62731 h 252006"/>
                  <a:gd name="connsiteX167" fmla="*/ 456626 w 541380"/>
                  <a:gd name="connsiteY167" fmla="*/ 64897 h 252006"/>
                  <a:gd name="connsiteX168" fmla="*/ 463666 w 541380"/>
                  <a:gd name="connsiteY168" fmla="*/ 63994 h 252006"/>
                  <a:gd name="connsiteX169" fmla="*/ 473414 w 541380"/>
                  <a:gd name="connsiteY169" fmla="*/ 67515 h 252006"/>
                  <a:gd name="connsiteX170" fmla="*/ 474678 w 541380"/>
                  <a:gd name="connsiteY170" fmla="*/ 74194 h 252006"/>
                  <a:gd name="connsiteX171" fmla="*/ 479372 w 541380"/>
                  <a:gd name="connsiteY171" fmla="*/ 77443 h 252006"/>
                  <a:gd name="connsiteX172" fmla="*/ 474859 w 541380"/>
                  <a:gd name="connsiteY172" fmla="*/ 82859 h 252006"/>
                  <a:gd name="connsiteX173" fmla="*/ 474407 w 541380"/>
                  <a:gd name="connsiteY173" fmla="*/ 86920 h 252006"/>
                  <a:gd name="connsiteX174" fmla="*/ 483794 w 541380"/>
                  <a:gd name="connsiteY174" fmla="*/ 97571 h 252006"/>
                  <a:gd name="connsiteX175" fmla="*/ 486322 w 541380"/>
                  <a:gd name="connsiteY175" fmla="*/ 97661 h 252006"/>
                  <a:gd name="connsiteX176" fmla="*/ 490835 w 541380"/>
                  <a:gd name="connsiteY176" fmla="*/ 92426 h 252006"/>
                  <a:gd name="connsiteX177" fmla="*/ 492550 w 541380"/>
                  <a:gd name="connsiteY177" fmla="*/ 94502 h 252006"/>
                  <a:gd name="connsiteX178" fmla="*/ 491918 w 541380"/>
                  <a:gd name="connsiteY178" fmla="*/ 100008 h 252006"/>
                  <a:gd name="connsiteX179" fmla="*/ 499409 w 541380"/>
                  <a:gd name="connsiteY179" fmla="*/ 95405 h 252006"/>
                  <a:gd name="connsiteX180" fmla="*/ 503561 w 541380"/>
                  <a:gd name="connsiteY180" fmla="*/ 101182 h 252006"/>
                  <a:gd name="connsiteX181" fmla="*/ 510872 w 541380"/>
                  <a:gd name="connsiteY181" fmla="*/ 94683 h 252006"/>
                  <a:gd name="connsiteX182" fmla="*/ 519086 w 541380"/>
                  <a:gd name="connsiteY182" fmla="*/ 92878 h 252006"/>
                  <a:gd name="connsiteX183" fmla="*/ 521613 w 541380"/>
                  <a:gd name="connsiteY183" fmla="*/ 97752 h 252006"/>
                  <a:gd name="connsiteX184" fmla="*/ 527300 w 541380"/>
                  <a:gd name="connsiteY184" fmla="*/ 101994 h 252006"/>
                  <a:gd name="connsiteX185" fmla="*/ 521162 w 541380"/>
                  <a:gd name="connsiteY185" fmla="*/ 105875 h 252006"/>
                  <a:gd name="connsiteX186" fmla="*/ 521433 w 541380"/>
                  <a:gd name="connsiteY186" fmla="*/ 108854 h 252006"/>
                  <a:gd name="connsiteX187" fmla="*/ 518635 w 541380"/>
                  <a:gd name="connsiteY187" fmla="*/ 112193 h 252006"/>
                  <a:gd name="connsiteX188" fmla="*/ 522245 w 541380"/>
                  <a:gd name="connsiteY188" fmla="*/ 124198 h 252006"/>
                  <a:gd name="connsiteX189" fmla="*/ 519628 w 541380"/>
                  <a:gd name="connsiteY189" fmla="*/ 133043 h 252006"/>
                  <a:gd name="connsiteX190" fmla="*/ 533979 w 541380"/>
                  <a:gd name="connsiteY190" fmla="*/ 140445 h 252006"/>
                  <a:gd name="connsiteX191" fmla="*/ 535965 w 541380"/>
                  <a:gd name="connsiteY191" fmla="*/ 147034 h 252006"/>
                  <a:gd name="connsiteX192" fmla="*/ 540658 w 541380"/>
                  <a:gd name="connsiteY192" fmla="*/ 150193 h 252006"/>
                  <a:gd name="connsiteX193" fmla="*/ 540658 w 541380"/>
                  <a:gd name="connsiteY193" fmla="*/ 150193 h 252006"/>
                  <a:gd name="connsiteX194" fmla="*/ 541380 w 541380"/>
                  <a:gd name="connsiteY194" fmla="*/ 155338 h 252006"/>
                  <a:gd name="connsiteX195" fmla="*/ 534972 w 541380"/>
                  <a:gd name="connsiteY195" fmla="*/ 163281 h 252006"/>
                  <a:gd name="connsiteX196" fmla="*/ 530549 w 541380"/>
                  <a:gd name="connsiteY196" fmla="*/ 165537 h 252006"/>
                  <a:gd name="connsiteX197" fmla="*/ 519808 w 541380"/>
                  <a:gd name="connsiteY197" fmla="*/ 166169 h 252006"/>
                  <a:gd name="connsiteX198" fmla="*/ 512678 w 541380"/>
                  <a:gd name="connsiteY198" fmla="*/ 170772 h 252006"/>
                  <a:gd name="connsiteX199" fmla="*/ 514392 w 541380"/>
                  <a:gd name="connsiteY199" fmla="*/ 177722 h 252006"/>
                  <a:gd name="connsiteX200" fmla="*/ 517822 w 541380"/>
                  <a:gd name="connsiteY200" fmla="*/ 179979 h 252006"/>
                  <a:gd name="connsiteX201" fmla="*/ 518635 w 541380"/>
                  <a:gd name="connsiteY201" fmla="*/ 183589 h 252006"/>
                  <a:gd name="connsiteX202" fmla="*/ 514844 w 541380"/>
                  <a:gd name="connsiteY202" fmla="*/ 193247 h 252006"/>
                  <a:gd name="connsiteX203" fmla="*/ 515476 w 541380"/>
                  <a:gd name="connsiteY203" fmla="*/ 199475 h 252006"/>
                  <a:gd name="connsiteX204" fmla="*/ 511053 w 541380"/>
                  <a:gd name="connsiteY204" fmla="*/ 200468 h 252006"/>
                  <a:gd name="connsiteX205" fmla="*/ 505096 w 541380"/>
                  <a:gd name="connsiteY205" fmla="*/ 209945 h 252006"/>
                  <a:gd name="connsiteX206" fmla="*/ 504735 w 541380"/>
                  <a:gd name="connsiteY206" fmla="*/ 217437 h 252006"/>
                  <a:gd name="connsiteX207" fmla="*/ 501034 w 541380"/>
                  <a:gd name="connsiteY207" fmla="*/ 218610 h 252006"/>
                  <a:gd name="connsiteX208" fmla="*/ 498777 w 541380"/>
                  <a:gd name="connsiteY208" fmla="*/ 225831 h 252006"/>
                  <a:gd name="connsiteX209" fmla="*/ 495438 w 541380"/>
                  <a:gd name="connsiteY209" fmla="*/ 228539 h 252006"/>
                  <a:gd name="connsiteX210" fmla="*/ 486231 w 541380"/>
                  <a:gd name="connsiteY210" fmla="*/ 220776 h 252006"/>
                  <a:gd name="connsiteX211" fmla="*/ 475129 w 541380"/>
                  <a:gd name="connsiteY211" fmla="*/ 223394 h 252006"/>
                  <a:gd name="connsiteX212" fmla="*/ 470526 w 541380"/>
                  <a:gd name="connsiteY212" fmla="*/ 221228 h 252006"/>
                  <a:gd name="connsiteX213" fmla="*/ 466013 w 541380"/>
                  <a:gd name="connsiteY213" fmla="*/ 226011 h 252006"/>
                  <a:gd name="connsiteX214" fmla="*/ 460417 w 541380"/>
                  <a:gd name="connsiteY214" fmla="*/ 224748 h 252006"/>
                  <a:gd name="connsiteX215" fmla="*/ 457619 w 541380"/>
                  <a:gd name="connsiteY215" fmla="*/ 218610 h 252006"/>
                  <a:gd name="connsiteX216" fmla="*/ 444080 w 541380"/>
                  <a:gd name="connsiteY216" fmla="*/ 218791 h 252006"/>
                  <a:gd name="connsiteX217" fmla="*/ 443899 w 541380"/>
                  <a:gd name="connsiteY217" fmla="*/ 230885 h 252006"/>
                  <a:gd name="connsiteX218" fmla="*/ 447419 w 541380"/>
                  <a:gd name="connsiteY218" fmla="*/ 236662 h 252006"/>
                  <a:gd name="connsiteX219" fmla="*/ 440560 w 541380"/>
                  <a:gd name="connsiteY219" fmla="*/ 234857 h 252006"/>
                  <a:gd name="connsiteX220" fmla="*/ 428465 w 541380"/>
                  <a:gd name="connsiteY220" fmla="*/ 238377 h 252006"/>
                  <a:gd name="connsiteX221" fmla="*/ 417363 w 541380"/>
                  <a:gd name="connsiteY221" fmla="*/ 236843 h 252006"/>
                  <a:gd name="connsiteX222" fmla="*/ 414926 w 541380"/>
                  <a:gd name="connsiteY222" fmla="*/ 234857 h 252006"/>
                  <a:gd name="connsiteX223" fmla="*/ 405539 w 541380"/>
                  <a:gd name="connsiteY223" fmla="*/ 234947 h 252006"/>
                  <a:gd name="connsiteX224" fmla="*/ 400213 w 541380"/>
                  <a:gd name="connsiteY224" fmla="*/ 232330 h 252006"/>
                  <a:gd name="connsiteX225" fmla="*/ 394888 w 541380"/>
                  <a:gd name="connsiteY225" fmla="*/ 233322 h 252006"/>
                  <a:gd name="connsiteX226" fmla="*/ 383606 w 541380"/>
                  <a:gd name="connsiteY226" fmla="*/ 227907 h 252006"/>
                  <a:gd name="connsiteX227" fmla="*/ 376204 w 541380"/>
                  <a:gd name="connsiteY227" fmla="*/ 229441 h 252006"/>
                  <a:gd name="connsiteX228" fmla="*/ 374760 w 541380"/>
                  <a:gd name="connsiteY228" fmla="*/ 227636 h 252006"/>
                  <a:gd name="connsiteX229" fmla="*/ 362214 w 541380"/>
                  <a:gd name="connsiteY229" fmla="*/ 225831 h 252006"/>
                  <a:gd name="connsiteX230" fmla="*/ 357069 w 541380"/>
                  <a:gd name="connsiteY230" fmla="*/ 222581 h 252006"/>
                  <a:gd name="connsiteX231" fmla="*/ 355625 w 541380"/>
                  <a:gd name="connsiteY231" fmla="*/ 228719 h 252006"/>
                  <a:gd name="connsiteX232" fmla="*/ 352646 w 541380"/>
                  <a:gd name="connsiteY232" fmla="*/ 226914 h 252006"/>
                  <a:gd name="connsiteX233" fmla="*/ 342447 w 541380"/>
                  <a:gd name="connsiteY233" fmla="*/ 227456 h 252006"/>
                  <a:gd name="connsiteX234" fmla="*/ 340371 w 541380"/>
                  <a:gd name="connsiteY234" fmla="*/ 223123 h 252006"/>
                  <a:gd name="connsiteX235" fmla="*/ 332518 w 541380"/>
                  <a:gd name="connsiteY235" fmla="*/ 223755 h 252006"/>
                  <a:gd name="connsiteX236" fmla="*/ 333331 w 541380"/>
                  <a:gd name="connsiteY236" fmla="*/ 220867 h 252006"/>
                  <a:gd name="connsiteX237" fmla="*/ 329450 w 541380"/>
                  <a:gd name="connsiteY237" fmla="*/ 216985 h 252006"/>
                  <a:gd name="connsiteX238" fmla="*/ 322229 w 541380"/>
                  <a:gd name="connsiteY238" fmla="*/ 218610 h 252006"/>
                  <a:gd name="connsiteX239" fmla="*/ 317535 w 541380"/>
                  <a:gd name="connsiteY239" fmla="*/ 215722 h 252006"/>
                  <a:gd name="connsiteX240" fmla="*/ 311127 w 541380"/>
                  <a:gd name="connsiteY240" fmla="*/ 216985 h 252006"/>
                  <a:gd name="connsiteX241" fmla="*/ 304086 w 541380"/>
                  <a:gd name="connsiteY241" fmla="*/ 201551 h 252006"/>
                  <a:gd name="connsiteX242" fmla="*/ 300025 w 541380"/>
                  <a:gd name="connsiteY242" fmla="*/ 200197 h 252006"/>
                  <a:gd name="connsiteX243" fmla="*/ 294429 w 541380"/>
                  <a:gd name="connsiteY243" fmla="*/ 202183 h 252006"/>
                  <a:gd name="connsiteX244" fmla="*/ 291631 w 541380"/>
                  <a:gd name="connsiteY244" fmla="*/ 200739 h 252006"/>
                  <a:gd name="connsiteX245" fmla="*/ 291631 w 541380"/>
                  <a:gd name="connsiteY245" fmla="*/ 200739 h 252006"/>
                  <a:gd name="connsiteX246" fmla="*/ 287208 w 541380"/>
                  <a:gd name="connsiteY246" fmla="*/ 198933 h 252006"/>
                  <a:gd name="connsiteX247" fmla="*/ 285583 w 541380"/>
                  <a:gd name="connsiteY247" fmla="*/ 194420 h 252006"/>
                  <a:gd name="connsiteX248" fmla="*/ 284500 w 541380"/>
                  <a:gd name="connsiteY248" fmla="*/ 198482 h 252006"/>
                  <a:gd name="connsiteX249" fmla="*/ 278723 w 541380"/>
                  <a:gd name="connsiteY249" fmla="*/ 197850 h 252006"/>
                  <a:gd name="connsiteX250" fmla="*/ 274932 w 541380"/>
                  <a:gd name="connsiteY250" fmla="*/ 199836 h 252006"/>
                  <a:gd name="connsiteX251" fmla="*/ 271322 w 541380"/>
                  <a:gd name="connsiteY251" fmla="*/ 198302 h 252006"/>
                  <a:gd name="connsiteX252" fmla="*/ 271322 w 541380"/>
                  <a:gd name="connsiteY252" fmla="*/ 198302 h 252006"/>
                  <a:gd name="connsiteX253" fmla="*/ 269878 w 541380"/>
                  <a:gd name="connsiteY253" fmla="*/ 196496 h 252006"/>
                  <a:gd name="connsiteX254" fmla="*/ 268343 w 541380"/>
                  <a:gd name="connsiteY254" fmla="*/ 197670 h 252006"/>
                  <a:gd name="connsiteX255" fmla="*/ 268343 w 541380"/>
                  <a:gd name="connsiteY255" fmla="*/ 197670 h 252006"/>
                  <a:gd name="connsiteX256" fmla="*/ 255165 w 541380"/>
                  <a:gd name="connsiteY256" fmla="*/ 197579 h 252006"/>
                  <a:gd name="connsiteX257" fmla="*/ 254443 w 541380"/>
                  <a:gd name="connsiteY257" fmla="*/ 201190 h 252006"/>
                  <a:gd name="connsiteX258" fmla="*/ 251826 w 541380"/>
                  <a:gd name="connsiteY258" fmla="*/ 201641 h 252006"/>
                  <a:gd name="connsiteX259" fmla="*/ 249750 w 541380"/>
                  <a:gd name="connsiteY259" fmla="*/ 209133 h 252006"/>
                  <a:gd name="connsiteX260" fmla="*/ 231698 w 541380"/>
                  <a:gd name="connsiteY260" fmla="*/ 215270 h 252006"/>
                  <a:gd name="connsiteX261" fmla="*/ 230163 w 541380"/>
                  <a:gd name="connsiteY261" fmla="*/ 222220 h 252006"/>
                  <a:gd name="connsiteX262" fmla="*/ 227094 w 541380"/>
                  <a:gd name="connsiteY262" fmla="*/ 223394 h 252006"/>
                  <a:gd name="connsiteX263" fmla="*/ 228178 w 541380"/>
                  <a:gd name="connsiteY263" fmla="*/ 226192 h 252006"/>
                  <a:gd name="connsiteX264" fmla="*/ 217798 w 541380"/>
                  <a:gd name="connsiteY264" fmla="*/ 226282 h 252006"/>
                  <a:gd name="connsiteX265" fmla="*/ 218339 w 541380"/>
                  <a:gd name="connsiteY265" fmla="*/ 230344 h 252006"/>
                  <a:gd name="connsiteX266" fmla="*/ 207689 w 541380"/>
                  <a:gd name="connsiteY266" fmla="*/ 220325 h 252006"/>
                  <a:gd name="connsiteX267" fmla="*/ 208501 w 541380"/>
                  <a:gd name="connsiteY267" fmla="*/ 216985 h 252006"/>
                  <a:gd name="connsiteX268" fmla="*/ 203266 w 541380"/>
                  <a:gd name="connsiteY268" fmla="*/ 216534 h 252006"/>
                  <a:gd name="connsiteX269" fmla="*/ 201370 w 541380"/>
                  <a:gd name="connsiteY269" fmla="*/ 223033 h 252006"/>
                  <a:gd name="connsiteX270" fmla="*/ 207598 w 541380"/>
                  <a:gd name="connsiteY270" fmla="*/ 238738 h 252006"/>
                  <a:gd name="connsiteX271" fmla="*/ 203356 w 541380"/>
                  <a:gd name="connsiteY271" fmla="*/ 247313 h 252006"/>
                  <a:gd name="connsiteX272" fmla="*/ 196496 w 541380"/>
                  <a:gd name="connsiteY272" fmla="*/ 252006 h 252006"/>
                  <a:gd name="connsiteX273" fmla="*/ 196496 w 541380"/>
                  <a:gd name="connsiteY273" fmla="*/ 252006 h 252006"/>
                  <a:gd name="connsiteX274" fmla="*/ 192164 w 541380"/>
                  <a:gd name="connsiteY274" fmla="*/ 247945 h 252006"/>
                  <a:gd name="connsiteX275" fmla="*/ 183860 w 541380"/>
                  <a:gd name="connsiteY275" fmla="*/ 246500 h 252006"/>
                  <a:gd name="connsiteX276" fmla="*/ 180881 w 541380"/>
                  <a:gd name="connsiteY276" fmla="*/ 240182 h 252006"/>
                  <a:gd name="connsiteX277" fmla="*/ 176549 w 541380"/>
                  <a:gd name="connsiteY277" fmla="*/ 237204 h 252006"/>
                  <a:gd name="connsiteX278" fmla="*/ 177181 w 541380"/>
                  <a:gd name="connsiteY278" fmla="*/ 230615 h 252006"/>
                  <a:gd name="connsiteX279" fmla="*/ 175466 w 541380"/>
                  <a:gd name="connsiteY279" fmla="*/ 227726 h 252006"/>
                  <a:gd name="connsiteX280" fmla="*/ 169689 w 541380"/>
                  <a:gd name="connsiteY280" fmla="*/ 228719 h 252006"/>
                  <a:gd name="connsiteX281" fmla="*/ 163281 w 541380"/>
                  <a:gd name="connsiteY281" fmla="*/ 233413 h 252006"/>
                  <a:gd name="connsiteX282" fmla="*/ 156872 w 541380"/>
                  <a:gd name="connsiteY282" fmla="*/ 233593 h 252006"/>
                  <a:gd name="connsiteX283" fmla="*/ 159670 w 541380"/>
                  <a:gd name="connsiteY283" fmla="*/ 225380 h 252006"/>
                  <a:gd name="connsiteX284" fmla="*/ 148117 w 541380"/>
                  <a:gd name="connsiteY284" fmla="*/ 222040 h 252006"/>
                  <a:gd name="connsiteX285" fmla="*/ 139993 w 541380"/>
                  <a:gd name="connsiteY285" fmla="*/ 224657 h 252006"/>
                  <a:gd name="connsiteX286" fmla="*/ 136112 w 541380"/>
                  <a:gd name="connsiteY286" fmla="*/ 222220 h 252006"/>
                  <a:gd name="connsiteX287" fmla="*/ 127628 w 541380"/>
                  <a:gd name="connsiteY287" fmla="*/ 208681 h 252006"/>
                  <a:gd name="connsiteX288" fmla="*/ 122122 w 541380"/>
                  <a:gd name="connsiteY288" fmla="*/ 205613 h 252006"/>
                  <a:gd name="connsiteX289" fmla="*/ 116345 w 541380"/>
                  <a:gd name="connsiteY289" fmla="*/ 205703 h 252006"/>
                  <a:gd name="connsiteX290" fmla="*/ 113006 w 541380"/>
                  <a:gd name="connsiteY290" fmla="*/ 214097 h 252006"/>
                  <a:gd name="connsiteX291" fmla="*/ 98384 w 541380"/>
                  <a:gd name="connsiteY291" fmla="*/ 210216 h 252006"/>
                  <a:gd name="connsiteX292" fmla="*/ 96217 w 541380"/>
                  <a:gd name="connsiteY292" fmla="*/ 208411 h 252006"/>
                  <a:gd name="connsiteX293" fmla="*/ 95585 w 541380"/>
                  <a:gd name="connsiteY293" fmla="*/ 203537 h 252006"/>
                  <a:gd name="connsiteX294" fmla="*/ 90802 w 541380"/>
                  <a:gd name="connsiteY294" fmla="*/ 204259 h 252006"/>
                  <a:gd name="connsiteX295" fmla="*/ 81866 w 541380"/>
                  <a:gd name="connsiteY295" fmla="*/ 199114 h 252006"/>
                  <a:gd name="connsiteX296" fmla="*/ 75999 w 541380"/>
                  <a:gd name="connsiteY296" fmla="*/ 205432 h 252006"/>
                  <a:gd name="connsiteX297" fmla="*/ 78165 w 541380"/>
                  <a:gd name="connsiteY297" fmla="*/ 210848 h 252006"/>
                  <a:gd name="connsiteX298" fmla="*/ 75367 w 541380"/>
                  <a:gd name="connsiteY298" fmla="*/ 211931 h 252006"/>
                  <a:gd name="connsiteX299" fmla="*/ 72208 w 541380"/>
                  <a:gd name="connsiteY299" fmla="*/ 205071 h 252006"/>
                  <a:gd name="connsiteX300" fmla="*/ 72930 w 541380"/>
                  <a:gd name="connsiteY300" fmla="*/ 190178 h 252006"/>
                  <a:gd name="connsiteX301" fmla="*/ 61287 w 541380"/>
                  <a:gd name="connsiteY301" fmla="*/ 183318 h 252006"/>
                  <a:gd name="connsiteX302" fmla="*/ 55871 w 541380"/>
                  <a:gd name="connsiteY302" fmla="*/ 183499 h 252006"/>
                  <a:gd name="connsiteX303" fmla="*/ 52892 w 541380"/>
                  <a:gd name="connsiteY303" fmla="*/ 180881 h 252006"/>
                  <a:gd name="connsiteX304" fmla="*/ 49914 w 541380"/>
                  <a:gd name="connsiteY304" fmla="*/ 185846 h 252006"/>
                  <a:gd name="connsiteX305" fmla="*/ 52080 w 541380"/>
                  <a:gd name="connsiteY305" fmla="*/ 194420 h 252006"/>
                  <a:gd name="connsiteX306" fmla="*/ 47206 w 541380"/>
                  <a:gd name="connsiteY306" fmla="*/ 197128 h 252006"/>
                  <a:gd name="connsiteX307" fmla="*/ 45040 w 541380"/>
                  <a:gd name="connsiteY307" fmla="*/ 201370 h 252006"/>
                  <a:gd name="connsiteX308" fmla="*/ 39444 w 541380"/>
                  <a:gd name="connsiteY308" fmla="*/ 197760 h 252006"/>
                  <a:gd name="connsiteX309" fmla="*/ 36014 w 541380"/>
                  <a:gd name="connsiteY309" fmla="*/ 199294 h 252006"/>
                  <a:gd name="connsiteX310" fmla="*/ 33577 w 541380"/>
                  <a:gd name="connsiteY310" fmla="*/ 195413 h 252006"/>
                  <a:gd name="connsiteX311" fmla="*/ 28342 w 541380"/>
                  <a:gd name="connsiteY311" fmla="*/ 196226 h 252006"/>
                  <a:gd name="connsiteX312" fmla="*/ 25905 w 541380"/>
                  <a:gd name="connsiteY312" fmla="*/ 193789 h 252006"/>
                  <a:gd name="connsiteX313" fmla="*/ 26897 w 541380"/>
                  <a:gd name="connsiteY313" fmla="*/ 191261 h 252006"/>
                  <a:gd name="connsiteX314" fmla="*/ 26897 w 541380"/>
                  <a:gd name="connsiteY314" fmla="*/ 191261 h 252006"/>
                  <a:gd name="connsiteX315" fmla="*/ 27349 w 541380"/>
                  <a:gd name="connsiteY315" fmla="*/ 189366 h 252006"/>
                  <a:gd name="connsiteX316" fmla="*/ 19857 w 541380"/>
                  <a:gd name="connsiteY316" fmla="*/ 177542 h 252006"/>
                  <a:gd name="connsiteX317" fmla="*/ 19947 w 541380"/>
                  <a:gd name="connsiteY317" fmla="*/ 169328 h 252006"/>
                  <a:gd name="connsiteX318" fmla="*/ 23919 w 541380"/>
                  <a:gd name="connsiteY318" fmla="*/ 165898 h 252006"/>
                  <a:gd name="connsiteX319" fmla="*/ 16518 w 541380"/>
                  <a:gd name="connsiteY319" fmla="*/ 164454 h 252006"/>
                  <a:gd name="connsiteX320" fmla="*/ 16518 w 541380"/>
                  <a:gd name="connsiteY320" fmla="*/ 164454 h 252006"/>
                  <a:gd name="connsiteX321" fmla="*/ 17059 w 541380"/>
                  <a:gd name="connsiteY321" fmla="*/ 160031 h 252006"/>
                  <a:gd name="connsiteX322" fmla="*/ 17059 w 541380"/>
                  <a:gd name="connsiteY322" fmla="*/ 160031 h 252006"/>
                  <a:gd name="connsiteX323" fmla="*/ 13358 w 541380"/>
                  <a:gd name="connsiteY323" fmla="*/ 162017 h 252006"/>
                  <a:gd name="connsiteX324" fmla="*/ 9477 w 541380"/>
                  <a:gd name="connsiteY324" fmla="*/ 160753 h 252006"/>
                  <a:gd name="connsiteX325" fmla="*/ 7853 w 541380"/>
                  <a:gd name="connsiteY325" fmla="*/ 158497 h 252006"/>
                  <a:gd name="connsiteX326" fmla="*/ 8845 w 541380"/>
                  <a:gd name="connsiteY326" fmla="*/ 150464 h 252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541380" h="252006">
                    <a:moveTo>
                      <a:pt x="5506" y="149651"/>
                    </a:moveTo>
                    <a:lnTo>
                      <a:pt x="0" y="143784"/>
                    </a:lnTo>
                    <a:lnTo>
                      <a:pt x="0" y="143784"/>
                    </a:lnTo>
                    <a:lnTo>
                      <a:pt x="3069" y="139632"/>
                    </a:lnTo>
                    <a:lnTo>
                      <a:pt x="3069" y="139632"/>
                    </a:lnTo>
                    <a:lnTo>
                      <a:pt x="8033" y="141347"/>
                    </a:lnTo>
                    <a:lnTo>
                      <a:pt x="12997" y="137917"/>
                    </a:lnTo>
                    <a:lnTo>
                      <a:pt x="12817" y="136564"/>
                    </a:lnTo>
                    <a:lnTo>
                      <a:pt x="6770" y="136834"/>
                    </a:lnTo>
                    <a:lnTo>
                      <a:pt x="14712" y="124559"/>
                    </a:lnTo>
                    <a:lnTo>
                      <a:pt x="17059" y="126635"/>
                    </a:lnTo>
                    <a:lnTo>
                      <a:pt x="28071" y="126364"/>
                    </a:lnTo>
                    <a:lnTo>
                      <a:pt x="30327" y="117158"/>
                    </a:lnTo>
                    <a:lnTo>
                      <a:pt x="27890" y="113457"/>
                    </a:lnTo>
                    <a:lnTo>
                      <a:pt x="34028" y="109395"/>
                    </a:lnTo>
                    <a:lnTo>
                      <a:pt x="34660" y="112193"/>
                    </a:lnTo>
                    <a:lnTo>
                      <a:pt x="36646" y="111923"/>
                    </a:lnTo>
                    <a:lnTo>
                      <a:pt x="34750" y="106146"/>
                    </a:lnTo>
                    <a:lnTo>
                      <a:pt x="37729" y="94502"/>
                    </a:lnTo>
                    <a:lnTo>
                      <a:pt x="39534" y="94683"/>
                    </a:lnTo>
                    <a:lnTo>
                      <a:pt x="45942" y="105785"/>
                    </a:lnTo>
                    <a:lnTo>
                      <a:pt x="48831" y="107410"/>
                    </a:lnTo>
                    <a:lnTo>
                      <a:pt x="51719" y="106326"/>
                    </a:lnTo>
                    <a:lnTo>
                      <a:pt x="53885" y="110478"/>
                    </a:lnTo>
                    <a:lnTo>
                      <a:pt x="58669" y="109486"/>
                    </a:lnTo>
                    <a:lnTo>
                      <a:pt x="64085" y="111200"/>
                    </a:lnTo>
                    <a:lnTo>
                      <a:pt x="65439" y="114991"/>
                    </a:lnTo>
                    <a:lnTo>
                      <a:pt x="69681" y="115623"/>
                    </a:lnTo>
                    <a:lnTo>
                      <a:pt x="68778" y="113186"/>
                    </a:lnTo>
                    <a:lnTo>
                      <a:pt x="72028" y="108673"/>
                    </a:lnTo>
                    <a:lnTo>
                      <a:pt x="71757" y="105875"/>
                    </a:lnTo>
                    <a:lnTo>
                      <a:pt x="67876" y="96849"/>
                    </a:lnTo>
                    <a:lnTo>
                      <a:pt x="70944" y="93690"/>
                    </a:lnTo>
                    <a:lnTo>
                      <a:pt x="78526" y="91975"/>
                    </a:lnTo>
                    <a:lnTo>
                      <a:pt x="80061" y="82407"/>
                    </a:lnTo>
                    <a:lnTo>
                      <a:pt x="78617" y="82137"/>
                    </a:lnTo>
                    <a:lnTo>
                      <a:pt x="78617" y="82137"/>
                    </a:lnTo>
                    <a:lnTo>
                      <a:pt x="76721" y="80783"/>
                    </a:lnTo>
                    <a:lnTo>
                      <a:pt x="76721" y="80783"/>
                    </a:lnTo>
                    <a:lnTo>
                      <a:pt x="75006" y="76992"/>
                    </a:lnTo>
                    <a:lnTo>
                      <a:pt x="79068" y="72750"/>
                    </a:lnTo>
                    <a:lnTo>
                      <a:pt x="73652" y="67515"/>
                    </a:lnTo>
                    <a:lnTo>
                      <a:pt x="76902" y="57135"/>
                    </a:lnTo>
                    <a:lnTo>
                      <a:pt x="76902" y="57135"/>
                    </a:lnTo>
                    <a:lnTo>
                      <a:pt x="75728" y="55420"/>
                    </a:lnTo>
                    <a:lnTo>
                      <a:pt x="75728" y="55420"/>
                    </a:lnTo>
                    <a:lnTo>
                      <a:pt x="81234" y="43235"/>
                    </a:lnTo>
                    <a:lnTo>
                      <a:pt x="80061" y="39985"/>
                    </a:lnTo>
                    <a:lnTo>
                      <a:pt x="81595" y="37187"/>
                    </a:lnTo>
                    <a:lnTo>
                      <a:pt x="78436" y="33125"/>
                    </a:lnTo>
                    <a:lnTo>
                      <a:pt x="70493" y="31230"/>
                    </a:lnTo>
                    <a:lnTo>
                      <a:pt x="71667" y="26717"/>
                    </a:lnTo>
                    <a:lnTo>
                      <a:pt x="77624" y="22475"/>
                    </a:lnTo>
                    <a:lnTo>
                      <a:pt x="77624" y="22475"/>
                    </a:lnTo>
                    <a:lnTo>
                      <a:pt x="79068" y="21843"/>
                    </a:lnTo>
                    <a:lnTo>
                      <a:pt x="79068" y="21843"/>
                    </a:lnTo>
                    <a:lnTo>
                      <a:pt x="82859" y="11012"/>
                    </a:lnTo>
                    <a:lnTo>
                      <a:pt x="87552" y="10109"/>
                    </a:lnTo>
                    <a:lnTo>
                      <a:pt x="92878" y="3340"/>
                    </a:lnTo>
                    <a:lnTo>
                      <a:pt x="102806" y="0"/>
                    </a:lnTo>
                    <a:lnTo>
                      <a:pt x="115713" y="4513"/>
                    </a:lnTo>
                    <a:lnTo>
                      <a:pt x="115713" y="4513"/>
                    </a:lnTo>
                    <a:lnTo>
                      <a:pt x="120317" y="2527"/>
                    </a:lnTo>
                    <a:lnTo>
                      <a:pt x="120317" y="2527"/>
                    </a:lnTo>
                    <a:lnTo>
                      <a:pt x="128530" y="451"/>
                    </a:lnTo>
                    <a:lnTo>
                      <a:pt x="128530" y="451"/>
                    </a:lnTo>
                    <a:lnTo>
                      <a:pt x="132231" y="0"/>
                    </a:lnTo>
                    <a:lnTo>
                      <a:pt x="132231" y="0"/>
                    </a:lnTo>
                    <a:lnTo>
                      <a:pt x="137647" y="7582"/>
                    </a:lnTo>
                    <a:lnTo>
                      <a:pt x="142791" y="10380"/>
                    </a:lnTo>
                    <a:lnTo>
                      <a:pt x="142791" y="10380"/>
                    </a:lnTo>
                    <a:lnTo>
                      <a:pt x="135390" y="15073"/>
                    </a:lnTo>
                    <a:lnTo>
                      <a:pt x="134939" y="56232"/>
                    </a:lnTo>
                    <a:lnTo>
                      <a:pt x="154706" y="64085"/>
                    </a:lnTo>
                    <a:lnTo>
                      <a:pt x="167342" y="65168"/>
                    </a:lnTo>
                    <a:lnTo>
                      <a:pt x="170772" y="71667"/>
                    </a:lnTo>
                    <a:lnTo>
                      <a:pt x="173119" y="68868"/>
                    </a:lnTo>
                    <a:lnTo>
                      <a:pt x="176459" y="69139"/>
                    </a:lnTo>
                    <a:lnTo>
                      <a:pt x="176459" y="69139"/>
                    </a:lnTo>
                    <a:lnTo>
                      <a:pt x="178535" y="67334"/>
                    </a:lnTo>
                    <a:lnTo>
                      <a:pt x="178535" y="67334"/>
                    </a:lnTo>
                    <a:lnTo>
                      <a:pt x="184672" y="65800"/>
                    </a:lnTo>
                    <a:lnTo>
                      <a:pt x="191171" y="66973"/>
                    </a:lnTo>
                    <a:lnTo>
                      <a:pt x="188553" y="76180"/>
                    </a:lnTo>
                    <a:lnTo>
                      <a:pt x="190449" y="78617"/>
                    </a:lnTo>
                    <a:lnTo>
                      <a:pt x="189185" y="86469"/>
                    </a:lnTo>
                    <a:lnTo>
                      <a:pt x="192074" y="84754"/>
                    </a:lnTo>
                    <a:lnTo>
                      <a:pt x="191442" y="88004"/>
                    </a:lnTo>
                    <a:lnTo>
                      <a:pt x="194601" y="91072"/>
                    </a:lnTo>
                    <a:lnTo>
                      <a:pt x="196045" y="89448"/>
                    </a:lnTo>
                    <a:lnTo>
                      <a:pt x="199565" y="91434"/>
                    </a:lnTo>
                    <a:lnTo>
                      <a:pt x="198753" y="88635"/>
                    </a:lnTo>
                    <a:lnTo>
                      <a:pt x="201731" y="86740"/>
                    </a:lnTo>
                    <a:lnTo>
                      <a:pt x="204349" y="90441"/>
                    </a:lnTo>
                    <a:lnTo>
                      <a:pt x="210126" y="89177"/>
                    </a:lnTo>
                    <a:lnTo>
                      <a:pt x="212111" y="94863"/>
                    </a:lnTo>
                    <a:lnTo>
                      <a:pt x="208140" y="105965"/>
                    </a:lnTo>
                    <a:lnTo>
                      <a:pt x="210577" y="108763"/>
                    </a:lnTo>
                    <a:lnTo>
                      <a:pt x="210577" y="108763"/>
                    </a:lnTo>
                    <a:lnTo>
                      <a:pt x="213285" y="110569"/>
                    </a:lnTo>
                    <a:lnTo>
                      <a:pt x="213285" y="110569"/>
                    </a:lnTo>
                    <a:lnTo>
                      <a:pt x="215902" y="114089"/>
                    </a:lnTo>
                    <a:lnTo>
                      <a:pt x="218520" y="112193"/>
                    </a:lnTo>
                    <a:lnTo>
                      <a:pt x="220957" y="114901"/>
                    </a:lnTo>
                    <a:lnTo>
                      <a:pt x="222762" y="114089"/>
                    </a:lnTo>
                    <a:lnTo>
                      <a:pt x="222762" y="114089"/>
                    </a:lnTo>
                    <a:lnTo>
                      <a:pt x="225921" y="114811"/>
                    </a:lnTo>
                    <a:lnTo>
                      <a:pt x="225921" y="114811"/>
                    </a:lnTo>
                    <a:lnTo>
                      <a:pt x="228178" y="113186"/>
                    </a:lnTo>
                    <a:lnTo>
                      <a:pt x="233142" y="115894"/>
                    </a:lnTo>
                    <a:lnTo>
                      <a:pt x="237835" y="114089"/>
                    </a:lnTo>
                    <a:lnTo>
                      <a:pt x="237835" y="114089"/>
                    </a:lnTo>
                    <a:lnTo>
                      <a:pt x="241536" y="110117"/>
                    </a:lnTo>
                    <a:lnTo>
                      <a:pt x="243883" y="110117"/>
                    </a:lnTo>
                    <a:lnTo>
                      <a:pt x="243883" y="110117"/>
                    </a:lnTo>
                    <a:lnTo>
                      <a:pt x="250562" y="109034"/>
                    </a:lnTo>
                    <a:lnTo>
                      <a:pt x="250923" y="104792"/>
                    </a:lnTo>
                    <a:lnTo>
                      <a:pt x="246139" y="99467"/>
                    </a:lnTo>
                    <a:lnTo>
                      <a:pt x="252277" y="94051"/>
                    </a:lnTo>
                    <a:lnTo>
                      <a:pt x="259047" y="93780"/>
                    </a:lnTo>
                    <a:lnTo>
                      <a:pt x="261845" y="90892"/>
                    </a:lnTo>
                    <a:lnTo>
                      <a:pt x="264643" y="94593"/>
                    </a:lnTo>
                    <a:lnTo>
                      <a:pt x="268704" y="93058"/>
                    </a:lnTo>
                    <a:lnTo>
                      <a:pt x="273849" y="94232"/>
                    </a:lnTo>
                    <a:lnTo>
                      <a:pt x="278182" y="88816"/>
                    </a:lnTo>
                    <a:lnTo>
                      <a:pt x="282604" y="88274"/>
                    </a:lnTo>
                    <a:lnTo>
                      <a:pt x="288201" y="71396"/>
                    </a:lnTo>
                    <a:lnTo>
                      <a:pt x="295331" y="69230"/>
                    </a:lnTo>
                    <a:lnTo>
                      <a:pt x="300837" y="62641"/>
                    </a:lnTo>
                    <a:lnTo>
                      <a:pt x="294429" y="50275"/>
                    </a:lnTo>
                    <a:lnTo>
                      <a:pt x="301108" y="44589"/>
                    </a:lnTo>
                    <a:lnTo>
                      <a:pt x="303816" y="33216"/>
                    </a:lnTo>
                    <a:lnTo>
                      <a:pt x="310585" y="27349"/>
                    </a:lnTo>
                    <a:lnTo>
                      <a:pt x="317535" y="15705"/>
                    </a:lnTo>
                    <a:lnTo>
                      <a:pt x="321146" y="14893"/>
                    </a:lnTo>
                    <a:lnTo>
                      <a:pt x="324124" y="11192"/>
                    </a:lnTo>
                    <a:lnTo>
                      <a:pt x="333331" y="13178"/>
                    </a:lnTo>
                    <a:lnTo>
                      <a:pt x="344974" y="8484"/>
                    </a:lnTo>
                    <a:lnTo>
                      <a:pt x="354451" y="12095"/>
                    </a:lnTo>
                    <a:lnTo>
                      <a:pt x="358784" y="9207"/>
                    </a:lnTo>
                    <a:lnTo>
                      <a:pt x="363929" y="10741"/>
                    </a:lnTo>
                    <a:lnTo>
                      <a:pt x="370698" y="7943"/>
                    </a:lnTo>
                    <a:lnTo>
                      <a:pt x="385952" y="15886"/>
                    </a:lnTo>
                    <a:lnTo>
                      <a:pt x="384598" y="26807"/>
                    </a:lnTo>
                    <a:lnTo>
                      <a:pt x="389472" y="32133"/>
                    </a:lnTo>
                    <a:lnTo>
                      <a:pt x="397054" y="34840"/>
                    </a:lnTo>
                    <a:lnTo>
                      <a:pt x="400394" y="39985"/>
                    </a:lnTo>
                    <a:lnTo>
                      <a:pt x="404726" y="41610"/>
                    </a:lnTo>
                    <a:lnTo>
                      <a:pt x="410774" y="42151"/>
                    </a:lnTo>
                    <a:lnTo>
                      <a:pt x="412128" y="40346"/>
                    </a:lnTo>
                    <a:lnTo>
                      <a:pt x="412128" y="36014"/>
                    </a:lnTo>
                    <a:lnTo>
                      <a:pt x="413572" y="35472"/>
                    </a:lnTo>
                    <a:lnTo>
                      <a:pt x="410864" y="31681"/>
                    </a:lnTo>
                    <a:lnTo>
                      <a:pt x="412760" y="27349"/>
                    </a:lnTo>
                    <a:lnTo>
                      <a:pt x="425306" y="24009"/>
                    </a:lnTo>
                    <a:lnTo>
                      <a:pt x="428375" y="29335"/>
                    </a:lnTo>
                    <a:lnTo>
                      <a:pt x="434512" y="32855"/>
                    </a:lnTo>
                    <a:lnTo>
                      <a:pt x="441823" y="31230"/>
                    </a:lnTo>
                    <a:lnTo>
                      <a:pt x="452023" y="32674"/>
                    </a:lnTo>
                    <a:lnTo>
                      <a:pt x="455362" y="41790"/>
                    </a:lnTo>
                    <a:lnTo>
                      <a:pt x="462222" y="46033"/>
                    </a:lnTo>
                    <a:lnTo>
                      <a:pt x="459514" y="51448"/>
                    </a:lnTo>
                    <a:lnTo>
                      <a:pt x="456265" y="49914"/>
                    </a:lnTo>
                    <a:lnTo>
                      <a:pt x="455182" y="54246"/>
                    </a:lnTo>
                    <a:lnTo>
                      <a:pt x="450308" y="56503"/>
                    </a:lnTo>
                    <a:lnTo>
                      <a:pt x="452925" y="65258"/>
                    </a:lnTo>
                    <a:lnTo>
                      <a:pt x="455994" y="62731"/>
                    </a:lnTo>
                    <a:lnTo>
                      <a:pt x="456626" y="64897"/>
                    </a:lnTo>
                    <a:lnTo>
                      <a:pt x="463666" y="63994"/>
                    </a:lnTo>
                    <a:lnTo>
                      <a:pt x="473414" y="67515"/>
                    </a:lnTo>
                    <a:lnTo>
                      <a:pt x="474678" y="74194"/>
                    </a:lnTo>
                    <a:lnTo>
                      <a:pt x="479372" y="77443"/>
                    </a:lnTo>
                    <a:lnTo>
                      <a:pt x="474859" y="82859"/>
                    </a:lnTo>
                    <a:lnTo>
                      <a:pt x="474407" y="86920"/>
                    </a:lnTo>
                    <a:lnTo>
                      <a:pt x="483794" y="97571"/>
                    </a:lnTo>
                    <a:lnTo>
                      <a:pt x="486322" y="97661"/>
                    </a:lnTo>
                    <a:lnTo>
                      <a:pt x="490835" y="92426"/>
                    </a:lnTo>
                    <a:lnTo>
                      <a:pt x="492550" y="94502"/>
                    </a:lnTo>
                    <a:lnTo>
                      <a:pt x="491918" y="100008"/>
                    </a:lnTo>
                    <a:lnTo>
                      <a:pt x="499409" y="95405"/>
                    </a:lnTo>
                    <a:lnTo>
                      <a:pt x="503561" y="101182"/>
                    </a:lnTo>
                    <a:lnTo>
                      <a:pt x="510872" y="94683"/>
                    </a:lnTo>
                    <a:lnTo>
                      <a:pt x="519086" y="92878"/>
                    </a:lnTo>
                    <a:lnTo>
                      <a:pt x="521613" y="97752"/>
                    </a:lnTo>
                    <a:lnTo>
                      <a:pt x="527300" y="101994"/>
                    </a:lnTo>
                    <a:lnTo>
                      <a:pt x="521162" y="105875"/>
                    </a:lnTo>
                    <a:lnTo>
                      <a:pt x="521433" y="108854"/>
                    </a:lnTo>
                    <a:lnTo>
                      <a:pt x="518635" y="112193"/>
                    </a:lnTo>
                    <a:lnTo>
                      <a:pt x="522245" y="124198"/>
                    </a:lnTo>
                    <a:lnTo>
                      <a:pt x="519628" y="133043"/>
                    </a:lnTo>
                    <a:lnTo>
                      <a:pt x="533979" y="140445"/>
                    </a:lnTo>
                    <a:lnTo>
                      <a:pt x="535965" y="147034"/>
                    </a:lnTo>
                    <a:lnTo>
                      <a:pt x="540658" y="150193"/>
                    </a:lnTo>
                    <a:lnTo>
                      <a:pt x="540658" y="150193"/>
                    </a:lnTo>
                    <a:lnTo>
                      <a:pt x="541380" y="155338"/>
                    </a:lnTo>
                    <a:lnTo>
                      <a:pt x="534972" y="163281"/>
                    </a:lnTo>
                    <a:lnTo>
                      <a:pt x="530549" y="165537"/>
                    </a:lnTo>
                    <a:lnTo>
                      <a:pt x="519808" y="166169"/>
                    </a:lnTo>
                    <a:lnTo>
                      <a:pt x="512678" y="170772"/>
                    </a:lnTo>
                    <a:lnTo>
                      <a:pt x="514392" y="177722"/>
                    </a:lnTo>
                    <a:lnTo>
                      <a:pt x="517822" y="179979"/>
                    </a:lnTo>
                    <a:lnTo>
                      <a:pt x="518635" y="183589"/>
                    </a:lnTo>
                    <a:lnTo>
                      <a:pt x="514844" y="193247"/>
                    </a:lnTo>
                    <a:lnTo>
                      <a:pt x="515476" y="199475"/>
                    </a:lnTo>
                    <a:lnTo>
                      <a:pt x="511053" y="200468"/>
                    </a:lnTo>
                    <a:lnTo>
                      <a:pt x="505096" y="209945"/>
                    </a:lnTo>
                    <a:lnTo>
                      <a:pt x="504735" y="217437"/>
                    </a:lnTo>
                    <a:lnTo>
                      <a:pt x="501034" y="218610"/>
                    </a:lnTo>
                    <a:lnTo>
                      <a:pt x="498777" y="225831"/>
                    </a:lnTo>
                    <a:lnTo>
                      <a:pt x="495438" y="228539"/>
                    </a:lnTo>
                    <a:lnTo>
                      <a:pt x="486231" y="220776"/>
                    </a:lnTo>
                    <a:lnTo>
                      <a:pt x="475129" y="223394"/>
                    </a:lnTo>
                    <a:lnTo>
                      <a:pt x="470526" y="221228"/>
                    </a:lnTo>
                    <a:lnTo>
                      <a:pt x="466013" y="226011"/>
                    </a:lnTo>
                    <a:lnTo>
                      <a:pt x="460417" y="224748"/>
                    </a:lnTo>
                    <a:lnTo>
                      <a:pt x="457619" y="218610"/>
                    </a:lnTo>
                    <a:lnTo>
                      <a:pt x="444080" y="218791"/>
                    </a:lnTo>
                    <a:lnTo>
                      <a:pt x="443899" y="230885"/>
                    </a:lnTo>
                    <a:lnTo>
                      <a:pt x="447419" y="236662"/>
                    </a:lnTo>
                    <a:lnTo>
                      <a:pt x="440560" y="234857"/>
                    </a:lnTo>
                    <a:lnTo>
                      <a:pt x="428465" y="238377"/>
                    </a:lnTo>
                    <a:lnTo>
                      <a:pt x="417363" y="236843"/>
                    </a:lnTo>
                    <a:lnTo>
                      <a:pt x="414926" y="234857"/>
                    </a:lnTo>
                    <a:lnTo>
                      <a:pt x="405539" y="234947"/>
                    </a:lnTo>
                    <a:lnTo>
                      <a:pt x="400213" y="232330"/>
                    </a:lnTo>
                    <a:lnTo>
                      <a:pt x="394888" y="233322"/>
                    </a:lnTo>
                    <a:lnTo>
                      <a:pt x="383606" y="227907"/>
                    </a:lnTo>
                    <a:lnTo>
                      <a:pt x="376204" y="229441"/>
                    </a:lnTo>
                    <a:lnTo>
                      <a:pt x="374760" y="227636"/>
                    </a:lnTo>
                    <a:lnTo>
                      <a:pt x="362214" y="225831"/>
                    </a:lnTo>
                    <a:lnTo>
                      <a:pt x="357069" y="222581"/>
                    </a:lnTo>
                    <a:lnTo>
                      <a:pt x="355625" y="228719"/>
                    </a:lnTo>
                    <a:lnTo>
                      <a:pt x="352646" y="226914"/>
                    </a:lnTo>
                    <a:lnTo>
                      <a:pt x="342447" y="227456"/>
                    </a:lnTo>
                    <a:lnTo>
                      <a:pt x="340371" y="223123"/>
                    </a:lnTo>
                    <a:lnTo>
                      <a:pt x="332518" y="223755"/>
                    </a:lnTo>
                    <a:lnTo>
                      <a:pt x="333331" y="220867"/>
                    </a:lnTo>
                    <a:lnTo>
                      <a:pt x="329450" y="216985"/>
                    </a:lnTo>
                    <a:lnTo>
                      <a:pt x="322229" y="218610"/>
                    </a:lnTo>
                    <a:lnTo>
                      <a:pt x="317535" y="215722"/>
                    </a:lnTo>
                    <a:lnTo>
                      <a:pt x="311127" y="216985"/>
                    </a:lnTo>
                    <a:lnTo>
                      <a:pt x="304086" y="201551"/>
                    </a:lnTo>
                    <a:lnTo>
                      <a:pt x="300025" y="200197"/>
                    </a:lnTo>
                    <a:lnTo>
                      <a:pt x="294429" y="202183"/>
                    </a:lnTo>
                    <a:lnTo>
                      <a:pt x="291631" y="200739"/>
                    </a:lnTo>
                    <a:lnTo>
                      <a:pt x="291631" y="200739"/>
                    </a:lnTo>
                    <a:lnTo>
                      <a:pt x="287208" y="198933"/>
                    </a:lnTo>
                    <a:lnTo>
                      <a:pt x="285583" y="194420"/>
                    </a:lnTo>
                    <a:lnTo>
                      <a:pt x="284500" y="198482"/>
                    </a:lnTo>
                    <a:lnTo>
                      <a:pt x="278723" y="197850"/>
                    </a:lnTo>
                    <a:lnTo>
                      <a:pt x="274932" y="199836"/>
                    </a:lnTo>
                    <a:lnTo>
                      <a:pt x="271322" y="198302"/>
                    </a:lnTo>
                    <a:lnTo>
                      <a:pt x="271322" y="198302"/>
                    </a:lnTo>
                    <a:lnTo>
                      <a:pt x="269878" y="196496"/>
                    </a:lnTo>
                    <a:lnTo>
                      <a:pt x="268343" y="197670"/>
                    </a:lnTo>
                    <a:lnTo>
                      <a:pt x="268343" y="197670"/>
                    </a:lnTo>
                    <a:lnTo>
                      <a:pt x="255165" y="197579"/>
                    </a:lnTo>
                    <a:lnTo>
                      <a:pt x="254443" y="201190"/>
                    </a:lnTo>
                    <a:lnTo>
                      <a:pt x="251826" y="201641"/>
                    </a:lnTo>
                    <a:lnTo>
                      <a:pt x="249750" y="209133"/>
                    </a:lnTo>
                    <a:lnTo>
                      <a:pt x="231698" y="215270"/>
                    </a:lnTo>
                    <a:lnTo>
                      <a:pt x="230163" y="222220"/>
                    </a:lnTo>
                    <a:lnTo>
                      <a:pt x="227094" y="223394"/>
                    </a:lnTo>
                    <a:lnTo>
                      <a:pt x="228178" y="226192"/>
                    </a:lnTo>
                    <a:lnTo>
                      <a:pt x="217798" y="226282"/>
                    </a:lnTo>
                    <a:lnTo>
                      <a:pt x="218339" y="230344"/>
                    </a:lnTo>
                    <a:lnTo>
                      <a:pt x="207689" y="220325"/>
                    </a:lnTo>
                    <a:lnTo>
                      <a:pt x="208501" y="216985"/>
                    </a:lnTo>
                    <a:lnTo>
                      <a:pt x="203266" y="216534"/>
                    </a:lnTo>
                    <a:lnTo>
                      <a:pt x="201370" y="223033"/>
                    </a:lnTo>
                    <a:lnTo>
                      <a:pt x="207598" y="238738"/>
                    </a:lnTo>
                    <a:lnTo>
                      <a:pt x="203356" y="247313"/>
                    </a:lnTo>
                    <a:lnTo>
                      <a:pt x="196496" y="252006"/>
                    </a:lnTo>
                    <a:lnTo>
                      <a:pt x="196496" y="252006"/>
                    </a:lnTo>
                    <a:lnTo>
                      <a:pt x="192164" y="247945"/>
                    </a:lnTo>
                    <a:lnTo>
                      <a:pt x="183860" y="246500"/>
                    </a:lnTo>
                    <a:lnTo>
                      <a:pt x="180881" y="240182"/>
                    </a:lnTo>
                    <a:lnTo>
                      <a:pt x="176549" y="237204"/>
                    </a:lnTo>
                    <a:lnTo>
                      <a:pt x="177181" y="230615"/>
                    </a:lnTo>
                    <a:lnTo>
                      <a:pt x="175466" y="227726"/>
                    </a:lnTo>
                    <a:lnTo>
                      <a:pt x="169689" y="228719"/>
                    </a:lnTo>
                    <a:lnTo>
                      <a:pt x="163281" y="233413"/>
                    </a:lnTo>
                    <a:lnTo>
                      <a:pt x="156872" y="233593"/>
                    </a:lnTo>
                    <a:lnTo>
                      <a:pt x="159670" y="225380"/>
                    </a:lnTo>
                    <a:lnTo>
                      <a:pt x="148117" y="222040"/>
                    </a:lnTo>
                    <a:lnTo>
                      <a:pt x="139993" y="224657"/>
                    </a:lnTo>
                    <a:lnTo>
                      <a:pt x="136112" y="222220"/>
                    </a:lnTo>
                    <a:lnTo>
                      <a:pt x="127628" y="208681"/>
                    </a:lnTo>
                    <a:lnTo>
                      <a:pt x="122122" y="205613"/>
                    </a:lnTo>
                    <a:lnTo>
                      <a:pt x="116345" y="205703"/>
                    </a:lnTo>
                    <a:lnTo>
                      <a:pt x="113006" y="214097"/>
                    </a:lnTo>
                    <a:lnTo>
                      <a:pt x="98384" y="210216"/>
                    </a:lnTo>
                    <a:lnTo>
                      <a:pt x="96217" y="208411"/>
                    </a:lnTo>
                    <a:lnTo>
                      <a:pt x="95585" y="203537"/>
                    </a:lnTo>
                    <a:lnTo>
                      <a:pt x="90802" y="204259"/>
                    </a:lnTo>
                    <a:lnTo>
                      <a:pt x="81866" y="199114"/>
                    </a:lnTo>
                    <a:lnTo>
                      <a:pt x="75999" y="205432"/>
                    </a:lnTo>
                    <a:lnTo>
                      <a:pt x="78165" y="210848"/>
                    </a:lnTo>
                    <a:lnTo>
                      <a:pt x="75367" y="211931"/>
                    </a:lnTo>
                    <a:lnTo>
                      <a:pt x="72208" y="205071"/>
                    </a:lnTo>
                    <a:lnTo>
                      <a:pt x="72930" y="190178"/>
                    </a:lnTo>
                    <a:lnTo>
                      <a:pt x="61287" y="183318"/>
                    </a:lnTo>
                    <a:lnTo>
                      <a:pt x="55871" y="183499"/>
                    </a:lnTo>
                    <a:lnTo>
                      <a:pt x="52892" y="180881"/>
                    </a:lnTo>
                    <a:lnTo>
                      <a:pt x="49914" y="185846"/>
                    </a:lnTo>
                    <a:lnTo>
                      <a:pt x="52080" y="194420"/>
                    </a:lnTo>
                    <a:lnTo>
                      <a:pt x="47206" y="197128"/>
                    </a:lnTo>
                    <a:lnTo>
                      <a:pt x="45040" y="201370"/>
                    </a:lnTo>
                    <a:lnTo>
                      <a:pt x="39444" y="197760"/>
                    </a:lnTo>
                    <a:lnTo>
                      <a:pt x="36014" y="199294"/>
                    </a:lnTo>
                    <a:lnTo>
                      <a:pt x="33577" y="195413"/>
                    </a:lnTo>
                    <a:lnTo>
                      <a:pt x="28342" y="196226"/>
                    </a:lnTo>
                    <a:lnTo>
                      <a:pt x="25905" y="193789"/>
                    </a:lnTo>
                    <a:lnTo>
                      <a:pt x="26897" y="191261"/>
                    </a:lnTo>
                    <a:lnTo>
                      <a:pt x="26897" y="191261"/>
                    </a:lnTo>
                    <a:lnTo>
                      <a:pt x="27349" y="189366"/>
                    </a:lnTo>
                    <a:lnTo>
                      <a:pt x="19857" y="177542"/>
                    </a:lnTo>
                    <a:lnTo>
                      <a:pt x="19947" y="169328"/>
                    </a:lnTo>
                    <a:lnTo>
                      <a:pt x="23919" y="165898"/>
                    </a:lnTo>
                    <a:lnTo>
                      <a:pt x="16518" y="164454"/>
                    </a:lnTo>
                    <a:lnTo>
                      <a:pt x="16518" y="164454"/>
                    </a:lnTo>
                    <a:lnTo>
                      <a:pt x="17059" y="160031"/>
                    </a:lnTo>
                    <a:lnTo>
                      <a:pt x="17059" y="160031"/>
                    </a:lnTo>
                    <a:lnTo>
                      <a:pt x="13358" y="162017"/>
                    </a:lnTo>
                    <a:lnTo>
                      <a:pt x="9477" y="160753"/>
                    </a:lnTo>
                    <a:lnTo>
                      <a:pt x="7853" y="158497"/>
                    </a:lnTo>
                    <a:lnTo>
                      <a:pt x="8845" y="150464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96">
                <a:extLst>
                  <a:ext uri="{FF2B5EF4-FFF2-40B4-BE49-F238E27FC236}">
                    <a16:creationId xmlns="" xmlns:a16="http://schemas.microsoft.com/office/drawing/2014/main" id="{35567AEB-F801-462B-A6F6-2629B9568A18}"/>
                  </a:ext>
                </a:extLst>
              </p:cNvPr>
              <p:cNvSpPr/>
              <p:nvPr/>
            </p:nvSpPr>
            <p:spPr>
              <a:xfrm>
                <a:off x="2770248" y="1289323"/>
                <a:ext cx="330900" cy="193310"/>
              </a:xfrm>
              <a:custGeom>
                <a:avLst/>
                <a:gdLst>
                  <a:gd name="connsiteX0" fmla="*/ 221408 w 333691"/>
                  <a:gd name="connsiteY0" fmla="*/ 94593 h 211479"/>
                  <a:gd name="connsiteX1" fmla="*/ 237384 w 333691"/>
                  <a:gd name="connsiteY1" fmla="*/ 109486 h 211479"/>
                  <a:gd name="connsiteX2" fmla="*/ 227997 w 333691"/>
                  <a:gd name="connsiteY2" fmla="*/ 114179 h 211479"/>
                  <a:gd name="connsiteX3" fmla="*/ 225109 w 333691"/>
                  <a:gd name="connsiteY3" fmla="*/ 112554 h 211479"/>
                  <a:gd name="connsiteX4" fmla="*/ 212292 w 333691"/>
                  <a:gd name="connsiteY4" fmla="*/ 115443 h 211479"/>
                  <a:gd name="connsiteX5" fmla="*/ 207869 w 333691"/>
                  <a:gd name="connsiteY5" fmla="*/ 102806 h 211479"/>
                  <a:gd name="connsiteX6" fmla="*/ 221408 w 333691"/>
                  <a:gd name="connsiteY6" fmla="*/ 94593 h 211479"/>
                  <a:gd name="connsiteX7" fmla="*/ 257964 w 333691"/>
                  <a:gd name="connsiteY7" fmla="*/ 72118 h 211479"/>
                  <a:gd name="connsiteX8" fmla="*/ 260040 w 333691"/>
                  <a:gd name="connsiteY8" fmla="*/ 71576 h 211479"/>
                  <a:gd name="connsiteX9" fmla="*/ 261484 w 333691"/>
                  <a:gd name="connsiteY9" fmla="*/ 74013 h 211479"/>
                  <a:gd name="connsiteX10" fmla="*/ 264823 w 333691"/>
                  <a:gd name="connsiteY10" fmla="*/ 83852 h 211479"/>
                  <a:gd name="connsiteX11" fmla="*/ 268073 w 333691"/>
                  <a:gd name="connsiteY11" fmla="*/ 82769 h 211479"/>
                  <a:gd name="connsiteX12" fmla="*/ 272225 w 333691"/>
                  <a:gd name="connsiteY12" fmla="*/ 81866 h 211479"/>
                  <a:gd name="connsiteX13" fmla="*/ 282605 w 333691"/>
                  <a:gd name="connsiteY13" fmla="*/ 79700 h 211479"/>
                  <a:gd name="connsiteX14" fmla="*/ 286215 w 333691"/>
                  <a:gd name="connsiteY14" fmla="*/ 80241 h 211479"/>
                  <a:gd name="connsiteX15" fmla="*/ 298220 w 333691"/>
                  <a:gd name="connsiteY15" fmla="*/ 79700 h 211479"/>
                  <a:gd name="connsiteX16" fmla="*/ 301108 w 333691"/>
                  <a:gd name="connsiteY16" fmla="*/ 85296 h 211479"/>
                  <a:gd name="connsiteX17" fmla="*/ 304086 w 333691"/>
                  <a:gd name="connsiteY17" fmla="*/ 86650 h 211479"/>
                  <a:gd name="connsiteX18" fmla="*/ 304267 w 333691"/>
                  <a:gd name="connsiteY18" fmla="*/ 93690 h 211479"/>
                  <a:gd name="connsiteX19" fmla="*/ 306614 w 333691"/>
                  <a:gd name="connsiteY19" fmla="*/ 95495 h 211479"/>
                  <a:gd name="connsiteX20" fmla="*/ 310946 w 333691"/>
                  <a:gd name="connsiteY20" fmla="*/ 94683 h 211479"/>
                  <a:gd name="connsiteX21" fmla="*/ 311759 w 333691"/>
                  <a:gd name="connsiteY21" fmla="*/ 97030 h 211479"/>
                  <a:gd name="connsiteX22" fmla="*/ 309683 w 333691"/>
                  <a:gd name="connsiteY22" fmla="*/ 99106 h 211479"/>
                  <a:gd name="connsiteX23" fmla="*/ 314918 w 333691"/>
                  <a:gd name="connsiteY23" fmla="*/ 101994 h 211479"/>
                  <a:gd name="connsiteX24" fmla="*/ 317626 w 333691"/>
                  <a:gd name="connsiteY24" fmla="*/ 98564 h 211479"/>
                  <a:gd name="connsiteX25" fmla="*/ 322499 w 333691"/>
                  <a:gd name="connsiteY25" fmla="*/ 101994 h 211479"/>
                  <a:gd name="connsiteX26" fmla="*/ 325388 w 333691"/>
                  <a:gd name="connsiteY26" fmla="*/ 104070 h 211479"/>
                  <a:gd name="connsiteX27" fmla="*/ 332157 w 333691"/>
                  <a:gd name="connsiteY27" fmla="*/ 108944 h 211479"/>
                  <a:gd name="connsiteX28" fmla="*/ 333692 w 333691"/>
                  <a:gd name="connsiteY28" fmla="*/ 116887 h 211479"/>
                  <a:gd name="connsiteX29" fmla="*/ 327012 w 333691"/>
                  <a:gd name="connsiteY29" fmla="*/ 114811 h 211479"/>
                  <a:gd name="connsiteX30" fmla="*/ 326922 w 333691"/>
                  <a:gd name="connsiteY30" fmla="*/ 117880 h 211479"/>
                  <a:gd name="connsiteX31" fmla="*/ 329630 w 333691"/>
                  <a:gd name="connsiteY31" fmla="*/ 118692 h 211479"/>
                  <a:gd name="connsiteX32" fmla="*/ 329991 w 333691"/>
                  <a:gd name="connsiteY32" fmla="*/ 122122 h 211479"/>
                  <a:gd name="connsiteX33" fmla="*/ 321777 w 333691"/>
                  <a:gd name="connsiteY33" fmla="*/ 122032 h 211479"/>
                  <a:gd name="connsiteX34" fmla="*/ 317355 w 333691"/>
                  <a:gd name="connsiteY34" fmla="*/ 117880 h 211479"/>
                  <a:gd name="connsiteX35" fmla="*/ 316271 w 333691"/>
                  <a:gd name="connsiteY35" fmla="*/ 122032 h 211479"/>
                  <a:gd name="connsiteX36" fmla="*/ 308419 w 333691"/>
                  <a:gd name="connsiteY36" fmla="*/ 125462 h 211479"/>
                  <a:gd name="connsiteX37" fmla="*/ 308509 w 333691"/>
                  <a:gd name="connsiteY37" fmla="*/ 128079 h 211479"/>
                  <a:gd name="connsiteX38" fmla="*/ 301830 w 333691"/>
                  <a:gd name="connsiteY38" fmla="*/ 128801 h 211479"/>
                  <a:gd name="connsiteX39" fmla="*/ 305350 w 333691"/>
                  <a:gd name="connsiteY39" fmla="*/ 133404 h 211479"/>
                  <a:gd name="connsiteX40" fmla="*/ 315820 w 333691"/>
                  <a:gd name="connsiteY40" fmla="*/ 137466 h 211479"/>
                  <a:gd name="connsiteX41" fmla="*/ 315459 w 333691"/>
                  <a:gd name="connsiteY41" fmla="*/ 148839 h 211479"/>
                  <a:gd name="connsiteX42" fmla="*/ 311127 w 333691"/>
                  <a:gd name="connsiteY42" fmla="*/ 147485 h 211479"/>
                  <a:gd name="connsiteX43" fmla="*/ 309683 w 333691"/>
                  <a:gd name="connsiteY43" fmla="*/ 150283 h 211479"/>
                  <a:gd name="connsiteX44" fmla="*/ 308780 w 333691"/>
                  <a:gd name="connsiteY44" fmla="*/ 152359 h 211479"/>
                  <a:gd name="connsiteX45" fmla="*/ 307246 w 333691"/>
                  <a:gd name="connsiteY45" fmla="*/ 155789 h 211479"/>
                  <a:gd name="connsiteX46" fmla="*/ 302281 w 333691"/>
                  <a:gd name="connsiteY46" fmla="*/ 155067 h 211479"/>
                  <a:gd name="connsiteX47" fmla="*/ 305711 w 333691"/>
                  <a:gd name="connsiteY47" fmla="*/ 149561 h 211479"/>
                  <a:gd name="connsiteX48" fmla="*/ 303906 w 333691"/>
                  <a:gd name="connsiteY48" fmla="*/ 147666 h 211479"/>
                  <a:gd name="connsiteX49" fmla="*/ 301198 w 333691"/>
                  <a:gd name="connsiteY49" fmla="*/ 149651 h 211479"/>
                  <a:gd name="connsiteX50" fmla="*/ 298490 w 333691"/>
                  <a:gd name="connsiteY50" fmla="*/ 150915 h 211479"/>
                  <a:gd name="connsiteX51" fmla="*/ 292714 w 333691"/>
                  <a:gd name="connsiteY51" fmla="*/ 149290 h 211479"/>
                  <a:gd name="connsiteX52" fmla="*/ 288652 w 333691"/>
                  <a:gd name="connsiteY52" fmla="*/ 146402 h 211479"/>
                  <a:gd name="connsiteX53" fmla="*/ 289555 w 333691"/>
                  <a:gd name="connsiteY53" fmla="*/ 143784 h 211479"/>
                  <a:gd name="connsiteX54" fmla="*/ 288652 w 333691"/>
                  <a:gd name="connsiteY54" fmla="*/ 141889 h 211479"/>
                  <a:gd name="connsiteX55" fmla="*/ 281973 w 333691"/>
                  <a:gd name="connsiteY55" fmla="*/ 135751 h 211479"/>
                  <a:gd name="connsiteX56" fmla="*/ 280438 w 333691"/>
                  <a:gd name="connsiteY56" fmla="*/ 141347 h 211479"/>
                  <a:gd name="connsiteX57" fmla="*/ 282875 w 333691"/>
                  <a:gd name="connsiteY57" fmla="*/ 145499 h 211479"/>
                  <a:gd name="connsiteX58" fmla="*/ 281792 w 333691"/>
                  <a:gd name="connsiteY58" fmla="*/ 147395 h 211479"/>
                  <a:gd name="connsiteX59" fmla="*/ 276557 w 333691"/>
                  <a:gd name="connsiteY59" fmla="*/ 142521 h 211479"/>
                  <a:gd name="connsiteX60" fmla="*/ 272044 w 333691"/>
                  <a:gd name="connsiteY60" fmla="*/ 135751 h 211479"/>
                  <a:gd name="connsiteX61" fmla="*/ 269336 w 333691"/>
                  <a:gd name="connsiteY61" fmla="*/ 131870 h 211479"/>
                  <a:gd name="connsiteX62" fmla="*/ 270239 w 333691"/>
                  <a:gd name="connsiteY62" fmla="*/ 129253 h 211479"/>
                  <a:gd name="connsiteX63" fmla="*/ 259137 w 333691"/>
                  <a:gd name="connsiteY63" fmla="*/ 114179 h 211479"/>
                  <a:gd name="connsiteX64" fmla="*/ 243251 w 333691"/>
                  <a:gd name="connsiteY64" fmla="*/ 111110 h 211479"/>
                  <a:gd name="connsiteX65" fmla="*/ 244334 w 333691"/>
                  <a:gd name="connsiteY65" fmla="*/ 107049 h 211479"/>
                  <a:gd name="connsiteX66" fmla="*/ 237475 w 333691"/>
                  <a:gd name="connsiteY66" fmla="*/ 97210 h 211479"/>
                  <a:gd name="connsiteX67" fmla="*/ 246320 w 333691"/>
                  <a:gd name="connsiteY67" fmla="*/ 84935 h 211479"/>
                  <a:gd name="connsiteX68" fmla="*/ 252458 w 333691"/>
                  <a:gd name="connsiteY68" fmla="*/ 83039 h 211479"/>
                  <a:gd name="connsiteX69" fmla="*/ 254895 w 333691"/>
                  <a:gd name="connsiteY69" fmla="*/ 87733 h 211479"/>
                  <a:gd name="connsiteX70" fmla="*/ 258686 w 333691"/>
                  <a:gd name="connsiteY70" fmla="*/ 86198 h 211479"/>
                  <a:gd name="connsiteX71" fmla="*/ 258956 w 333691"/>
                  <a:gd name="connsiteY71" fmla="*/ 82137 h 211479"/>
                  <a:gd name="connsiteX72" fmla="*/ 255075 w 333691"/>
                  <a:gd name="connsiteY72" fmla="*/ 78797 h 211479"/>
                  <a:gd name="connsiteX73" fmla="*/ 259047 w 333691"/>
                  <a:gd name="connsiteY73" fmla="*/ 75187 h 211479"/>
                  <a:gd name="connsiteX74" fmla="*/ 257964 w 333691"/>
                  <a:gd name="connsiteY74" fmla="*/ 72118 h 211479"/>
                  <a:gd name="connsiteX75" fmla="*/ 99196 w 333691"/>
                  <a:gd name="connsiteY75" fmla="*/ 0 h 211479"/>
                  <a:gd name="connsiteX76" fmla="*/ 106507 w 333691"/>
                  <a:gd name="connsiteY76" fmla="*/ 4784 h 211479"/>
                  <a:gd name="connsiteX77" fmla="*/ 118331 w 333691"/>
                  <a:gd name="connsiteY77" fmla="*/ 903 h 211479"/>
                  <a:gd name="connsiteX78" fmla="*/ 143965 w 333691"/>
                  <a:gd name="connsiteY78" fmla="*/ 10831 h 211479"/>
                  <a:gd name="connsiteX79" fmla="*/ 143965 w 333691"/>
                  <a:gd name="connsiteY79" fmla="*/ 10831 h 211479"/>
                  <a:gd name="connsiteX80" fmla="*/ 154616 w 333691"/>
                  <a:gd name="connsiteY80" fmla="*/ 13449 h 211479"/>
                  <a:gd name="connsiteX81" fmla="*/ 162378 w 333691"/>
                  <a:gd name="connsiteY81" fmla="*/ 13088 h 211479"/>
                  <a:gd name="connsiteX82" fmla="*/ 166169 w 333691"/>
                  <a:gd name="connsiteY82" fmla="*/ 15344 h 211479"/>
                  <a:gd name="connsiteX83" fmla="*/ 170772 w 333691"/>
                  <a:gd name="connsiteY83" fmla="*/ 22475 h 211479"/>
                  <a:gd name="connsiteX84" fmla="*/ 172036 w 333691"/>
                  <a:gd name="connsiteY84" fmla="*/ 41068 h 211479"/>
                  <a:gd name="connsiteX85" fmla="*/ 171494 w 333691"/>
                  <a:gd name="connsiteY85" fmla="*/ 54156 h 211479"/>
                  <a:gd name="connsiteX86" fmla="*/ 169238 w 333691"/>
                  <a:gd name="connsiteY86" fmla="*/ 60384 h 211479"/>
                  <a:gd name="connsiteX87" fmla="*/ 160392 w 333691"/>
                  <a:gd name="connsiteY87" fmla="*/ 72840 h 211479"/>
                  <a:gd name="connsiteX88" fmla="*/ 157233 w 333691"/>
                  <a:gd name="connsiteY88" fmla="*/ 67876 h 211479"/>
                  <a:gd name="connsiteX89" fmla="*/ 154977 w 333691"/>
                  <a:gd name="connsiteY89" fmla="*/ 67605 h 211479"/>
                  <a:gd name="connsiteX90" fmla="*/ 151547 w 333691"/>
                  <a:gd name="connsiteY90" fmla="*/ 70854 h 211479"/>
                  <a:gd name="connsiteX91" fmla="*/ 147305 w 333691"/>
                  <a:gd name="connsiteY91" fmla="*/ 67063 h 211479"/>
                  <a:gd name="connsiteX92" fmla="*/ 141438 w 333691"/>
                  <a:gd name="connsiteY92" fmla="*/ 72208 h 211479"/>
                  <a:gd name="connsiteX93" fmla="*/ 146673 w 333691"/>
                  <a:gd name="connsiteY93" fmla="*/ 73291 h 211479"/>
                  <a:gd name="connsiteX94" fmla="*/ 155699 w 333691"/>
                  <a:gd name="connsiteY94" fmla="*/ 81324 h 211479"/>
                  <a:gd name="connsiteX95" fmla="*/ 171585 w 333691"/>
                  <a:gd name="connsiteY95" fmla="*/ 87823 h 211479"/>
                  <a:gd name="connsiteX96" fmla="*/ 180972 w 333691"/>
                  <a:gd name="connsiteY96" fmla="*/ 96578 h 211479"/>
                  <a:gd name="connsiteX97" fmla="*/ 192615 w 333691"/>
                  <a:gd name="connsiteY97" fmla="*/ 100911 h 211479"/>
                  <a:gd name="connsiteX98" fmla="*/ 188463 w 333691"/>
                  <a:gd name="connsiteY98" fmla="*/ 105785 h 211479"/>
                  <a:gd name="connsiteX99" fmla="*/ 182235 w 333691"/>
                  <a:gd name="connsiteY99" fmla="*/ 107410 h 211479"/>
                  <a:gd name="connsiteX100" fmla="*/ 171043 w 333691"/>
                  <a:gd name="connsiteY100" fmla="*/ 98925 h 211479"/>
                  <a:gd name="connsiteX101" fmla="*/ 168245 w 333691"/>
                  <a:gd name="connsiteY101" fmla="*/ 99828 h 211479"/>
                  <a:gd name="connsiteX102" fmla="*/ 167342 w 333691"/>
                  <a:gd name="connsiteY102" fmla="*/ 101091 h 211479"/>
                  <a:gd name="connsiteX103" fmla="*/ 173841 w 333691"/>
                  <a:gd name="connsiteY103" fmla="*/ 111471 h 211479"/>
                  <a:gd name="connsiteX104" fmla="*/ 165718 w 333691"/>
                  <a:gd name="connsiteY104" fmla="*/ 123566 h 211479"/>
                  <a:gd name="connsiteX105" fmla="*/ 175646 w 333691"/>
                  <a:gd name="connsiteY105" fmla="*/ 131329 h 211479"/>
                  <a:gd name="connsiteX106" fmla="*/ 182957 w 333691"/>
                  <a:gd name="connsiteY106" fmla="*/ 147936 h 211479"/>
                  <a:gd name="connsiteX107" fmla="*/ 188734 w 333691"/>
                  <a:gd name="connsiteY107" fmla="*/ 149290 h 211479"/>
                  <a:gd name="connsiteX108" fmla="*/ 183770 w 333691"/>
                  <a:gd name="connsiteY108" fmla="*/ 159851 h 211479"/>
                  <a:gd name="connsiteX109" fmla="*/ 187290 w 333691"/>
                  <a:gd name="connsiteY109" fmla="*/ 163010 h 211479"/>
                  <a:gd name="connsiteX110" fmla="*/ 185846 w 333691"/>
                  <a:gd name="connsiteY110" fmla="*/ 167974 h 211479"/>
                  <a:gd name="connsiteX111" fmla="*/ 183770 w 333691"/>
                  <a:gd name="connsiteY111" fmla="*/ 166891 h 211479"/>
                  <a:gd name="connsiteX112" fmla="*/ 184402 w 333691"/>
                  <a:gd name="connsiteY112" fmla="*/ 164364 h 211479"/>
                  <a:gd name="connsiteX113" fmla="*/ 180520 w 333691"/>
                  <a:gd name="connsiteY113" fmla="*/ 162559 h 211479"/>
                  <a:gd name="connsiteX114" fmla="*/ 176639 w 333691"/>
                  <a:gd name="connsiteY114" fmla="*/ 159490 h 211479"/>
                  <a:gd name="connsiteX115" fmla="*/ 172307 w 333691"/>
                  <a:gd name="connsiteY115" fmla="*/ 153803 h 211479"/>
                  <a:gd name="connsiteX116" fmla="*/ 152359 w 333691"/>
                  <a:gd name="connsiteY116" fmla="*/ 168425 h 211479"/>
                  <a:gd name="connsiteX117" fmla="*/ 140084 w 333691"/>
                  <a:gd name="connsiteY117" fmla="*/ 169238 h 211479"/>
                  <a:gd name="connsiteX118" fmla="*/ 142972 w 333691"/>
                  <a:gd name="connsiteY118" fmla="*/ 175917 h 211479"/>
                  <a:gd name="connsiteX119" fmla="*/ 137466 w 333691"/>
                  <a:gd name="connsiteY119" fmla="*/ 184672 h 211479"/>
                  <a:gd name="connsiteX120" fmla="*/ 139271 w 333691"/>
                  <a:gd name="connsiteY120" fmla="*/ 187200 h 211479"/>
                  <a:gd name="connsiteX121" fmla="*/ 120317 w 333691"/>
                  <a:gd name="connsiteY121" fmla="*/ 202002 h 211479"/>
                  <a:gd name="connsiteX122" fmla="*/ 115172 w 333691"/>
                  <a:gd name="connsiteY122" fmla="*/ 200648 h 211479"/>
                  <a:gd name="connsiteX123" fmla="*/ 115172 w 333691"/>
                  <a:gd name="connsiteY123" fmla="*/ 200648 h 211479"/>
                  <a:gd name="connsiteX124" fmla="*/ 109847 w 333691"/>
                  <a:gd name="connsiteY124" fmla="*/ 197128 h 211479"/>
                  <a:gd name="connsiteX125" fmla="*/ 99196 w 333691"/>
                  <a:gd name="connsiteY125" fmla="*/ 196857 h 211479"/>
                  <a:gd name="connsiteX126" fmla="*/ 94412 w 333691"/>
                  <a:gd name="connsiteY126" fmla="*/ 190359 h 211479"/>
                  <a:gd name="connsiteX127" fmla="*/ 87282 w 333691"/>
                  <a:gd name="connsiteY127" fmla="*/ 196226 h 211479"/>
                  <a:gd name="connsiteX128" fmla="*/ 77443 w 333691"/>
                  <a:gd name="connsiteY128" fmla="*/ 200197 h 211479"/>
                  <a:gd name="connsiteX129" fmla="*/ 77443 w 333691"/>
                  <a:gd name="connsiteY129" fmla="*/ 200197 h 211479"/>
                  <a:gd name="connsiteX130" fmla="*/ 74555 w 333691"/>
                  <a:gd name="connsiteY130" fmla="*/ 197218 h 211479"/>
                  <a:gd name="connsiteX131" fmla="*/ 74555 w 333691"/>
                  <a:gd name="connsiteY131" fmla="*/ 197218 h 211479"/>
                  <a:gd name="connsiteX132" fmla="*/ 68778 w 333691"/>
                  <a:gd name="connsiteY132" fmla="*/ 196948 h 211479"/>
                  <a:gd name="connsiteX133" fmla="*/ 66251 w 333691"/>
                  <a:gd name="connsiteY133" fmla="*/ 199114 h 211479"/>
                  <a:gd name="connsiteX134" fmla="*/ 65439 w 333691"/>
                  <a:gd name="connsiteY134" fmla="*/ 206335 h 211479"/>
                  <a:gd name="connsiteX135" fmla="*/ 61557 w 333691"/>
                  <a:gd name="connsiteY135" fmla="*/ 208682 h 211479"/>
                  <a:gd name="connsiteX136" fmla="*/ 61557 w 333691"/>
                  <a:gd name="connsiteY136" fmla="*/ 208682 h 211479"/>
                  <a:gd name="connsiteX137" fmla="*/ 55781 w 333691"/>
                  <a:gd name="connsiteY137" fmla="*/ 209313 h 211479"/>
                  <a:gd name="connsiteX138" fmla="*/ 55781 w 333691"/>
                  <a:gd name="connsiteY138" fmla="*/ 209313 h 211479"/>
                  <a:gd name="connsiteX139" fmla="*/ 53976 w 333691"/>
                  <a:gd name="connsiteY139" fmla="*/ 204890 h 211479"/>
                  <a:gd name="connsiteX140" fmla="*/ 43415 w 333691"/>
                  <a:gd name="connsiteY140" fmla="*/ 202273 h 211479"/>
                  <a:gd name="connsiteX141" fmla="*/ 38180 w 333691"/>
                  <a:gd name="connsiteY141" fmla="*/ 210848 h 211479"/>
                  <a:gd name="connsiteX142" fmla="*/ 33396 w 333691"/>
                  <a:gd name="connsiteY142" fmla="*/ 211480 h 211479"/>
                  <a:gd name="connsiteX143" fmla="*/ 30779 w 333691"/>
                  <a:gd name="connsiteY143" fmla="*/ 203807 h 211479"/>
                  <a:gd name="connsiteX144" fmla="*/ 23287 w 333691"/>
                  <a:gd name="connsiteY144" fmla="*/ 200558 h 211479"/>
                  <a:gd name="connsiteX145" fmla="*/ 25544 w 333691"/>
                  <a:gd name="connsiteY145" fmla="*/ 191171 h 211479"/>
                  <a:gd name="connsiteX146" fmla="*/ 17691 w 333691"/>
                  <a:gd name="connsiteY146" fmla="*/ 179527 h 211479"/>
                  <a:gd name="connsiteX147" fmla="*/ 0 w 333691"/>
                  <a:gd name="connsiteY147" fmla="*/ 166530 h 211479"/>
                  <a:gd name="connsiteX148" fmla="*/ 6589 w 333691"/>
                  <a:gd name="connsiteY148" fmla="*/ 157324 h 211479"/>
                  <a:gd name="connsiteX149" fmla="*/ 5506 w 333691"/>
                  <a:gd name="connsiteY149" fmla="*/ 154616 h 211479"/>
                  <a:gd name="connsiteX150" fmla="*/ 7762 w 333691"/>
                  <a:gd name="connsiteY150" fmla="*/ 152269 h 211479"/>
                  <a:gd name="connsiteX151" fmla="*/ 4242 w 333691"/>
                  <a:gd name="connsiteY151" fmla="*/ 149832 h 211479"/>
                  <a:gd name="connsiteX152" fmla="*/ 3430 w 333691"/>
                  <a:gd name="connsiteY152" fmla="*/ 146583 h 211479"/>
                  <a:gd name="connsiteX153" fmla="*/ 3430 w 333691"/>
                  <a:gd name="connsiteY153" fmla="*/ 146583 h 211479"/>
                  <a:gd name="connsiteX154" fmla="*/ 5867 w 333691"/>
                  <a:gd name="connsiteY154" fmla="*/ 143153 h 211479"/>
                  <a:gd name="connsiteX155" fmla="*/ 11373 w 333691"/>
                  <a:gd name="connsiteY155" fmla="*/ 144055 h 211479"/>
                  <a:gd name="connsiteX156" fmla="*/ 17420 w 333691"/>
                  <a:gd name="connsiteY156" fmla="*/ 150734 h 211479"/>
                  <a:gd name="connsiteX157" fmla="*/ 22385 w 333691"/>
                  <a:gd name="connsiteY157" fmla="*/ 142611 h 211479"/>
                  <a:gd name="connsiteX158" fmla="*/ 24641 w 333691"/>
                  <a:gd name="connsiteY158" fmla="*/ 145319 h 211479"/>
                  <a:gd name="connsiteX159" fmla="*/ 24100 w 333691"/>
                  <a:gd name="connsiteY159" fmla="*/ 149561 h 211479"/>
                  <a:gd name="connsiteX160" fmla="*/ 28071 w 333691"/>
                  <a:gd name="connsiteY160" fmla="*/ 149381 h 211479"/>
                  <a:gd name="connsiteX161" fmla="*/ 30327 w 333691"/>
                  <a:gd name="connsiteY161" fmla="*/ 145229 h 211479"/>
                  <a:gd name="connsiteX162" fmla="*/ 24461 w 333691"/>
                  <a:gd name="connsiteY162" fmla="*/ 139362 h 211479"/>
                  <a:gd name="connsiteX163" fmla="*/ 30779 w 333691"/>
                  <a:gd name="connsiteY163" fmla="*/ 139091 h 211479"/>
                  <a:gd name="connsiteX164" fmla="*/ 34389 w 333691"/>
                  <a:gd name="connsiteY164" fmla="*/ 133856 h 211479"/>
                  <a:gd name="connsiteX165" fmla="*/ 40798 w 333691"/>
                  <a:gd name="connsiteY165" fmla="*/ 135481 h 211479"/>
                  <a:gd name="connsiteX166" fmla="*/ 46123 w 333691"/>
                  <a:gd name="connsiteY166" fmla="*/ 130606 h 211479"/>
                  <a:gd name="connsiteX167" fmla="*/ 43415 w 333691"/>
                  <a:gd name="connsiteY167" fmla="*/ 129343 h 211479"/>
                  <a:gd name="connsiteX168" fmla="*/ 46033 w 333691"/>
                  <a:gd name="connsiteY168" fmla="*/ 124198 h 211479"/>
                  <a:gd name="connsiteX169" fmla="*/ 45311 w 333691"/>
                  <a:gd name="connsiteY169" fmla="*/ 119053 h 211479"/>
                  <a:gd name="connsiteX170" fmla="*/ 40256 w 333691"/>
                  <a:gd name="connsiteY170" fmla="*/ 110930 h 211479"/>
                  <a:gd name="connsiteX171" fmla="*/ 46935 w 333691"/>
                  <a:gd name="connsiteY171" fmla="*/ 106597 h 211479"/>
                  <a:gd name="connsiteX172" fmla="*/ 50726 w 333691"/>
                  <a:gd name="connsiteY172" fmla="*/ 110298 h 211479"/>
                  <a:gd name="connsiteX173" fmla="*/ 54337 w 333691"/>
                  <a:gd name="connsiteY173" fmla="*/ 101994 h 211479"/>
                  <a:gd name="connsiteX174" fmla="*/ 52170 w 333691"/>
                  <a:gd name="connsiteY174" fmla="*/ 99647 h 211479"/>
                  <a:gd name="connsiteX175" fmla="*/ 41520 w 333691"/>
                  <a:gd name="connsiteY175" fmla="*/ 100279 h 211479"/>
                  <a:gd name="connsiteX176" fmla="*/ 45220 w 333691"/>
                  <a:gd name="connsiteY176" fmla="*/ 90531 h 211479"/>
                  <a:gd name="connsiteX177" fmla="*/ 36194 w 333691"/>
                  <a:gd name="connsiteY177" fmla="*/ 81685 h 211479"/>
                  <a:gd name="connsiteX178" fmla="*/ 42693 w 333691"/>
                  <a:gd name="connsiteY178" fmla="*/ 77172 h 211479"/>
                  <a:gd name="connsiteX179" fmla="*/ 46665 w 333691"/>
                  <a:gd name="connsiteY179" fmla="*/ 84484 h 211479"/>
                  <a:gd name="connsiteX180" fmla="*/ 51539 w 333691"/>
                  <a:gd name="connsiteY180" fmla="*/ 79068 h 211479"/>
                  <a:gd name="connsiteX181" fmla="*/ 58128 w 333691"/>
                  <a:gd name="connsiteY181" fmla="*/ 79880 h 211479"/>
                  <a:gd name="connsiteX182" fmla="*/ 57586 w 333691"/>
                  <a:gd name="connsiteY182" fmla="*/ 84484 h 211479"/>
                  <a:gd name="connsiteX183" fmla="*/ 60294 w 333691"/>
                  <a:gd name="connsiteY183" fmla="*/ 85115 h 211479"/>
                  <a:gd name="connsiteX184" fmla="*/ 63453 w 333691"/>
                  <a:gd name="connsiteY184" fmla="*/ 77714 h 211479"/>
                  <a:gd name="connsiteX185" fmla="*/ 71125 w 333691"/>
                  <a:gd name="connsiteY185" fmla="*/ 74284 h 211479"/>
                  <a:gd name="connsiteX186" fmla="*/ 71215 w 333691"/>
                  <a:gd name="connsiteY186" fmla="*/ 72659 h 211479"/>
                  <a:gd name="connsiteX187" fmla="*/ 67605 w 333691"/>
                  <a:gd name="connsiteY187" fmla="*/ 71667 h 211479"/>
                  <a:gd name="connsiteX188" fmla="*/ 69230 w 333691"/>
                  <a:gd name="connsiteY188" fmla="*/ 68598 h 211479"/>
                  <a:gd name="connsiteX189" fmla="*/ 65168 w 333691"/>
                  <a:gd name="connsiteY189" fmla="*/ 67334 h 211479"/>
                  <a:gd name="connsiteX190" fmla="*/ 67334 w 333691"/>
                  <a:gd name="connsiteY190" fmla="*/ 64807 h 211479"/>
                  <a:gd name="connsiteX191" fmla="*/ 64626 w 333691"/>
                  <a:gd name="connsiteY191" fmla="*/ 61918 h 211479"/>
                  <a:gd name="connsiteX192" fmla="*/ 65619 w 333691"/>
                  <a:gd name="connsiteY192" fmla="*/ 60926 h 211479"/>
                  <a:gd name="connsiteX193" fmla="*/ 59482 w 333691"/>
                  <a:gd name="connsiteY193" fmla="*/ 57225 h 211479"/>
                  <a:gd name="connsiteX194" fmla="*/ 59752 w 333691"/>
                  <a:gd name="connsiteY194" fmla="*/ 53434 h 211479"/>
                  <a:gd name="connsiteX195" fmla="*/ 62460 w 333691"/>
                  <a:gd name="connsiteY195" fmla="*/ 55239 h 211479"/>
                  <a:gd name="connsiteX196" fmla="*/ 66431 w 333691"/>
                  <a:gd name="connsiteY196" fmla="*/ 50456 h 211479"/>
                  <a:gd name="connsiteX197" fmla="*/ 69681 w 333691"/>
                  <a:gd name="connsiteY197" fmla="*/ 51268 h 211479"/>
                  <a:gd name="connsiteX198" fmla="*/ 66793 w 333691"/>
                  <a:gd name="connsiteY198" fmla="*/ 49463 h 211479"/>
                  <a:gd name="connsiteX199" fmla="*/ 66973 w 333691"/>
                  <a:gd name="connsiteY199" fmla="*/ 39444 h 211479"/>
                  <a:gd name="connsiteX200" fmla="*/ 68688 w 333691"/>
                  <a:gd name="connsiteY200" fmla="*/ 37368 h 211479"/>
                  <a:gd name="connsiteX201" fmla="*/ 73021 w 333691"/>
                  <a:gd name="connsiteY201" fmla="*/ 37277 h 211479"/>
                  <a:gd name="connsiteX202" fmla="*/ 73111 w 333691"/>
                  <a:gd name="connsiteY202" fmla="*/ 44228 h 211479"/>
                  <a:gd name="connsiteX203" fmla="*/ 74736 w 333691"/>
                  <a:gd name="connsiteY203" fmla="*/ 45401 h 211479"/>
                  <a:gd name="connsiteX204" fmla="*/ 78887 w 333691"/>
                  <a:gd name="connsiteY204" fmla="*/ 42242 h 211479"/>
                  <a:gd name="connsiteX205" fmla="*/ 78617 w 333691"/>
                  <a:gd name="connsiteY205" fmla="*/ 35111 h 211479"/>
                  <a:gd name="connsiteX206" fmla="*/ 81324 w 333691"/>
                  <a:gd name="connsiteY206" fmla="*/ 35111 h 211479"/>
                  <a:gd name="connsiteX207" fmla="*/ 83852 w 333691"/>
                  <a:gd name="connsiteY207" fmla="*/ 38722 h 211479"/>
                  <a:gd name="connsiteX208" fmla="*/ 79970 w 333691"/>
                  <a:gd name="connsiteY208" fmla="*/ 42964 h 211479"/>
                  <a:gd name="connsiteX209" fmla="*/ 82859 w 333691"/>
                  <a:gd name="connsiteY209" fmla="*/ 45220 h 211479"/>
                  <a:gd name="connsiteX210" fmla="*/ 90080 w 333691"/>
                  <a:gd name="connsiteY210" fmla="*/ 36736 h 211479"/>
                  <a:gd name="connsiteX211" fmla="*/ 90080 w 333691"/>
                  <a:gd name="connsiteY211" fmla="*/ 36736 h 211479"/>
                  <a:gd name="connsiteX212" fmla="*/ 90350 w 333691"/>
                  <a:gd name="connsiteY212" fmla="*/ 33667 h 211479"/>
                  <a:gd name="connsiteX213" fmla="*/ 90350 w 333691"/>
                  <a:gd name="connsiteY213" fmla="*/ 33667 h 211479"/>
                  <a:gd name="connsiteX214" fmla="*/ 86921 w 333691"/>
                  <a:gd name="connsiteY214" fmla="*/ 29064 h 211479"/>
                  <a:gd name="connsiteX215" fmla="*/ 87011 w 333691"/>
                  <a:gd name="connsiteY215" fmla="*/ 23558 h 211479"/>
                  <a:gd name="connsiteX216" fmla="*/ 78346 w 333691"/>
                  <a:gd name="connsiteY216" fmla="*/ 20579 h 211479"/>
                  <a:gd name="connsiteX217" fmla="*/ 73021 w 333691"/>
                  <a:gd name="connsiteY217" fmla="*/ 13629 h 211479"/>
                  <a:gd name="connsiteX218" fmla="*/ 73111 w 333691"/>
                  <a:gd name="connsiteY218" fmla="*/ 9387 h 211479"/>
                  <a:gd name="connsiteX219" fmla="*/ 77624 w 333691"/>
                  <a:gd name="connsiteY219" fmla="*/ 812 h 211479"/>
                  <a:gd name="connsiteX220" fmla="*/ 81595 w 333691"/>
                  <a:gd name="connsiteY220" fmla="*/ 5055 h 211479"/>
                  <a:gd name="connsiteX221" fmla="*/ 83942 w 333691"/>
                  <a:gd name="connsiteY221" fmla="*/ 2257 h 211479"/>
                  <a:gd name="connsiteX222" fmla="*/ 89267 w 333691"/>
                  <a:gd name="connsiteY222" fmla="*/ 2979 h 211479"/>
                  <a:gd name="connsiteX223" fmla="*/ 99196 w 333691"/>
                  <a:gd name="connsiteY223" fmla="*/ 0 h 21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</a:cxnLst>
                <a:rect l="l" t="t" r="r" b="b"/>
                <a:pathLst>
                  <a:path w="333691" h="211479">
                    <a:moveTo>
                      <a:pt x="221408" y="94593"/>
                    </a:moveTo>
                    <a:lnTo>
                      <a:pt x="237384" y="109486"/>
                    </a:lnTo>
                    <a:lnTo>
                      <a:pt x="227997" y="114179"/>
                    </a:lnTo>
                    <a:lnTo>
                      <a:pt x="225109" y="112554"/>
                    </a:lnTo>
                    <a:lnTo>
                      <a:pt x="212292" y="115443"/>
                    </a:lnTo>
                    <a:lnTo>
                      <a:pt x="207869" y="102806"/>
                    </a:lnTo>
                    <a:lnTo>
                      <a:pt x="221408" y="94593"/>
                    </a:lnTo>
                    <a:close/>
                    <a:moveTo>
                      <a:pt x="257964" y="72118"/>
                    </a:moveTo>
                    <a:lnTo>
                      <a:pt x="260040" y="71576"/>
                    </a:lnTo>
                    <a:lnTo>
                      <a:pt x="261484" y="74013"/>
                    </a:lnTo>
                    <a:lnTo>
                      <a:pt x="264823" y="83852"/>
                    </a:lnTo>
                    <a:lnTo>
                      <a:pt x="268073" y="82769"/>
                    </a:lnTo>
                    <a:lnTo>
                      <a:pt x="272225" y="81866"/>
                    </a:lnTo>
                    <a:lnTo>
                      <a:pt x="282605" y="79700"/>
                    </a:lnTo>
                    <a:lnTo>
                      <a:pt x="286215" y="80241"/>
                    </a:lnTo>
                    <a:lnTo>
                      <a:pt x="298220" y="79700"/>
                    </a:lnTo>
                    <a:lnTo>
                      <a:pt x="301108" y="85296"/>
                    </a:lnTo>
                    <a:lnTo>
                      <a:pt x="304086" y="86650"/>
                    </a:lnTo>
                    <a:lnTo>
                      <a:pt x="304267" y="93690"/>
                    </a:lnTo>
                    <a:lnTo>
                      <a:pt x="306614" y="95495"/>
                    </a:lnTo>
                    <a:lnTo>
                      <a:pt x="310946" y="94683"/>
                    </a:lnTo>
                    <a:lnTo>
                      <a:pt x="311759" y="97030"/>
                    </a:lnTo>
                    <a:lnTo>
                      <a:pt x="309683" y="99106"/>
                    </a:lnTo>
                    <a:lnTo>
                      <a:pt x="314918" y="101994"/>
                    </a:lnTo>
                    <a:lnTo>
                      <a:pt x="317626" y="98564"/>
                    </a:lnTo>
                    <a:lnTo>
                      <a:pt x="322499" y="101994"/>
                    </a:lnTo>
                    <a:lnTo>
                      <a:pt x="325388" y="104070"/>
                    </a:lnTo>
                    <a:lnTo>
                      <a:pt x="332157" y="108944"/>
                    </a:lnTo>
                    <a:lnTo>
                      <a:pt x="333692" y="116887"/>
                    </a:lnTo>
                    <a:lnTo>
                      <a:pt x="327012" y="114811"/>
                    </a:lnTo>
                    <a:lnTo>
                      <a:pt x="326922" y="117880"/>
                    </a:lnTo>
                    <a:lnTo>
                      <a:pt x="329630" y="118692"/>
                    </a:lnTo>
                    <a:lnTo>
                      <a:pt x="329991" y="122122"/>
                    </a:lnTo>
                    <a:lnTo>
                      <a:pt x="321777" y="122032"/>
                    </a:lnTo>
                    <a:lnTo>
                      <a:pt x="317355" y="117880"/>
                    </a:lnTo>
                    <a:lnTo>
                      <a:pt x="316271" y="122032"/>
                    </a:lnTo>
                    <a:lnTo>
                      <a:pt x="308419" y="125462"/>
                    </a:lnTo>
                    <a:lnTo>
                      <a:pt x="308509" y="128079"/>
                    </a:lnTo>
                    <a:lnTo>
                      <a:pt x="301830" y="128801"/>
                    </a:lnTo>
                    <a:lnTo>
                      <a:pt x="305350" y="133404"/>
                    </a:lnTo>
                    <a:lnTo>
                      <a:pt x="315820" y="137466"/>
                    </a:lnTo>
                    <a:lnTo>
                      <a:pt x="315459" y="148839"/>
                    </a:lnTo>
                    <a:lnTo>
                      <a:pt x="311127" y="147485"/>
                    </a:lnTo>
                    <a:lnTo>
                      <a:pt x="309683" y="150283"/>
                    </a:lnTo>
                    <a:lnTo>
                      <a:pt x="308780" y="152359"/>
                    </a:lnTo>
                    <a:lnTo>
                      <a:pt x="307246" y="155789"/>
                    </a:lnTo>
                    <a:lnTo>
                      <a:pt x="302281" y="155067"/>
                    </a:lnTo>
                    <a:lnTo>
                      <a:pt x="305711" y="149561"/>
                    </a:lnTo>
                    <a:lnTo>
                      <a:pt x="303906" y="147666"/>
                    </a:lnTo>
                    <a:lnTo>
                      <a:pt x="301198" y="149651"/>
                    </a:lnTo>
                    <a:lnTo>
                      <a:pt x="298490" y="150915"/>
                    </a:lnTo>
                    <a:lnTo>
                      <a:pt x="292714" y="149290"/>
                    </a:lnTo>
                    <a:lnTo>
                      <a:pt x="288652" y="146402"/>
                    </a:lnTo>
                    <a:lnTo>
                      <a:pt x="289555" y="143784"/>
                    </a:lnTo>
                    <a:lnTo>
                      <a:pt x="288652" y="141889"/>
                    </a:lnTo>
                    <a:lnTo>
                      <a:pt x="281973" y="135751"/>
                    </a:lnTo>
                    <a:lnTo>
                      <a:pt x="280438" y="141347"/>
                    </a:lnTo>
                    <a:lnTo>
                      <a:pt x="282875" y="145499"/>
                    </a:lnTo>
                    <a:lnTo>
                      <a:pt x="281792" y="147395"/>
                    </a:lnTo>
                    <a:lnTo>
                      <a:pt x="276557" y="142521"/>
                    </a:lnTo>
                    <a:lnTo>
                      <a:pt x="272044" y="135751"/>
                    </a:lnTo>
                    <a:lnTo>
                      <a:pt x="269336" y="131870"/>
                    </a:lnTo>
                    <a:lnTo>
                      <a:pt x="270239" y="129253"/>
                    </a:lnTo>
                    <a:lnTo>
                      <a:pt x="259137" y="114179"/>
                    </a:lnTo>
                    <a:lnTo>
                      <a:pt x="243251" y="111110"/>
                    </a:lnTo>
                    <a:lnTo>
                      <a:pt x="244334" y="107049"/>
                    </a:lnTo>
                    <a:lnTo>
                      <a:pt x="237475" y="97210"/>
                    </a:lnTo>
                    <a:lnTo>
                      <a:pt x="246320" y="84935"/>
                    </a:lnTo>
                    <a:lnTo>
                      <a:pt x="252458" y="83039"/>
                    </a:lnTo>
                    <a:lnTo>
                      <a:pt x="254895" y="87733"/>
                    </a:lnTo>
                    <a:lnTo>
                      <a:pt x="258686" y="86198"/>
                    </a:lnTo>
                    <a:lnTo>
                      <a:pt x="258956" y="82137"/>
                    </a:lnTo>
                    <a:lnTo>
                      <a:pt x="255075" y="78797"/>
                    </a:lnTo>
                    <a:lnTo>
                      <a:pt x="259047" y="75187"/>
                    </a:lnTo>
                    <a:lnTo>
                      <a:pt x="257964" y="72118"/>
                    </a:lnTo>
                    <a:close/>
                    <a:moveTo>
                      <a:pt x="99196" y="0"/>
                    </a:moveTo>
                    <a:lnTo>
                      <a:pt x="106507" y="4784"/>
                    </a:lnTo>
                    <a:lnTo>
                      <a:pt x="118331" y="903"/>
                    </a:lnTo>
                    <a:lnTo>
                      <a:pt x="143965" y="10831"/>
                    </a:lnTo>
                    <a:lnTo>
                      <a:pt x="143965" y="10831"/>
                    </a:lnTo>
                    <a:lnTo>
                      <a:pt x="154616" y="13449"/>
                    </a:lnTo>
                    <a:lnTo>
                      <a:pt x="162378" y="13088"/>
                    </a:lnTo>
                    <a:lnTo>
                      <a:pt x="166169" y="15344"/>
                    </a:lnTo>
                    <a:lnTo>
                      <a:pt x="170772" y="22475"/>
                    </a:lnTo>
                    <a:lnTo>
                      <a:pt x="172036" y="41068"/>
                    </a:lnTo>
                    <a:lnTo>
                      <a:pt x="171494" y="54156"/>
                    </a:lnTo>
                    <a:lnTo>
                      <a:pt x="169238" y="60384"/>
                    </a:lnTo>
                    <a:lnTo>
                      <a:pt x="160392" y="72840"/>
                    </a:lnTo>
                    <a:lnTo>
                      <a:pt x="157233" y="67876"/>
                    </a:lnTo>
                    <a:lnTo>
                      <a:pt x="154977" y="67605"/>
                    </a:lnTo>
                    <a:lnTo>
                      <a:pt x="151547" y="70854"/>
                    </a:lnTo>
                    <a:lnTo>
                      <a:pt x="147305" y="67063"/>
                    </a:lnTo>
                    <a:lnTo>
                      <a:pt x="141438" y="72208"/>
                    </a:lnTo>
                    <a:lnTo>
                      <a:pt x="146673" y="73291"/>
                    </a:lnTo>
                    <a:lnTo>
                      <a:pt x="155699" y="81324"/>
                    </a:lnTo>
                    <a:lnTo>
                      <a:pt x="171585" y="87823"/>
                    </a:lnTo>
                    <a:lnTo>
                      <a:pt x="180972" y="96578"/>
                    </a:lnTo>
                    <a:lnTo>
                      <a:pt x="192615" y="100911"/>
                    </a:lnTo>
                    <a:lnTo>
                      <a:pt x="188463" y="105785"/>
                    </a:lnTo>
                    <a:lnTo>
                      <a:pt x="182235" y="107410"/>
                    </a:lnTo>
                    <a:lnTo>
                      <a:pt x="171043" y="98925"/>
                    </a:lnTo>
                    <a:lnTo>
                      <a:pt x="168245" y="99828"/>
                    </a:lnTo>
                    <a:lnTo>
                      <a:pt x="167342" y="101091"/>
                    </a:lnTo>
                    <a:lnTo>
                      <a:pt x="173841" y="111471"/>
                    </a:lnTo>
                    <a:lnTo>
                      <a:pt x="165718" y="123566"/>
                    </a:lnTo>
                    <a:lnTo>
                      <a:pt x="175646" y="131329"/>
                    </a:lnTo>
                    <a:lnTo>
                      <a:pt x="182957" y="147936"/>
                    </a:lnTo>
                    <a:lnTo>
                      <a:pt x="188734" y="149290"/>
                    </a:lnTo>
                    <a:lnTo>
                      <a:pt x="183770" y="159851"/>
                    </a:lnTo>
                    <a:lnTo>
                      <a:pt x="187290" y="163010"/>
                    </a:lnTo>
                    <a:lnTo>
                      <a:pt x="185846" y="167974"/>
                    </a:lnTo>
                    <a:lnTo>
                      <a:pt x="183770" y="166891"/>
                    </a:lnTo>
                    <a:lnTo>
                      <a:pt x="184402" y="164364"/>
                    </a:lnTo>
                    <a:lnTo>
                      <a:pt x="180520" y="162559"/>
                    </a:lnTo>
                    <a:lnTo>
                      <a:pt x="176639" y="159490"/>
                    </a:lnTo>
                    <a:lnTo>
                      <a:pt x="172307" y="153803"/>
                    </a:lnTo>
                    <a:lnTo>
                      <a:pt x="152359" y="168425"/>
                    </a:lnTo>
                    <a:lnTo>
                      <a:pt x="140084" y="169238"/>
                    </a:lnTo>
                    <a:lnTo>
                      <a:pt x="142972" y="175917"/>
                    </a:lnTo>
                    <a:lnTo>
                      <a:pt x="137466" y="184672"/>
                    </a:lnTo>
                    <a:lnTo>
                      <a:pt x="139271" y="187200"/>
                    </a:lnTo>
                    <a:lnTo>
                      <a:pt x="120317" y="202002"/>
                    </a:lnTo>
                    <a:lnTo>
                      <a:pt x="115172" y="200648"/>
                    </a:lnTo>
                    <a:lnTo>
                      <a:pt x="115172" y="200648"/>
                    </a:lnTo>
                    <a:lnTo>
                      <a:pt x="109847" y="197128"/>
                    </a:lnTo>
                    <a:lnTo>
                      <a:pt x="99196" y="196857"/>
                    </a:lnTo>
                    <a:lnTo>
                      <a:pt x="94412" y="190359"/>
                    </a:lnTo>
                    <a:lnTo>
                      <a:pt x="87282" y="196226"/>
                    </a:lnTo>
                    <a:lnTo>
                      <a:pt x="77443" y="200197"/>
                    </a:lnTo>
                    <a:lnTo>
                      <a:pt x="77443" y="200197"/>
                    </a:lnTo>
                    <a:lnTo>
                      <a:pt x="74555" y="197218"/>
                    </a:lnTo>
                    <a:lnTo>
                      <a:pt x="74555" y="197218"/>
                    </a:lnTo>
                    <a:lnTo>
                      <a:pt x="68778" y="196948"/>
                    </a:lnTo>
                    <a:lnTo>
                      <a:pt x="66251" y="199114"/>
                    </a:lnTo>
                    <a:lnTo>
                      <a:pt x="65439" y="206335"/>
                    </a:lnTo>
                    <a:lnTo>
                      <a:pt x="61557" y="208682"/>
                    </a:lnTo>
                    <a:lnTo>
                      <a:pt x="61557" y="208682"/>
                    </a:lnTo>
                    <a:lnTo>
                      <a:pt x="55781" y="209313"/>
                    </a:lnTo>
                    <a:lnTo>
                      <a:pt x="55781" y="209313"/>
                    </a:lnTo>
                    <a:lnTo>
                      <a:pt x="53976" y="204890"/>
                    </a:lnTo>
                    <a:lnTo>
                      <a:pt x="43415" y="202273"/>
                    </a:lnTo>
                    <a:lnTo>
                      <a:pt x="38180" y="210848"/>
                    </a:lnTo>
                    <a:lnTo>
                      <a:pt x="33396" y="211480"/>
                    </a:lnTo>
                    <a:lnTo>
                      <a:pt x="30779" y="203807"/>
                    </a:lnTo>
                    <a:lnTo>
                      <a:pt x="23287" y="200558"/>
                    </a:lnTo>
                    <a:lnTo>
                      <a:pt x="25544" y="191171"/>
                    </a:lnTo>
                    <a:lnTo>
                      <a:pt x="17691" y="179527"/>
                    </a:lnTo>
                    <a:lnTo>
                      <a:pt x="0" y="166530"/>
                    </a:lnTo>
                    <a:lnTo>
                      <a:pt x="6589" y="157324"/>
                    </a:lnTo>
                    <a:lnTo>
                      <a:pt x="5506" y="154616"/>
                    </a:lnTo>
                    <a:lnTo>
                      <a:pt x="7762" y="152269"/>
                    </a:lnTo>
                    <a:lnTo>
                      <a:pt x="4242" y="149832"/>
                    </a:lnTo>
                    <a:lnTo>
                      <a:pt x="3430" y="146583"/>
                    </a:lnTo>
                    <a:lnTo>
                      <a:pt x="3430" y="146583"/>
                    </a:lnTo>
                    <a:lnTo>
                      <a:pt x="5867" y="143153"/>
                    </a:lnTo>
                    <a:lnTo>
                      <a:pt x="11373" y="144055"/>
                    </a:lnTo>
                    <a:lnTo>
                      <a:pt x="17420" y="150734"/>
                    </a:lnTo>
                    <a:lnTo>
                      <a:pt x="22385" y="142611"/>
                    </a:lnTo>
                    <a:lnTo>
                      <a:pt x="24641" y="145319"/>
                    </a:lnTo>
                    <a:lnTo>
                      <a:pt x="24100" y="149561"/>
                    </a:lnTo>
                    <a:lnTo>
                      <a:pt x="28071" y="149381"/>
                    </a:lnTo>
                    <a:lnTo>
                      <a:pt x="30327" y="145229"/>
                    </a:lnTo>
                    <a:lnTo>
                      <a:pt x="24461" y="139362"/>
                    </a:lnTo>
                    <a:lnTo>
                      <a:pt x="30779" y="139091"/>
                    </a:lnTo>
                    <a:lnTo>
                      <a:pt x="34389" y="133856"/>
                    </a:lnTo>
                    <a:lnTo>
                      <a:pt x="40798" y="135481"/>
                    </a:lnTo>
                    <a:lnTo>
                      <a:pt x="46123" y="130606"/>
                    </a:lnTo>
                    <a:lnTo>
                      <a:pt x="43415" y="129343"/>
                    </a:lnTo>
                    <a:lnTo>
                      <a:pt x="46033" y="124198"/>
                    </a:lnTo>
                    <a:lnTo>
                      <a:pt x="45311" y="119053"/>
                    </a:lnTo>
                    <a:lnTo>
                      <a:pt x="40256" y="110930"/>
                    </a:lnTo>
                    <a:lnTo>
                      <a:pt x="46935" y="106597"/>
                    </a:lnTo>
                    <a:lnTo>
                      <a:pt x="50726" y="110298"/>
                    </a:lnTo>
                    <a:lnTo>
                      <a:pt x="54337" y="101994"/>
                    </a:lnTo>
                    <a:lnTo>
                      <a:pt x="52170" y="99647"/>
                    </a:lnTo>
                    <a:lnTo>
                      <a:pt x="41520" y="100279"/>
                    </a:lnTo>
                    <a:lnTo>
                      <a:pt x="45220" y="90531"/>
                    </a:lnTo>
                    <a:lnTo>
                      <a:pt x="36194" y="81685"/>
                    </a:lnTo>
                    <a:lnTo>
                      <a:pt x="42693" y="77172"/>
                    </a:lnTo>
                    <a:lnTo>
                      <a:pt x="46665" y="84484"/>
                    </a:lnTo>
                    <a:lnTo>
                      <a:pt x="51539" y="79068"/>
                    </a:lnTo>
                    <a:lnTo>
                      <a:pt x="58128" y="79880"/>
                    </a:lnTo>
                    <a:lnTo>
                      <a:pt x="57586" y="84484"/>
                    </a:lnTo>
                    <a:lnTo>
                      <a:pt x="60294" y="85115"/>
                    </a:lnTo>
                    <a:lnTo>
                      <a:pt x="63453" y="77714"/>
                    </a:lnTo>
                    <a:lnTo>
                      <a:pt x="71125" y="74284"/>
                    </a:lnTo>
                    <a:lnTo>
                      <a:pt x="71215" y="72659"/>
                    </a:lnTo>
                    <a:lnTo>
                      <a:pt x="67605" y="71667"/>
                    </a:lnTo>
                    <a:lnTo>
                      <a:pt x="69230" y="68598"/>
                    </a:lnTo>
                    <a:lnTo>
                      <a:pt x="65168" y="67334"/>
                    </a:lnTo>
                    <a:lnTo>
                      <a:pt x="67334" y="64807"/>
                    </a:lnTo>
                    <a:lnTo>
                      <a:pt x="64626" y="61918"/>
                    </a:lnTo>
                    <a:lnTo>
                      <a:pt x="65619" y="60926"/>
                    </a:lnTo>
                    <a:lnTo>
                      <a:pt x="59482" y="57225"/>
                    </a:lnTo>
                    <a:lnTo>
                      <a:pt x="59752" y="53434"/>
                    </a:lnTo>
                    <a:lnTo>
                      <a:pt x="62460" y="55239"/>
                    </a:lnTo>
                    <a:lnTo>
                      <a:pt x="66431" y="50456"/>
                    </a:lnTo>
                    <a:lnTo>
                      <a:pt x="69681" y="51268"/>
                    </a:lnTo>
                    <a:lnTo>
                      <a:pt x="66793" y="49463"/>
                    </a:lnTo>
                    <a:lnTo>
                      <a:pt x="66973" y="39444"/>
                    </a:lnTo>
                    <a:lnTo>
                      <a:pt x="68688" y="37368"/>
                    </a:lnTo>
                    <a:lnTo>
                      <a:pt x="73021" y="37277"/>
                    </a:lnTo>
                    <a:lnTo>
                      <a:pt x="73111" y="44228"/>
                    </a:lnTo>
                    <a:lnTo>
                      <a:pt x="74736" y="45401"/>
                    </a:lnTo>
                    <a:lnTo>
                      <a:pt x="78887" y="42242"/>
                    </a:lnTo>
                    <a:lnTo>
                      <a:pt x="78617" y="35111"/>
                    </a:lnTo>
                    <a:lnTo>
                      <a:pt x="81324" y="35111"/>
                    </a:lnTo>
                    <a:lnTo>
                      <a:pt x="83852" y="38722"/>
                    </a:lnTo>
                    <a:lnTo>
                      <a:pt x="79970" y="42964"/>
                    </a:lnTo>
                    <a:lnTo>
                      <a:pt x="82859" y="45220"/>
                    </a:lnTo>
                    <a:lnTo>
                      <a:pt x="90080" y="36736"/>
                    </a:lnTo>
                    <a:lnTo>
                      <a:pt x="90080" y="36736"/>
                    </a:lnTo>
                    <a:lnTo>
                      <a:pt x="90350" y="33667"/>
                    </a:lnTo>
                    <a:lnTo>
                      <a:pt x="90350" y="33667"/>
                    </a:lnTo>
                    <a:lnTo>
                      <a:pt x="86921" y="29064"/>
                    </a:lnTo>
                    <a:lnTo>
                      <a:pt x="87011" y="23558"/>
                    </a:lnTo>
                    <a:lnTo>
                      <a:pt x="78346" y="20579"/>
                    </a:lnTo>
                    <a:lnTo>
                      <a:pt x="73021" y="13629"/>
                    </a:lnTo>
                    <a:lnTo>
                      <a:pt x="73111" y="9387"/>
                    </a:lnTo>
                    <a:lnTo>
                      <a:pt x="77624" y="812"/>
                    </a:lnTo>
                    <a:lnTo>
                      <a:pt x="81595" y="5055"/>
                    </a:lnTo>
                    <a:lnTo>
                      <a:pt x="83942" y="2257"/>
                    </a:lnTo>
                    <a:lnTo>
                      <a:pt x="89267" y="2979"/>
                    </a:lnTo>
                    <a:lnTo>
                      <a:pt x="99196" y="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97">
                <a:extLst>
                  <a:ext uri="{FF2B5EF4-FFF2-40B4-BE49-F238E27FC236}">
                    <a16:creationId xmlns="" xmlns:a16="http://schemas.microsoft.com/office/drawing/2014/main" id="{667F0BBF-10C3-42E2-94B4-D0FCC6D0CFA6}"/>
                  </a:ext>
                </a:extLst>
              </p:cNvPr>
              <p:cNvSpPr/>
              <p:nvPr/>
            </p:nvSpPr>
            <p:spPr>
              <a:xfrm>
                <a:off x="3375398" y="3423085"/>
                <a:ext cx="295522" cy="131926"/>
              </a:xfrm>
              <a:custGeom>
                <a:avLst/>
                <a:gdLst>
                  <a:gd name="connsiteX0" fmla="*/ 0 w 244334"/>
                  <a:gd name="connsiteY0" fmla="*/ 76090 h 144326"/>
                  <a:gd name="connsiteX1" fmla="*/ 632 w 244334"/>
                  <a:gd name="connsiteY1" fmla="*/ 72840 h 144326"/>
                  <a:gd name="connsiteX2" fmla="*/ 632 w 244334"/>
                  <a:gd name="connsiteY2" fmla="*/ 72840 h 144326"/>
                  <a:gd name="connsiteX3" fmla="*/ 2888 w 244334"/>
                  <a:gd name="connsiteY3" fmla="*/ 70493 h 144326"/>
                  <a:gd name="connsiteX4" fmla="*/ 1444 w 244334"/>
                  <a:gd name="connsiteY4" fmla="*/ 66702 h 144326"/>
                  <a:gd name="connsiteX5" fmla="*/ 1444 w 244334"/>
                  <a:gd name="connsiteY5" fmla="*/ 66702 h 144326"/>
                  <a:gd name="connsiteX6" fmla="*/ 6589 w 244334"/>
                  <a:gd name="connsiteY6" fmla="*/ 57676 h 144326"/>
                  <a:gd name="connsiteX7" fmla="*/ 17601 w 244334"/>
                  <a:gd name="connsiteY7" fmla="*/ 49102 h 144326"/>
                  <a:gd name="connsiteX8" fmla="*/ 19135 w 244334"/>
                  <a:gd name="connsiteY8" fmla="*/ 30147 h 144326"/>
                  <a:gd name="connsiteX9" fmla="*/ 26537 w 244334"/>
                  <a:gd name="connsiteY9" fmla="*/ 26356 h 144326"/>
                  <a:gd name="connsiteX10" fmla="*/ 26537 w 244334"/>
                  <a:gd name="connsiteY10" fmla="*/ 26356 h 144326"/>
                  <a:gd name="connsiteX11" fmla="*/ 25273 w 244334"/>
                  <a:gd name="connsiteY11" fmla="*/ 18142 h 144326"/>
                  <a:gd name="connsiteX12" fmla="*/ 25273 w 244334"/>
                  <a:gd name="connsiteY12" fmla="*/ 18142 h 144326"/>
                  <a:gd name="connsiteX13" fmla="*/ 22836 w 244334"/>
                  <a:gd name="connsiteY13" fmla="*/ 15705 h 144326"/>
                  <a:gd name="connsiteX14" fmla="*/ 27620 w 244334"/>
                  <a:gd name="connsiteY14" fmla="*/ 12727 h 144326"/>
                  <a:gd name="connsiteX15" fmla="*/ 26807 w 244334"/>
                  <a:gd name="connsiteY15" fmla="*/ 9026 h 144326"/>
                  <a:gd name="connsiteX16" fmla="*/ 32043 w 244334"/>
                  <a:gd name="connsiteY16" fmla="*/ 7763 h 144326"/>
                  <a:gd name="connsiteX17" fmla="*/ 33486 w 244334"/>
                  <a:gd name="connsiteY17" fmla="*/ 4423 h 144326"/>
                  <a:gd name="connsiteX18" fmla="*/ 36014 w 244334"/>
                  <a:gd name="connsiteY18" fmla="*/ 5055 h 144326"/>
                  <a:gd name="connsiteX19" fmla="*/ 43415 w 244334"/>
                  <a:gd name="connsiteY19" fmla="*/ 0 h 144326"/>
                  <a:gd name="connsiteX20" fmla="*/ 52080 w 244334"/>
                  <a:gd name="connsiteY20" fmla="*/ 8665 h 144326"/>
                  <a:gd name="connsiteX21" fmla="*/ 64446 w 244334"/>
                  <a:gd name="connsiteY21" fmla="*/ 12817 h 144326"/>
                  <a:gd name="connsiteX22" fmla="*/ 70854 w 244334"/>
                  <a:gd name="connsiteY22" fmla="*/ 10380 h 144326"/>
                  <a:gd name="connsiteX23" fmla="*/ 79790 w 244334"/>
                  <a:gd name="connsiteY23" fmla="*/ 722 h 144326"/>
                  <a:gd name="connsiteX24" fmla="*/ 87823 w 244334"/>
                  <a:gd name="connsiteY24" fmla="*/ 5055 h 144326"/>
                  <a:gd name="connsiteX25" fmla="*/ 92246 w 244334"/>
                  <a:gd name="connsiteY25" fmla="*/ 10561 h 144326"/>
                  <a:gd name="connsiteX26" fmla="*/ 102355 w 244334"/>
                  <a:gd name="connsiteY26" fmla="*/ 11734 h 144326"/>
                  <a:gd name="connsiteX27" fmla="*/ 112825 w 244334"/>
                  <a:gd name="connsiteY27" fmla="*/ 17691 h 144326"/>
                  <a:gd name="connsiteX28" fmla="*/ 115352 w 244334"/>
                  <a:gd name="connsiteY28" fmla="*/ 15254 h 144326"/>
                  <a:gd name="connsiteX29" fmla="*/ 128711 w 244334"/>
                  <a:gd name="connsiteY29" fmla="*/ 17150 h 144326"/>
                  <a:gd name="connsiteX30" fmla="*/ 132502 w 244334"/>
                  <a:gd name="connsiteY30" fmla="*/ 13990 h 144326"/>
                  <a:gd name="connsiteX31" fmla="*/ 141528 w 244334"/>
                  <a:gd name="connsiteY31" fmla="*/ 16608 h 144326"/>
                  <a:gd name="connsiteX32" fmla="*/ 158948 w 244334"/>
                  <a:gd name="connsiteY32" fmla="*/ 4784 h 144326"/>
                  <a:gd name="connsiteX33" fmla="*/ 166259 w 244334"/>
                  <a:gd name="connsiteY33" fmla="*/ 5957 h 144326"/>
                  <a:gd name="connsiteX34" fmla="*/ 176639 w 244334"/>
                  <a:gd name="connsiteY34" fmla="*/ 2437 h 144326"/>
                  <a:gd name="connsiteX35" fmla="*/ 176639 w 244334"/>
                  <a:gd name="connsiteY35" fmla="*/ 2437 h 144326"/>
                  <a:gd name="connsiteX36" fmla="*/ 176820 w 244334"/>
                  <a:gd name="connsiteY36" fmla="*/ 7853 h 144326"/>
                  <a:gd name="connsiteX37" fmla="*/ 169238 w 244334"/>
                  <a:gd name="connsiteY37" fmla="*/ 7492 h 144326"/>
                  <a:gd name="connsiteX38" fmla="*/ 166891 w 244334"/>
                  <a:gd name="connsiteY38" fmla="*/ 10741 h 144326"/>
                  <a:gd name="connsiteX39" fmla="*/ 158587 w 244334"/>
                  <a:gd name="connsiteY39" fmla="*/ 12366 h 144326"/>
                  <a:gd name="connsiteX40" fmla="*/ 156240 w 244334"/>
                  <a:gd name="connsiteY40" fmla="*/ 23468 h 144326"/>
                  <a:gd name="connsiteX41" fmla="*/ 157955 w 244334"/>
                  <a:gd name="connsiteY41" fmla="*/ 25905 h 144326"/>
                  <a:gd name="connsiteX42" fmla="*/ 155338 w 244334"/>
                  <a:gd name="connsiteY42" fmla="*/ 26807 h 144326"/>
                  <a:gd name="connsiteX43" fmla="*/ 151818 w 244334"/>
                  <a:gd name="connsiteY43" fmla="*/ 24822 h 144326"/>
                  <a:gd name="connsiteX44" fmla="*/ 149561 w 244334"/>
                  <a:gd name="connsiteY44" fmla="*/ 28251 h 144326"/>
                  <a:gd name="connsiteX45" fmla="*/ 150825 w 244334"/>
                  <a:gd name="connsiteY45" fmla="*/ 34570 h 144326"/>
                  <a:gd name="connsiteX46" fmla="*/ 143243 w 244334"/>
                  <a:gd name="connsiteY46" fmla="*/ 37097 h 144326"/>
                  <a:gd name="connsiteX47" fmla="*/ 143333 w 244334"/>
                  <a:gd name="connsiteY47" fmla="*/ 44950 h 144326"/>
                  <a:gd name="connsiteX48" fmla="*/ 148388 w 244334"/>
                  <a:gd name="connsiteY48" fmla="*/ 47297 h 144326"/>
                  <a:gd name="connsiteX49" fmla="*/ 146944 w 244334"/>
                  <a:gd name="connsiteY49" fmla="*/ 48831 h 144326"/>
                  <a:gd name="connsiteX50" fmla="*/ 148027 w 244334"/>
                  <a:gd name="connsiteY50" fmla="*/ 51358 h 144326"/>
                  <a:gd name="connsiteX51" fmla="*/ 160934 w 244334"/>
                  <a:gd name="connsiteY51" fmla="*/ 63543 h 144326"/>
                  <a:gd name="connsiteX52" fmla="*/ 170502 w 244334"/>
                  <a:gd name="connsiteY52" fmla="*/ 68237 h 144326"/>
                  <a:gd name="connsiteX53" fmla="*/ 178896 w 244334"/>
                  <a:gd name="connsiteY53" fmla="*/ 69320 h 144326"/>
                  <a:gd name="connsiteX54" fmla="*/ 183860 w 244334"/>
                  <a:gd name="connsiteY54" fmla="*/ 66341 h 144326"/>
                  <a:gd name="connsiteX55" fmla="*/ 187831 w 244334"/>
                  <a:gd name="connsiteY55" fmla="*/ 63002 h 144326"/>
                  <a:gd name="connsiteX56" fmla="*/ 192254 w 244334"/>
                  <a:gd name="connsiteY56" fmla="*/ 62731 h 144326"/>
                  <a:gd name="connsiteX57" fmla="*/ 196316 w 244334"/>
                  <a:gd name="connsiteY57" fmla="*/ 60836 h 144326"/>
                  <a:gd name="connsiteX58" fmla="*/ 199926 w 244334"/>
                  <a:gd name="connsiteY58" fmla="*/ 55871 h 144326"/>
                  <a:gd name="connsiteX59" fmla="*/ 198572 w 244334"/>
                  <a:gd name="connsiteY59" fmla="*/ 51087 h 144326"/>
                  <a:gd name="connsiteX60" fmla="*/ 189456 w 244334"/>
                  <a:gd name="connsiteY60" fmla="*/ 46123 h 144326"/>
                  <a:gd name="connsiteX61" fmla="*/ 187651 w 244334"/>
                  <a:gd name="connsiteY61" fmla="*/ 48560 h 144326"/>
                  <a:gd name="connsiteX62" fmla="*/ 185485 w 244334"/>
                  <a:gd name="connsiteY62" fmla="*/ 45311 h 144326"/>
                  <a:gd name="connsiteX63" fmla="*/ 189005 w 244334"/>
                  <a:gd name="connsiteY63" fmla="*/ 42242 h 144326"/>
                  <a:gd name="connsiteX64" fmla="*/ 193157 w 244334"/>
                  <a:gd name="connsiteY64" fmla="*/ 37819 h 144326"/>
                  <a:gd name="connsiteX65" fmla="*/ 195774 w 244334"/>
                  <a:gd name="connsiteY65" fmla="*/ 32945 h 144326"/>
                  <a:gd name="connsiteX66" fmla="*/ 201641 w 244334"/>
                  <a:gd name="connsiteY66" fmla="*/ 29154 h 144326"/>
                  <a:gd name="connsiteX67" fmla="*/ 207147 w 244334"/>
                  <a:gd name="connsiteY67" fmla="*/ 30508 h 144326"/>
                  <a:gd name="connsiteX68" fmla="*/ 212924 w 244334"/>
                  <a:gd name="connsiteY68" fmla="*/ 39263 h 144326"/>
                  <a:gd name="connsiteX69" fmla="*/ 220867 w 244334"/>
                  <a:gd name="connsiteY69" fmla="*/ 38090 h 144326"/>
                  <a:gd name="connsiteX70" fmla="*/ 229351 w 244334"/>
                  <a:gd name="connsiteY70" fmla="*/ 44950 h 144326"/>
                  <a:gd name="connsiteX71" fmla="*/ 231427 w 244334"/>
                  <a:gd name="connsiteY71" fmla="*/ 43957 h 144326"/>
                  <a:gd name="connsiteX72" fmla="*/ 232420 w 244334"/>
                  <a:gd name="connsiteY72" fmla="*/ 35563 h 144326"/>
                  <a:gd name="connsiteX73" fmla="*/ 236121 w 244334"/>
                  <a:gd name="connsiteY73" fmla="*/ 34931 h 144326"/>
                  <a:gd name="connsiteX74" fmla="*/ 244334 w 244334"/>
                  <a:gd name="connsiteY74" fmla="*/ 46033 h 144326"/>
                  <a:gd name="connsiteX75" fmla="*/ 244334 w 244334"/>
                  <a:gd name="connsiteY75" fmla="*/ 47748 h 144326"/>
                  <a:gd name="connsiteX76" fmla="*/ 236391 w 244334"/>
                  <a:gd name="connsiteY76" fmla="*/ 48109 h 144326"/>
                  <a:gd name="connsiteX77" fmla="*/ 231969 w 244334"/>
                  <a:gd name="connsiteY77" fmla="*/ 50365 h 144326"/>
                  <a:gd name="connsiteX78" fmla="*/ 229802 w 244334"/>
                  <a:gd name="connsiteY78" fmla="*/ 58218 h 144326"/>
                  <a:gd name="connsiteX79" fmla="*/ 224477 w 244334"/>
                  <a:gd name="connsiteY79" fmla="*/ 53524 h 144326"/>
                  <a:gd name="connsiteX80" fmla="*/ 211931 w 244334"/>
                  <a:gd name="connsiteY80" fmla="*/ 58669 h 144326"/>
                  <a:gd name="connsiteX81" fmla="*/ 208321 w 244334"/>
                  <a:gd name="connsiteY81" fmla="*/ 55149 h 144326"/>
                  <a:gd name="connsiteX82" fmla="*/ 204710 w 244334"/>
                  <a:gd name="connsiteY82" fmla="*/ 57586 h 144326"/>
                  <a:gd name="connsiteX83" fmla="*/ 202363 w 244334"/>
                  <a:gd name="connsiteY83" fmla="*/ 63092 h 144326"/>
                  <a:gd name="connsiteX84" fmla="*/ 201461 w 244334"/>
                  <a:gd name="connsiteY84" fmla="*/ 72930 h 144326"/>
                  <a:gd name="connsiteX85" fmla="*/ 203446 w 244334"/>
                  <a:gd name="connsiteY85" fmla="*/ 83491 h 144326"/>
                  <a:gd name="connsiteX86" fmla="*/ 221408 w 244334"/>
                  <a:gd name="connsiteY86" fmla="*/ 120678 h 144326"/>
                  <a:gd name="connsiteX87" fmla="*/ 221408 w 244334"/>
                  <a:gd name="connsiteY87" fmla="*/ 120678 h 144326"/>
                  <a:gd name="connsiteX88" fmla="*/ 212382 w 244334"/>
                  <a:gd name="connsiteY88" fmla="*/ 124198 h 144326"/>
                  <a:gd name="connsiteX89" fmla="*/ 211660 w 244334"/>
                  <a:gd name="connsiteY89" fmla="*/ 120768 h 144326"/>
                  <a:gd name="connsiteX90" fmla="*/ 208321 w 244334"/>
                  <a:gd name="connsiteY90" fmla="*/ 121400 h 144326"/>
                  <a:gd name="connsiteX91" fmla="*/ 206154 w 244334"/>
                  <a:gd name="connsiteY91" fmla="*/ 117067 h 144326"/>
                  <a:gd name="connsiteX92" fmla="*/ 201461 w 244334"/>
                  <a:gd name="connsiteY92" fmla="*/ 117067 h 144326"/>
                  <a:gd name="connsiteX93" fmla="*/ 193789 w 244334"/>
                  <a:gd name="connsiteY93" fmla="*/ 123115 h 144326"/>
                  <a:gd name="connsiteX94" fmla="*/ 193789 w 244334"/>
                  <a:gd name="connsiteY94" fmla="*/ 125371 h 144326"/>
                  <a:gd name="connsiteX95" fmla="*/ 191081 w 244334"/>
                  <a:gd name="connsiteY95" fmla="*/ 125823 h 144326"/>
                  <a:gd name="connsiteX96" fmla="*/ 190088 w 244334"/>
                  <a:gd name="connsiteY96" fmla="*/ 130516 h 144326"/>
                  <a:gd name="connsiteX97" fmla="*/ 187290 w 244334"/>
                  <a:gd name="connsiteY97" fmla="*/ 129975 h 144326"/>
                  <a:gd name="connsiteX98" fmla="*/ 184492 w 244334"/>
                  <a:gd name="connsiteY98" fmla="*/ 132592 h 144326"/>
                  <a:gd name="connsiteX99" fmla="*/ 180701 w 244334"/>
                  <a:gd name="connsiteY99" fmla="*/ 126003 h 144326"/>
                  <a:gd name="connsiteX100" fmla="*/ 182326 w 244334"/>
                  <a:gd name="connsiteY100" fmla="*/ 123386 h 144326"/>
                  <a:gd name="connsiteX101" fmla="*/ 178083 w 244334"/>
                  <a:gd name="connsiteY101" fmla="*/ 121851 h 144326"/>
                  <a:gd name="connsiteX102" fmla="*/ 175105 w 244334"/>
                  <a:gd name="connsiteY102" fmla="*/ 123566 h 144326"/>
                  <a:gd name="connsiteX103" fmla="*/ 172036 w 244334"/>
                  <a:gd name="connsiteY103" fmla="*/ 121671 h 144326"/>
                  <a:gd name="connsiteX104" fmla="*/ 169509 w 244334"/>
                  <a:gd name="connsiteY104" fmla="*/ 134036 h 144326"/>
                  <a:gd name="connsiteX105" fmla="*/ 164815 w 244334"/>
                  <a:gd name="connsiteY105" fmla="*/ 133044 h 144326"/>
                  <a:gd name="connsiteX106" fmla="*/ 163190 w 244334"/>
                  <a:gd name="connsiteY106" fmla="*/ 128350 h 144326"/>
                  <a:gd name="connsiteX107" fmla="*/ 157775 w 244334"/>
                  <a:gd name="connsiteY107" fmla="*/ 127538 h 144326"/>
                  <a:gd name="connsiteX108" fmla="*/ 154525 w 244334"/>
                  <a:gd name="connsiteY108" fmla="*/ 137105 h 144326"/>
                  <a:gd name="connsiteX109" fmla="*/ 150373 w 244334"/>
                  <a:gd name="connsiteY109" fmla="*/ 138549 h 144326"/>
                  <a:gd name="connsiteX110" fmla="*/ 137015 w 244334"/>
                  <a:gd name="connsiteY110" fmla="*/ 130065 h 144326"/>
                  <a:gd name="connsiteX111" fmla="*/ 123566 w 244334"/>
                  <a:gd name="connsiteY111" fmla="*/ 141077 h 144326"/>
                  <a:gd name="connsiteX112" fmla="*/ 117609 w 244334"/>
                  <a:gd name="connsiteY112" fmla="*/ 140445 h 144326"/>
                  <a:gd name="connsiteX113" fmla="*/ 113999 w 244334"/>
                  <a:gd name="connsiteY113" fmla="*/ 137015 h 144326"/>
                  <a:gd name="connsiteX114" fmla="*/ 104882 w 244334"/>
                  <a:gd name="connsiteY114" fmla="*/ 136474 h 144326"/>
                  <a:gd name="connsiteX115" fmla="*/ 95044 w 244334"/>
                  <a:gd name="connsiteY115" fmla="*/ 138820 h 144326"/>
                  <a:gd name="connsiteX116" fmla="*/ 88184 w 244334"/>
                  <a:gd name="connsiteY116" fmla="*/ 143062 h 144326"/>
                  <a:gd name="connsiteX117" fmla="*/ 79068 w 244334"/>
                  <a:gd name="connsiteY117" fmla="*/ 144326 h 144326"/>
                  <a:gd name="connsiteX118" fmla="*/ 61828 w 244334"/>
                  <a:gd name="connsiteY118" fmla="*/ 129704 h 144326"/>
                  <a:gd name="connsiteX119" fmla="*/ 64897 w 244334"/>
                  <a:gd name="connsiteY119" fmla="*/ 125191 h 144326"/>
                  <a:gd name="connsiteX120" fmla="*/ 65258 w 244334"/>
                  <a:gd name="connsiteY120" fmla="*/ 120497 h 144326"/>
                  <a:gd name="connsiteX121" fmla="*/ 76541 w 244334"/>
                  <a:gd name="connsiteY121" fmla="*/ 110659 h 144326"/>
                  <a:gd name="connsiteX122" fmla="*/ 77895 w 244334"/>
                  <a:gd name="connsiteY122" fmla="*/ 99196 h 144326"/>
                  <a:gd name="connsiteX123" fmla="*/ 71305 w 244334"/>
                  <a:gd name="connsiteY123" fmla="*/ 95225 h 144326"/>
                  <a:gd name="connsiteX124" fmla="*/ 70854 w 244334"/>
                  <a:gd name="connsiteY124" fmla="*/ 91343 h 144326"/>
                  <a:gd name="connsiteX125" fmla="*/ 65890 w 244334"/>
                  <a:gd name="connsiteY125" fmla="*/ 87191 h 144326"/>
                  <a:gd name="connsiteX126" fmla="*/ 67244 w 244334"/>
                  <a:gd name="connsiteY126" fmla="*/ 73652 h 144326"/>
                  <a:gd name="connsiteX127" fmla="*/ 57044 w 244334"/>
                  <a:gd name="connsiteY127" fmla="*/ 76992 h 144326"/>
                  <a:gd name="connsiteX128" fmla="*/ 39624 w 244334"/>
                  <a:gd name="connsiteY128" fmla="*/ 88455 h 144326"/>
                  <a:gd name="connsiteX129" fmla="*/ 35653 w 244334"/>
                  <a:gd name="connsiteY129" fmla="*/ 85206 h 144326"/>
                  <a:gd name="connsiteX130" fmla="*/ 35111 w 244334"/>
                  <a:gd name="connsiteY130" fmla="*/ 81776 h 144326"/>
                  <a:gd name="connsiteX131" fmla="*/ 26627 w 244334"/>
                  <a:gd name="connsiteY131" fmla="*/ 79429 h 144326"/>
                  <a:gd name="connsiteX132" fmla="*/ 21121 w 244334"/>
                  <a:gd name="connsiteY132" fmla="*/ 74826 h 144326"/>
                  <a:gd name="connsiteX133" fmla="*/ 10561 w 244334"/>
                  <a:gd name="connsiteY133" fmla="*/ 75638 h 144326"/>
                  <a:gd name="connsiteX134" fmla="*/ 6770 w 244334"/>
                  <a:gd name="connsiteY134" fmla="*/ 78436 h 144326"/>
                  <a:gd name="connsiteX135" fmla="*/ 0 w 244334"/>
                  <a:gd name="connsiteY135" fmla="*/ 76090 h 14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</a:cxnLst>
                <a:rect l="l" t="t" r="r" b="b"/>
                <a:pathLst>
                  <a:path w="244334" h="144326">
                    <a:moveTo>
                      <a:pt x="0" y="76090"/>
                    </a:moveTo>
                    <a:lnTo>
                      <a:pt x="632" y="72840"/>
                    </a:lnTo>
                    <a:lnTo>
                      <a:pt x="632" y="72840"/>
                    </a:lnTo>
                    <a:lnTo>
                      <a:pt x="2888" y="70493"/>
                    </a:lnTo>
                    <a:lnTo>
                      <a:pt x="1444" y="66702"/>
                    </a:lnTo>
                    <a:lnTo>
                      <a:pt x="1444" y="66702"/>
                    </a:lnTo>
                    <a:lnTo>
                      <a:pt x="6589" y="57676"/>
                    </a:lnTo>
                    <a:lnTo>
                      <a:pt x="17601" y="49102"/>
                    </a:lnTo>
                    <a:lnTo>
                      <a:pt x="19135" y="30147"/>
                    </a:lnTo>
                    <a:lnTo>
                      <a:pt x="26537" y="26356"/>
                    </a:lnTo>
                    <a:lnTo>
                      <a:pt x="26537" y="26356"/>
                    </a:lnTo>
                    <a:lnTo>
                      <a:pt x="25273" y="18142"/>
                    </a:lnTo>
                    <a:lnTo>
                      <a:pt x="25273" y="18142"/>
                    </a:lnTo>
                    <a:lnTo>
                      <a:pt x="22836" y="15705"/>
                    </a:lnTo>
                    <a:lnTo>
                      <a:pt x="27620" y="12727"/>
                    </a:lnTo>
                    <a:lnTo>
                      <a:pt x="26807" y="9026"/>
                    </a:lnTo>
                    <a:lnTo>
                      <a:pt x="32043" y="7763"/>
                    </a:lnTo>
                    <a:lnTo>
                      <a:pt x="33486" y="4423"/>
                    </a:lnTo>
                    <a:lnTo>
                      <a:pt x="36014" y="5055"/>
                    </a:lnTo>
                    <a:lnTo>
                      <a:pt x="43415" y="0"/>
                    </a:lnTo>
                    <a:lnTo>
                      <a:pt x="52080" y="8665"/>
                    </a:lnTo>
                    <a:lnTo>
                      <a:pt x="64446" y="12817"/>
                    </a:lnTo>
                    <a:lnTo>
                      <a:pt x="70854" y="10380"/>
                    </a:lnTo>
                    <a:lnTo>
                      <a:pt x="79790" y="722"/>
                    </a:lnTo>
                    <a:lnTo>
                      <a:pt x="87823" y="5055"/>
                    </a:lnTo>
                    <a:lnTo>
                      <a:pt x="92246" y="10561"/>
                    </a:lnTo>
                    <a:lnTo>
                      <a:pt x="102355" y="11734"/>
                    </a:lnTo>
                    <a:lnTo>
                      <a:pt x="112825" y="17691"/>
                    </a:lnTo>
                    <a:lnTo>
                      <a:pt x="115352" y="15254"/>
                    </a:lnTo>
                    <a:lnTo>
                      <a:pt x="128711" y="17150"/>
                    </a:lnTo>
                    <a:lnTo>
                      <a:pt x="132502" y="13990"/>
                    </a:lnTo>
                    <a:lnTo>
                      <a:pt x="141528" y="16608"/>
                    </a:lnTo>
                    <a:lnTo>
                      <a:pt x="158948" y="4784"/>
                    </a:lnTo>
                    <a:lnTo>
                      <a:pt x="166259" y="5957"/>
                    </a:lnTo>
                    <a:lnTo>
                      <a:pt x="176639" y="2437"/>
                    </a:lnTo>
                    <a:lnTo>
                      <a:pt x="176639" y="2437"/>
                    </a:lnTo>
                    <a:lnTo>
                      <a:pt x="176820" y="7853"/>
                    </a:lnTo>
                    <a:lnTo>
                      <a:pt x="169238" y="7492"/>
                    </a:lnTo>
                    <a:lnTo>
                      <a:pt x="166891" y="10741"/>
                    </a:lnTo>
                    <a:lnTo>
                      <a:pt x="158587" y="12366"/>
                    </a:lnTo>
                    <a:lnTo>
                      <a:pt x="156240" y="23468"/>
                    </a:lnTo>
                    <a:lnTo>
                      <a:pt x="157955" y="25905"/>
                    </a:lnTo>
                    <a:lnTo>
                      <a:pt x="155338" y="26807"/>
                    </a:lnTo>
                    <a:lnTo>
                      <a:pt x="151818" y="24822"/>
                    </a:lnTo>
                    <a:lnTo>
                      <a:pt x="149561" y="28251"/>
                    </a:lnTo>
                    <a:lnTo>
                      <a:pt x="150825" y="34570"/>
                    </a:lnTo>
                    <a:lnTo>
                      <a:pt x="143243" y="37097"/>
                    </a:lnTo>
                    <a:lnTo>
                      <a:pt x="143333" y="44950"/>
                    </a:lnTo>
                    <a:lnTo>
                      <a:pt x="148388" y="47297"/>
                    </a:lnTo>
                    <a:lnTo>
                      <a:pt x="146944" y="48831"/>
                    </a:lnTo>
                    <a:lnTo>
                      <a:pt x="148027" y="51358"/>
                    </a:lnTo>
                    <a:lnTo>
                      <a:pt x="160934" y="63543"/>
                    </a:lnTo>
                    <a:lnTo>
                      <a:pt x="170502" y="68237"/>
                    </a:lnTo>
                    <a:lnTo>
                      <a:pt x="178896" y="69320"/>
                    </a:lnTo>
                    <a:lnTo>
                      <a:pt x="183860" y="66341"/>
                    </a:lnTo>
                    <a:lnTo>
                      <a:pt x="187831" y="63002"/>
                    </a:lnTo>
                    <a:lnTo>
                      <a:pt x="192254" y="62731"/>
                    </a:lnTo>
                    <a:lnTo>
                      <a:pt x="196316" y="60836"/>
                    </a:lnTo>
                    <a:lnTo>
                      <a:pt x="199926" y="55871"/>
                    </a:lnTo>
                    <a:lnTo>
                      <a:pt x="198572" y="51087"/>
                    </a:lnTo>
                    <a:lnTo>
                      <a:pt x="189456" y="46123"/>
                    </a:lnTo>
                    <a:lnTo>
                      <a:pt x="187651" y="48560"/>
                    </a:lnTo>
                    <a:lnTo>
                      <a:pt x="185485" y="45311"/>
                    </a:lnTo>
                    <a:lnTo>
                      <a:pt x="189005" y="42242"/>
                    </a:lnTo>
                    <a:lnTo>
                      <a:pt x="193157" y="37819"/>
                    </a:lnTo>
                    <a:lnTo>
                      <a:pt x="195774" y="32945"/>
                    </a:lnTo>
                    <a:lnTo>
                      <a:pt x="201641" y="29154"/>
                    </a:lnTo>
                    <a:lnTo>
                      <a:pt x="207147" y="30508"/>
                    </a:lnTo>
                    <a:lnTo>
                      <a:pt x="212924" y="39263"/>
                    </a:lnTo>
                    <a:lnTo>
                      <a:pt x="220867" y="38090"/>
                    </a:lnTo>
                    <a:lnTo>
                      <a:pt x="229351" y="44950"/>
                    </a:lnTo>
                    <a:lnTo>
                      <a:pt x="231427" y="43957"/>
                    </a:lnTo>
                    <a:lnTo>
                      <a:pt x="232420" y="35563"/>
                    </a:lnTo>
                    <a:lnTo>
                      <a:pt x="236121" y="34931"/>
                    </a:lnTo>
                    <a:lnTo>
                      <a:pt x="244334" y="46033"/>
                    </a:lnTo>
                    <a:lnTo>
                      <a:pt x="244334" y="47748"/>
                    </a:lnTo>
                    <a:lnTo>
                      <a:pt x="236391" y="48109"/>
                    </a:lnTo>
                    <a:lnTo>
                      <a:pt x="231969" y="50365"/>
                    </a:lnTo>
                    <a:lnTo>
                      <a:pt x="229802" y="58218"/>
                    </a:lnTo>
                    <a:lnTo>
                      <a:pt x="224477" y="53524"/>
                    </a:lnTo>
                    <a:lnTo>
                      <a:pt x="211931" y="58669"/>
                    </a:lnTo>
                    <a:lnTo>
                      <a:pt x="208321" y="55149"/>
                    </a:lnTo>
                    <a:lnTo>
                      <a:pt x="204710" y="57586"/>
                    </a:lnTo>
                    <a:lnTo>
                      <a:pt x="202363" y="63092"/>
                    </a:lnTo>
                    <a:lnTo>
                      <a:pt x="201461" y="72930"/>
                    </a:lnTo>
                    <a:lnTo>
                      <a:pt x="203446" y="83491"/>
                    </a:lnTo>
                    <a:lnTo>
                      <a:pt x="221408" y="120678"/>
                    </a:lnTo>
                    <a:lnTo>
                      <a:pt x="221408" y="120678"/>
                    </a:lnTo>
                    <a:lnTo>
                      <a:pt x="212382" y="124198"/>
                    </a:lnTo>
                    <a:lnTo>
                      <a:pt x="211660" y="120768"/>
                    </a:lnTo>
                    <a:lnTo>
                      <a:pt x="208321" y="121400"/>
                    </a:lnTo>
                    <a:lnTo>
                      <a:pt x="206154" y="117067"/>
                    </a:lnTo>
                    <a:lnTo>
                      <a:pt x="201461" y="117067"/>
                    </a:lnTo>
                    <a:lnTo>
                      <a:pt x="193789" y="123115"/>
                    </a:lnTo>
                    <a:lnTo>
                      <a:pt x="193789" y="125371"/>
                    </a:lnTo>
                    <a:lnTo>
                      <a:pt x="191081" y="125823"/>
                    </a:lnTo>
                    <a:lnTo>
                      <a:pt x="190088" y="130516"/>
                    </a:lnTo>
                    <a:lnTo>
                      <a:pt x="187290" y="129975"/>
                    </a:lnTo>
                    <a:lnTo>
                      <a:pt x="184492" y="132592"/>
                    </a:lnTo>
                    <a:lnTo>
                      <a:pt x="180701" y="126003"/>
                    </a:lnTo>
                    <a:lnTo>
                      <a:pt x="182326" y="123386"/>
                    </a:lnTo>
                    <a:lnTo>
                      <a:pt x="178083" y="121851"/>
                    </a:lnTo>
                    <a:lnTo>
                      <a:pt x="175105" y="123566"/>
                    </a:lnTo>
                    <a:lnTo>
                      <a:pt x="172036" y="121671"/>
                    </a:lnTo>
                    <a:lnTo>
                      <a:pt x="169509" y="134036"/>
                    </a:lnTo>
                    <a:lnTo>
                      <a:pt x="164815" y="133044"/>
                    </a:lnTo>
                    <a:lnTo>
                      <a:pt x="163190" y="128350"/>
                    </a:lnTo>
                    <a:lnTo>
                      <a:pt x="157775" y="127538"/>
                    </a:lnTo>
                    <a:lnTo>
                      <a:pt x="154525" y="137105"/>
                    </a:lnTo>
                    <a:lnTo>
                      <a:pt x="150373" y="138549"/>
                    </a:lnTo>
                    <a:lnTo>
                      <a:pt x="137015" y="130065"/>
                    </a:lnTo>
                    <a:lnTo>
                      <a:pt x="123566" y="141077"/>
                    </a:lnTo>
                    <a:lnTo>
                      <a:pt x="117609" y="140445"/>
                    </a:lnTo>
                    <a:lnTo>
                      <a:pt x="113999" y="137015"/>
                    </a:lnTo>
                    <a:lnTo>
                      <a:pt x="104882" y="136474"/>
                    </a:lnTo>
                    <a:lnTo>
                      <a:pt x="95044" y="138820"/>
                    </a:lnTo>
                    <a:lnTo>
                      <a:pt x="88184" y="143062"/>
                    </a:lnTo>
                    <a:lnTo>
                      <a:pt x="79068" y="144326"/>
                    </a:lnTo>
                    <a:lnTo>
                      <a:pt x="61828" y="129704"/>
                    </a:lnTo>
                    <a:lnTo>
                      <a:pt x="64897" y="125191"/>
                    </a:lnTo>
                    <a:lnTo>
                      <a:pt x="65258" y="120497"/>
                    </a:lnTo>
                    <a:lnTo>
                      <a:pt x="76541" y="110659"/>
                    </a:lnTo>
                    <a:lnTo>
                      <a:pt x="77895" y="99196"/>
                    </a:lnTo>
                    <a:lnTo>
                      <a:pt x="71305" y="95225"/>
                    </a:lnTo>
                    <a:lnTo>
                      <a:pt x="70854" y="91343"/>
                    </a:lnTo>
                    <a:lnTo>
                      <a:pt x="65890" y="87191"/>
                    </a:lnTo>
                    <a:lnTo>
                      <a:pt x="67244" y="73652"/>
                    </a:lnTo>
                    <a:lnTo>
                      <a:pt x="57044" y="76992"/>
                    </a:lnTo>
                    <a:lnTo>
                      <a:pt x="39624" y="88455"/>
                    </a:lnTo>
                    <a:lnTo>
                      <a:pt x="35653" y="85206"/>
                    </a:lnTo>
                    <a:lnTo>
                      <a:pt x="35111" y="81776"/>
                    </a:lnTo>
                    <a:lnTo>
                      <a:pt x="26627" y="79429"/>
                    </a:lnTo>
                    <a:lnTo>
                      <a:pt x="21121" y="74826"/>
                    </a:lnTo>
                    <a:lnTo>
                      <a:pt x="10561" y="75638"/>
                    </a:lnTo>
                    <a:lnTo>
                      <a:pt x="6770" y="78436"/>
                    </a:lnTo>
                    <a:lnTo>
                      <a:pt x="0" y="76090"/>
                    </a:lnTo>
                    <a:close/>
                  </a:path>
                </a:pathLst>
              </a:custGeom>
              <a:solidFill>
                <a:srgbClr val="FCCF6D"/>
              </a:solidFill>
              <a:ln w="4505" cap="flat">
                <a:solidFill>
                  <a:srgbClr val="FF898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pic>
            <p:nvPicPr>
              <p:cNvPr id="156" name="Graphic 198" descr="Star">
                <a:extLst>
                  <a:ext uri="{FF2B5EF4-FFF2-40B4-BE49-F238E27FC236}">
                    <a16:creationId xmlns="" xmlns:a16="http://schemas.microsoft.com/office/drawing/2014/main" id="{2E68C9C8-9BBA-4DCF-A448-8DA3F1477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2371740" y="1185719"/>
                <a:ext cx="207674" cy="207674"/>
              </a:xfrm>
              <a:prstGeom prst="rect">
                <a:avLst/>
              </a:prstGeom>
            </p:spPr>
          </p:pic>
        </p:grpSp>
        <p:pic>
          <p:nvPicPr>
            <p:cNvPr id="93" name="Picture 92">
              <a:extLst>
                <a:ext uri="{FF2B5EF4-FFF2-40B4-BE49-F238E27FC236}">
                  <a16:creationId xmlns="" xmlns:a16="http://schemas.microsoft.com/office/drawing/2014/main" id="{77909136-9E3F-40D6-B10C-8831295E1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756" y="-29029"/>
              <a:ext cx="4863561" cy="649791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076929E1-4200-46FF-B8B6-203AAFB5E1A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886" y="3042993"/>
            <a:ext cx="604192" cy="2680780"/>
          </a:xfrm>
          <a:prstGeom prst="rect">
            <a:avLst/>
          </a:prstGeom>
          <a:ln>
            <a:noFill/>
          </a:ln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B34B0EC0-8553-4DB2-8270-E630B17A6E5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73" y="5862610"/>
            <a:ext cx="157855" cy="1883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D238C386-B514-4557-BF41-F41D1FF51B7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09" y="5994067"/>
            <a:ext cx="181491" cy="21660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2FC8E316-8BB8-4118-8383-5E0CE8AB3B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01" y="5792001"/>
            <a:ext cx="151890" cy="18127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D1DE5009-CEC0-44A2-A20E-1D957FB40BD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99" y="5161159"/>
            <a:ext cx="151890" cy="181278"/>
          </a:xfrm>
          <a:prstGeom prst="rect">
            <a:avLst/>
          </a:prstGeom>
        </p:spPr>
      </p:pic>
      <p:sp>
        <p:nvSpPr>
          <p:cNvPr id="79" name="Callout: Line 12">
            <a:extLst>
              <a:ext uri="{FF2B5EF4-FFF2-40B4-BE49-F238E27FC236}">
                <a16:creationId xmlns="" xmlns:a16="http://schemas.microsoft.com/office/drawing/2014/main" id="{21CE5EE2-DDA0-49B5-B3FE-0A9F1630CA86}"/>
              </a:ext>
            </a:extLst>
          </p:cNvPr>
          <p:cNvSpPr/>
          <p:nvPr/>
        </p:nvSpPr>
        <p:spPr>
          <a:xfrm>
            <a:off x="3089278" y="905773"/>
            <a:ext cx="570959" cy="141180"/>
          </a:xfrm>
          <a:prstGeom prst="borderCallout1">
            <a:avLst>
              <a:gd name="adj1" fmla="val 48257"/>
              <a:gd name="adj2" fmla="val 677"/>
              <a:gd name="adj3" fmla="val 131177"/>
              <a:gd name="adj4" fmla="val -2430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529C"/>
                </a:solidFill>
              </a:rPr>
              <a:t>TC-HICT</a:t>
            </a:r>
          </a:p>
        </p:txBody>
      </p:sp>
      <p:sp>
        <p:nvSpPr>
          <p:cNvPr id="80" name="Callout: Line 107">
            <a:extLst>
              <a:ext uri="{FF2B5EF4-FFF2-40B4-BE49-F238E27FC236}">
                <a16:creationId xmlns="" xmlns:a16="http://schemas.microsoft.com/office/drawing/2014/main" id="{2DF8F93B-32B2-45CE-B327-7D1320F11F62}"/>
              </a:ext>
            </a:extLst>
          </p:cNvPr>
          <p:cNvSpPr/>
          <p:nvPr/>
        </p:nvSpPr>
        <p:spPr>
          <a:xfrm>
            <a:off x="2607047" y="475175"/>
            <a:ext cx="722221" cy="241356"/>
          </a:xfrm>
          <a:prstGeom prst="borderCallout1">
            <a:avLst>
              <a:gd name="adj1" fmla="val 46429"/>
              <a:gd name="adj2" fmla="val 77"/>
              <a:gd name="adj3" fmla="val 100554"/>
              <a:gd name="adj4" fmla="val -2085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529C"/>
                </a:solidFill>
              </a:rPr>
              <a:t>TC – 128 TML</a:t>
            </a:r>
          </a:p>
          <a:p>
            <a:pPr algn="ctr"/>
            <a:r>
              <a:rPr lang="en-US" sz="700" dirty="0">
                <a:solidFill>
                  <a:srgbClr val="00529C"/>
                </a:solidFill>
              </a:rPr>
              <a:t>TC – 189 TML </a:t>
            </a:r>
          </a:p>
        </p:txBody>
      </p:sp>
      <p:pic>
        <p:nvPicPr>
          <p:cNvPr id="81" name="Section Zoom 2720">
            <a:hlinkClick r:id="" action="ppaction://noaction"/>
            <a:extLst>
              <a:ext uri="{FF2B5EF4-FFF2-40B4-BE49-F238E27FC236}">
                <a16:creationId xmlns="" xmlns:a16="http://schemas.microsoft.com/office/drawing/2014/main" id="{6D89AC40-7825-499B-91F5-22443B4CFDCA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9" y="4016636"/>
            <a:ext cx="307667" cy="367194"/>
          </a:xfrm>
          <a:prstGeom prst="rect">
            <a:avLst/>
          </a:prstGeom>
        </p:spPr>
      </p:pic>
      <p:pic>
        <p:nvPicPr>
          <p:cNvPr id="82" name="Section Zoom 2722">
            <a:hlinkClick r:id="" action="ppaction://noaction"/>
            <a:extLst>
              <a:ext uri="{FF2B5EF4-FFF2-40B4-BE49-F238E27FC236}">
                <a16:creationId xmlns="" xmlns:a16="http://schemas.microsoft.com/office/drawing/2014/main" id="{3691AC9F-28FA-4A95-B647-BDF5A079B183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61" y="4883209"/>
            <a:ext cx="336248" cy="401305"/>
          </a:xfrm>
          <a:prstGeom prst="rect">
            <a:avLst/>
          </a:prstGeom>
        </p:spPr>
      </p:pic>
      <p:pic>
        <p:nvPicPr>
          <p:cNvPr id="83" name="Section Zoom 28">
            <a:hlinkClick r:id="" action="ppaction://noaction"/>
            <a:extLst>
              <a:ext uri="{FF2B5EF4-FFF2-40B4-BE49-F238E27FC236}">
                <a16:creationId xmlns="" xmlns:a16="http://schemas.microsoft.com/office/drawing/2014/main" id="{CBEE4B04-99B7-4A29-87AA-98FB7DE59C64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51" y="1010088"/>
            <a:ext cx="315016" cy="375965"/>
          </a:xfrm>
          <a:prstGeom prst="rect">
            <a:avLst/>
          </a:prstGeom>
        </p:spPr>
      </p:pic>
      <p:pic>
        <p:nvPicPr>
          <p:cNvPr id="84" name="Section Zoom 2724">
            <a:hlinkClick r:id="" action="ppaction://noaction"/>
            <a:extLst>
              <a:ext uri="{FF2B5EF4-FFF2-40B4-BE49-F238E27FC236}">
                <a16:creationId xmlns="" xmlns:a16="http://schemas.microsoft.com/office/drawing/2014/main" id="{34299809-23DF-458D-AD0A-C244A58A0999}"/>
              </a:ext>
              <a:ext uri="{C183D7F6-B498-43B3-948B-1728B52AA6E4}">
                <adec:decorative xmlns:psez="http://schemas.microsoft.com/office/powerpoint/2016/sectionzoom" xmlns="" xmlns:adec="http://schemas.microsoft.com/office/drawing/2017/decorative" xmlns:mc="http://schemas.openxmlformats.org/markup-compatibility/2006" val="0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60" y="701484"/>
            <a:ext cx="304175" cy="363027"/>
          </a:xfrm>
          <a:prstGeom prst="rect">
            <a:avLst/>
          </a:prstGeom>
        </p:spPr>
      </p:pic>
      <p:sp>
        <p:nvSpPr>
          <p:cNvPr id="85" name="Callout: Line 115">
            <a:extLst>
              <a:ext uri="{FF2B5EF4-FFF2-40B4-BE49-F238E27FC236}">
                <a16:creationId xmlns="" xmlns:a16="http://schemas.microsoft.com/office/drawing/2014/main" id="{0C8CA3FA-8415-400A-B0BA-1617420B0180}"/>
              </a:ext>
            </a:extLst>
          </p:cNvPr>
          <p:cNvSpPr/>
          <p:nvPr/>
        </p:nvSpPr>
        <p:spPr>
          <a:xfrm>
            <a:off x="2470024" y="6087625"/>
            <a:ext cx="1598470" cy="501573"/>
          </a:xfrm>
          <a:prstGeom prst="borderCallout1">
            <a:avLst>
              <a:gd name="adj1" fmla="val 48257"/>
              <a:gd name="adj2" fmla="val 677"/>
              <a:gd name="adj3" fmla="val 139963"/>
              <a:gd name="adj4" fmla="val -11622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529C"/>
                </a:solidFill>
              </a:rPr>
              <a:t> TCTT</a:t>
            </a:r>
            <a:endParaRPr lang="en-US" sz="2800" b="1" dirty="0">
              <a:solidFill>
                <a:srgbClr val="00529C"/>
              </a:solidFill>
            </a:endParaRPr>
          </a:p>
        </p:txBody>
      </p:sp>
      <p:sp>
        <p:nvSpPr>
          <p:cNvPr id="86" name="Callout: Line 117">
            <a:extLst>
              <a:ext uri="{FF2B5EF4-FFF2-40B4-BE49-F238E27FC236}">
                <a16:creationId xmlns="" xmlns:a16="http://schemas.microsoft.com/office/drawing/2014/main" id="{9A1525A7-D59E-4CCA-86CE-4BA248C26D52}"/>
              </a:ext>
            </a:extLst>
          </p:cNvPr>
          <p:cNvSpPr/>
          <p:nvPr/>
        </p:nvSpPr>
        <p:spPr>
          <a:xfrm>
            <a:off x="2825957" y="5157902"/>
            <a:ext cx="702150" cy="138980"/>
          </a:xfrm>
          <a:prstGeom prst="borderCallout1">
            <a:avLst>
              <a:gd name="adj1" fmla="val 48257"/>
              <a:gd name="adj2" fmla="val 217"/>
              <a:gd name="adj3" fmla="val 144701"/>
              <a:gd name="adj4" fmla="val -1904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529C"/>
                </a:solidFill>
              </a:rPr>
              <a:t>TCCL, TCHP</a:t>
            </a:r>
          </a:p>
        </p:txBody>
      </p:sp>
      <p:sp>
        <p:nvSpPr>
          <p:cNvPr id="87" name="Callout: Line 118">
            <a:extLst>
              <a:ext uri="{FF2B5EF4-FFF2-40B4-BE49-F238E27FC236}">
                <a16:creationId xmlns="" xmlns:a16="http://schemas.microsoft.com/office/drawing/2014/main" id="{1DB60BE4-4C3F-4843-B37C-98D751FCA57C}"/>
              </a:ext>
            </a:extLst>
          </p:cNvPr>
          <p:cNvSpPr/>
          <p:nvPr/>
        </p:nvSpPr>
        <p:spPr>
          <a:xfrm>
            <a:off x="804804" y="6037192"/>
            <a:ext cx="924782" cy="151591"/>
          </a:xfrm>
          <a:prstGeom prst="borderCallout1">
            <a:avLst>
              <a:gd name="adj1" fmla="val 45007"/>
              <a:gd name="adj2" fmla="val 100602"/>
              <a:gd name="adj3" fmla="val 133871"/>
              <a:gd name="adj4" fmla="val 11797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rgbClr val="00529C"/>
                </a:solidFill>
              </a:rPr>
              <a:t>TC-Cai Cui TML</a:t>
            </a:r>
          </a:p>
        </p:txBody>
      </p:sp>
      <p:pic>
        <p:nvPicPr>
          <p:cNvPr id="88" name="Section Zoom 20">
            <a:hlinkClick r:id="" action="ppaction://noaction"/>
            <a:extLst>
              <a:ext uri="{FF2B5EF4-FFF2-40B4-BE49-F238E27FC236}">
                <a16:creationId xmlns="" xmlns:a16="http://schemas.microsoft.com/office/drawing/2014/main" id="{F29A3F05-86BF-4DE3-B72E-7BFE50C5BDD4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20" y="6115804"/>
            <a:ext cx="321040" cy="383155"/>
          </a:xfrm>
          <a:prstGeom prst="rect">
            <a:avLst/>
          </a:prstGeom>
        </p:spPr>
      </p:pic>
      <p:pic>
        <p:nvPicPr>
          <p:cNvPr id="89" name="Section Zoom 22">
            <a:hlinkClick r:id="" action="ppaction://noaction"/>
            <a:extLst>
              <a:ext uri="{FF2B5EF4-FFF2-40B4-BE49-F238E27FC236}">
                <a16:creationId xmlns="" xmlns:a16="http://schemas.microsoft.com/office/drawing/2014/main" id="{008F7D16-7124-401B-A955-487899918D74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60" y="5650228"/>
            <a:ext cx="329681" cy="393468"/>
          </a:xfrm>
          <a:prstGeom prst="rect">
            <a:avLst/>
          </a:prstGeom>
        </p:spPr>
      </p:pic>
      <p:pic>
        <p:nvPicPr>
          <p:cNvPr id="90" name="Section Zoom 17">
            <a:hlinkClick r:id="" action="ppaction://noaction"/>
            <a:extLst>
              <a:ext uri="{FF2B5EF4-FFF2-40B4-BE49-F238E27FC236}">
                <a16:creationId xmlns="" xmlns:a16="http://schemas.microsoft.com/office/drawing/2014/main" id="{7394CCCB-3573-4C85-9AA2-C2A9626675B9}"/>
              </a:ext>
            </a:extLst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7" y="5339081"/>
            <a:ext cx="312703" cy="373205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44" y="1458934"/>
            <a:ext cx="6800636" cy="4338463"/>
          </a:xfrm>
          <a:prstGeom prst="rect">
            <a:avLst/>
          </a:prstGeom>
        </p:spPr>
      </p:pic>
      <p:cxnSp>
        <p:nvCxnSpPr>
          <p:cNvPr id="178" name="Straight Arrow Connector 177"/>
          <p:cNvCxnSpPr/>
          <p:nvPr/>
        </p:nvCxnSpPr>
        <p:spPr>
          <a:xfrm flipV="1">
            <a:off x="3350982" y="4748905"/>
            <a:ext cx="1960439" cy="974871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3" name="Picture 19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44" y="402014"/>
            <a:ext cx="2796227" cy="8118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0129" y="5977144"/>
            <a:ext cx="4371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Location address: </a:t>
            </a:r>
            <a:r>
              <a:rPr lang="pt-BR" dirty="0"/>
              <a:t>10°30'33'N 107°00'26'E</a:t>
            </a:r>
          </a:p>
        </p:txBody>
      </p:sp>
    </p:spTree>
    <p:extLst>
      <p:ext uri="{BB962C8B-B14F-4D97-AF65-F5344CB8AC3E}">
        <p14:creationId xmlns:p14="http://schemas.microsoft.com/office/powerpoint/2010/main" val="1873491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5E231517-F69A-46F0-B132-FAF69BEF26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54" y="-36284"/>
            <a:ext cx="12192000" cy="6918674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804219DA-8E99-40BB-BC9C-795CE4936331}"/>
              </a:ext>
            </a:extLst>
          </p:cNvPr>
          <p:cNvGrpSpPr/>
          <p:nvPr/>
        </p:nvGrpSpPr>
        <p:grpSpPr>
          <a:xfrm>
            <a:off x="7255" y="-43542"/>
            <a:ext cx="12184746" cy="6918675"/>
            <a:chOff x="7255" y="-43542"/>
            <a:chExt cx="12184746" cy="6918675"/>
          </a:xfrm>
        </p:grpSpPr>
        <p:grpSp>
          <p:nvGrpSpPr>
            <p:cNvPr id="120" name="Group 119">
              <a:extLst>
                <a:ext uri="{FF2B5EF4-FFF2-40B4-BE49-F238E27FC236}">
                  <a16:creationId xmlns="" xmlns:a16="http://schemas.microsoft.com/office/drawing/2014/main" id="{5DEFFA20-4CD7-4BF8-BE70-877D62378BA2}"/>
                </a:ext>
              </a:extLst>
            </p:cNvPr>
            <p:cNvGrpSpPr/>
            <p:nvPr/>
          </p:nvGrpSpPr>
          <p:grpSpPr>
            <a:xfrm>
              <a:off x="7255" y="-43542"/>
              <a:ext cx="12184746" cy="6918675"/>
              <a:chOff x="-289981" y="28137"/>
              <a:chExt cx="9138560" cy="5189005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="" xmlns:a16="http://schemas.microsoft.com/office/drawing/2014/main" id="{FD19F971-961F-42EC-87E4-4E01DAF7C9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89981" y="28137"/>
                <a:ext cx="9138560" cy="5189005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="" xmlns:a16="http://schemas.microsoft.com/office/drawing/2014/main" id="{2B1937CB-5E86-43D4-96A6-C23C513EF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92417" y="1423760"/>
                <a:ext cx="324873" cy="331120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="" xmlns:a16="http://schemas.microsoft.com/office/drawing/2014/main" id="{B0726AC9-B150-44D2-8DD7-FAE420035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111788" y="927040"/>
                <a:ext cx="345656" cy="331580"/>
              </a:xfrm>
              <a:prstGeom prst="rect">
                <a:avLst/>
              </a:prstGeom>
            </p:spPr>
          </p:pic>
        </p:grpSp>
        <p:sp>
          <p:nvSpPr>
            <p:cNvPr id="121" name="Rectangle 120">
              <a:extLst>
                <a:ext uri="{FF2B5EF4-FFF2-40B4-BE49-F238E27FC236}">
                  <a16:creationId xmlns="" xmlns:a16="http://schemas.microsoft.com/office/drawing/2014/main" id="{00E46B39-634B-4783-9F60-8D2859F75202}"/>
                </a:ext>
              </a:extLst>
            </p:cNvPr>
            <p:cNvSpPr/>
            <p:nvPr/>
          </p:nvSpPr>
          <p:spPr>
            <a:xfrm>
              <a:off x="7858438" y="1884460"/>
              <a:ext cx="1175979" cy="26658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 </a:t>
              </a:r>
            </a:p>
            <a:p>
              <a:pPr algn="ctr"/>
              <a:endParaRPr lang="en-US" sz="2400" dirty="0"/>
            </a:p>
          </p:txBody>
        </p:sp>
        <p:sp>
          <p:nvSpPr>
            <p:cNvPr id="122" name="Freeform 37">
              <a:extLst>
                <a:ext uri="{FF2B5EF4-FFF2-40B4-BE49-F238E27FC236}">
                  <a16:creationId xmlns="" xmlns:a16="http://schemas.microsoft.com/office/drawing/2014/main" id="{AB397EE2-D692-4DFC-8C66-4A70E2E1DA59}"/>
                </a:ext>
              </a:extLst>
            </p:cNvPr>
            <p:cNvSpPr/>
            <p:nvPr/>
          </p:nvSpPr>
          <p:spPr>
            <a:xfrm rot="250649">
              <a:off x="7998521" y="1858293"/>
              <a:ext cx="120649" cy="355600"/>
            </a:xfrm>
            <a:custGeom>
              <a:avLst/>
              <a:gdLst>
                <a:gd name="connsiteX0" fmla="*/ 0 w 95520"/>
                <a:gd name="connsiteY0" fmla="*/ 266700 h 266700"/>
                <a:gd name="connsiteX1" fmla="*/ 4762 w 95520"/>
                <a:gd name="connsiteY1" fmla="*/ 247650 h 266700"/>
                <a:gd name="connsiteX2" fmla="*/ 14287 w 95520"/>
                <a:gd name="connsiteY2" fmla="*/ 233363 h 266700"/>
                <a:gd name="connsiteX3" fmla="*/ 19050 w 95520"/>
                <a:gd name="connsiteY3" fmla="*/ 223838 h 266700"/>
                <a:gd name="connsiteX4" fmla="*/ 21431 w 95520"/>
                <a:gd name="connsiteY4" fmla="*/ 216694 h 266700"/>
                <a:gd name="connsiteX5" fmla="*/ 26194 w 95520"/>
                <a:gd name="connsiteY5" fmla="*/ 209550 h 266700"/>
                <a:gd name="connsiteX6" fmla="*/ 42862 w 95520"/>
                <a:gd name="connsiteY6" fmla="*/ 159544 h 266700"/>
                <a:gd name="connsiteX7" fmla="*/ 50006 w 95520"/>
                <a:gd name="connsiteY7" fmla="*/ 138113 h 266700"/>
                <a:gd name="connsiteX8" fmla="*/ 52387 w 95520"/>
                <a:gd name="connsiteY8" fmla="*/ 130969 h 266700"/>
                <a:gd name="connsiteX9" fmla="*/ 57150 w 95520"/>
                <a:gd name="connsiteY9" fmla="*/ 123825 h 266700"/>
                <a:gd name="connsiteX10" fmla="*/ 59531 w 95520"/>
                <a:gd name="connsiteY10" fmla="*/ 116682 h 266700"/>
                <a:gd name="connsiteX11" fmla="*/ 69056 w 95520"/>
                <a:gd name="connsiteY11" fmla="*/ 102394 h 266700"/>
                <a:gd name="connsiteX12" fmla="*/ 76200 w 95520"/>
                <a:gd name="connsiteY12" fmla="*/ 88107 h 266700"/>
                <a:gd name="connsiteX13" fmla="*/ 83344 w 95520"/>
                <a:gd name="connsiteY13" fmla="*/ 66675 h 266700"/>
                <a:gd name="connsiteX14" fmla="*/ 85725 w 95520"/>
                <a:gd name="connsiteY14" fmla="*/ 59532 h 266700"/>
                <a:gd name="connsiteX15" fmla="*/ 88106 w 95520"/>
                <a:gd name="connsiteY15" fmla="*/ 50007 h 266700"/>
                <a:gd name="connsiteX16" fmla="*/ 90487 w 95520"/>
                <a:gd name="connsiteY16" fmla="*/ 42863 h 266700"/>
                <a:gd name="connsiteX17" fmla="*/ 92869 w 95520"/>
                <a:gd name="connsiteY17" fmla="*/ 30957 h 266700"/>
                <a:gd name="connsiteX18" fmla="*/ 95250 w 95520"/>
                <a:gd name="connsiteY18" fmla="*/ 23813 h 266700"/>
                <a:gd name="connsiteX19" fmla="*/ 95250 w 95520"/>
                <a:gd name="connsiteY19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520" h="266700">
                  <a:moveTo>
                    <a:pt x="0" y="266700"/>
                  </a:moveTo>
                  <a:cubicBezTo>
                    <a:pt x="659" y="263403"/>
                    <a:pt x="2474" y="251768"/>
                    <a:pt x="4762" y="247650"/>
                  </a:cubicBezTo>
                  <a:cubicBezTo>
                    <a:pt x="7542" y="242647"/>
                    <a:pt x="11727" y="238482"/>
                    <a:pt x="14287" y="233363"/>
                  </a:cubicBezTo>
                  <a:cubicBezTo>
                    <a:pt x="15875" y="230188"/>
                    <a:pt x="17652" y="227101"/>
                    <a:pt x="19050" y="223838"/>
                  </a:cubicBezTo>
                  <a:cubicBezTo>
                    <a:pt x="20039" y="221531"/>
                    <a:pt x="20308" y="218939"/>
                    <a:pt x="21431" y="216694"/>
                  </a:cubicBezTo>
                  <a:cubicBezTo>
                    <a:pt x="22711" y="214134"/>
                    <a:pt x="24606" y="211931"/>
                    <a:pt x="26194" y="209550"/>
                  </a:cubicBezTo>
                  <a:lnTo>
                    <a:pt x="42862" y="159544"/>
                  </a:lnTo>
                  <a:lnTo>
                    <a:pt x="50006" y="138113"/>
                  </a:lnTo>
                  <a:cubicBezTo>
                    <a:pt x="50800" y="135732"/>
                    <a:pt x="50995" y="133057"/>
                    <a:pt x="52387" y="130969"/>
                  </a:cubicBezTo>
                  <a:lnTo>
                    <a:pt x="57150" y="123825"/>
                  </a:lnTo>
                  <a:cubicBezTo>
                    <a:pt x="57944" y="121444"/>
                    <a:pt x="58312" y="118876"/>
                    <a:pt x="59531" y="116682"/>
                  </a:cubicBezTo>
                  <a:cubicBezTo>
                    <a:pt x="62311" y="111678"/>
                    <a:pt x="67246" y="107824"/>
                    <a:pt x="69056" y="102394"/>
                  </a:cubicBezTo>
                  <a:cubicBezTo>
                    <a:pt x="72342" y="92535"/>
                    <a:pt x="70044" y="97338"/>
                    <a:pt x="76200" y="88107"/>
                  </a:cubicBezTo>
                  <a:lnTo>
                    <a:pt x="83344" y="66675"/>
                  </a:lnTo>
                  <a:cubicBezTo>
                    <a:pt x="84138" y="64294"/>
                    <a:pt x="85116" y="61967"/>
                    <a:pt x="85725" y="59532"/>
                  </a:cubicBezTo>
                  <a:cubicBezTo>
                    <a:pt x="86519" y="56357"/>
                    <a:pt x="87207" y="53154"/>
                    <a:pt x="88106" y="50007"/>
                  </a:cubicBezTo>
                  <a:cubicBezTo>
                    <a:pt x="88796" y="47593"/>
                    <a:pt x="89878" y="45298"/>
                    <a:pt x="90487" y="42863"/>
                  </a:cubicBezTo>
                  <a:cubicBezTo>
                    <a:pt x="91469" y="38937"/>
                    <a:pt x="91887" y="34883"/>
                    <a:pt x="92869" y="30957"/>
                  </a:cubicBezTo>
                  <a:cubicBezTo>
                    <a:pt x="93478" y="28522"/>
                    <a:pt x="95058" y="26316"/>
                    <a:pt x="95250" y="23813"/>
                  </a:cubicBezTo>
                  <a:cubicBezTo>
                    <a:pt x="95859" y="15899"/>
                    <a:pt x="95250" y="7938"/>
                    <a:pt x="95250" y="0"/>
                  </a:cubicBezTo>
                </a:path>
              </a:pathLst>
            </a:custGeom>
            <a:solidFill>
              <a:srgbClr val="E9EDF5"/>
            </a:solidFill>
            <a:ln w="12700">
              <a:solidFill>
                <a:srgbClr val="829A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3" name="Freeform 38">
              <a:extLst>
                <a:ext uri="{FF2B5EF4-FFF2-40B4-BE49-F238E27FC236}">
                  <a16:creationId xmlns="" xmlns:a16="http://schemas.microsoft.com/office/drawing/2014/main" id="{B0B743F1-F21B-4AC5-A11F-457737914AE5}"/>
                </a:ext>
              </a:extLst>
            </p:cNvPr>
            <p:cNvSpPr/>
            <p:nvPr/>
          </p:nvSpPr>
          <p:spPr>
            <a:xfrm rot="21247574">
              <a:off x="8346834" y="1843534"/>
              <a:ext cx="203200" cy="405916"/>
            </a:xfrm>
            <a:custGeom>
              <a:avLst/>
              <a:gdLst>
                <a:gd name="connsiteX0" fmla="*/ 0 w 157162"/>
                <a:gd name="connsiteY0" fmla="*/ 0 h 297656"/>
                <a:gd name="connsiteX1" fmla="*/ 7144 w 157162"/>
                <a:gd name="connsiteY1" fmla="*/ 26193 h 297656"/>
                <a:gd name="connsiteX2" fmla="*/ 9525 w 157162"/>
                <a:gd name="connsiteY2" fmla="*/ 33337 h 297656"/>
                <a:gd name="connsiteX3" fmla="*/ 11906 w 157162"/>
                <a:gd name="connsiteY3" fmla="*/ 40481 h 297656"/>
                <a:gd name="connsiteX4" fmla="*/ 16669 w 157162"/>
                <a:gd name="connsiteY4" fmla="*/ 47625 h 297656"/>
                <a:gd name="connsiteX5" fmla="*/ 23812 w 157162"/>
                <a:gd name="connsiteY5" fmla="*/ 61912 h 297656"/>
                <a:gd name="connsiteX6" fmla="*/ 28575 w 157162"/>
                <a:gd name="connsiteY6" fmla="*/ 76200 h 297656"/>
                <a:gd name="connsiteX7" fmla="*/ 33337 w 157162"/>
                <a:gd name="connsiteY7" fmla="*/ 90487 h 297656"/>
                <a:gd name="connsiteX8" fmla="*/ 35719 w 157162"/>
                <a:gd name="connsiteY8" fmla="*/ 97631 h 297656"/>
                <a:gd name="connsiteX9" fmla="*/ 40481 w 157162"/>
                <a:gd name="connsiteY9" fmla="*/ 104775 h 297656"/>
                <a:gd name="connsiteX10" fmla="*/ 42862 w 157162"/>
                <a:gd name="connsiteY10" fmla="*/ 111918 h 297656"/>
                <a:gd name="connsiteX11" fmla="*/ 52387 w 157162"/>
                <a:gd name="connsiteY11" fmla="*/ 126206 h 297656"/>
                <a:gd name="connsiteX12" fmla="*/ 57150 w 157162"/>
                <a:gd name="connsiteY12" fmla="*/ 140493 h 297656"/>
                <a:gd name="connsiteX13" fmla="*/ 66675 w 157162"/>
                <a:gd name="connsiteY13" fmla="*/ 154781 h 297656"/>
                <a:gd name="connsiteX14" fmla="*/ 76200 w 157162"/>
                <a:gd name="connsiteY14" fmla="*/ 169068 h 297656"/>
                <a:gd name="connsiteX15" fmla="*/ 92869 w 157162"/>
                <a:gd name="connsiteY15" fmla="*/ 188118 h 297656"/>
                <a:gd name="connsiteX16" fmla="*/ 95250 w 157162"/>
                <a:gd name="connsiteY16" fmla="*/ 195262 h 297656"/>
                <a:gd name="connsiteX17" fmla="*/ 104775 w 157162"/>
                <a:gd name="connsiteY17" fmla="*/ 209550 h 297656"/>
                <a:gd name="connsiteX18" fmla="*/ 114300 w 157162"/>
                <a:gd name="connsiteY18" fmla="*/ 221456 h 297656"/>
                <a:gd name="connsiteX19" fmla="*/ 123825 w 157162"/>
                <a:gd name="connsiteY19" fmla="*/ 235743 h 297656"/>
                <a:gd name="connsiteX20" fmla="*/ 126206 w 157162"/>
                <a:gd name="connsiteY20" fmla="*/ 242887 h 297656"/>
                <a:gd name="connsiteX21" fmla="*/ 135731 w 157162"/>
                <a:gd name="connsiteY21" fmla="*/ 257175 h 297656"/>
                <a:gd name="connsiteX22" fmla="*/ 138112 w 157162"/>
                <a:gd name="connsiteY22" fmla="*/ 264318 h 297656"/>
                <a:gd name="connsiteX23" fmla="*/ 147637 w 157162"/>
                <a:gd name="connsiteY23" fmla="*/ 278606 h 297656"/>
                <a:gd name="connsiteX24" fmla="*/ 150019 w 157162"/>
                <a:gd name="connsiteY24" fmla="*/ 285750 h 297656"/>
                <a:gd name="connsiteX25" fmla="*/ 154781 w 157162"/>
                <a:gd name="connsiteY25" fmla="*/ 292893 h 297656"/>
                <a:gd name="connsiteX26" fmla="*/ 157162 w 157162"/>
                <a:gd name="connsiteY26" fmla="*/ 297656 h 2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7162" h="297656">
                  <a:moveTo>
                    <a:pt x="0" y="0"/>
                  </a:moveTo>
                  <a:cubicBezTo>
                    <a:pt x="3366" y="16832"/>
                    <a:pt x="1100" y="8062"/>
                    <a:pt x="7144" y="26193"/>
                  </a:cubicBezTo>
                  <a:lnTo>
                    <a:pt x="9525" y="33337"/>
                  </a:lnTo>
                  <a:cubicBezTo>
                    <a:pt x="10319" y="35718"/>
                    <a:pt x="10514" y="38393"/>
                    <a:pt x="11906" y="40481"/>
                  </a:cubicBezTo>
                  <a:lnTo>
                    <a:pt x="16669" y="47625"/>
                  </a:lnTo>
                  <a:cubicBezTo>
                    <a:pt x="25352" y="73673"/>
                    <a:pt x="11504" y="34219"/>
                    <a:pt x="23812" y="61912"/>
                  </a:cubicBezTo>
                  <a:cubicBezTo>
                    <a:pt x="25851" y="66500"/>
                    <a:pt x="26987" y="71437"/>
                    <a:pt x="28575" y="76200"/>
                  </a:cubicBezTo>
                  <a:lnTo>
                    <a:pt x="33337" y="90487"/>
                  </a:lnTo>
                  <a:cubicBezTo>
                    <a:pt x="34131" y="92868"/>
                    <a:pt x="34327" y="95542"/>
                    <a:pt x="35719" y="97631"/>
                  </a:cubicBezTo>
                  <a:cubicBezTo>
                    <a:pt x="37306" y="100012"/>
                    <a:pt x="39201" y="102215"/>
                    <a:pt x="40481" y="104775"/>
                  </a:cubicBezTo>
                  <a:cubicBezTo>
                    <a:pt x="41603" y="107020"/>
                    <a:pt x="41643" y="109724"/>
                    <a:pt x="42862" y="111918"/>
                  </a:cubicBezTo>
                  <a:cubicBezTo>
                    <a:pt x="45642" y="116922"/>
                    <a:pt x="50577" y="120776"/>
                    <a:pt x="52387" y="126206"/>
                  </a:cubicBezTo>
                  <a:cubicBezTo>
                    <a:pt x="53975" y="130968"/>
                    <a:pt x="54365" y="136316"/>
                    <a:pt x="57150" y="140493"/>
                  </a:cubicBezTo>
                  <a:lnTo>
                    <a:pt x="66675" y="154781"/>
                  </a:lnTo>
                  <a:cubicBezTo>
                    <a:pt x="71229" y="168445"/>
                    <a:pt x="65794" y="155690"/>
                    <a:pt x="76200" y="169068"/>
                  </a:cubicBezTo>
                  <a:cubicBezTo>
                    <a:pt x="91160" y="188302"/>
                    <a:pt x="79038" y="178899"/>
                    <a:pt x="92869" y="188118"/>
                  </a:cubicBezTo>
                  <a:cubicBezTo>
                    <a:pt x="93663" y="190499"/>
                    <a:pt x="94031" y="193068"/>
                    <a:pt x="95250" y="195262"/>
                  </a:cubicBezTo>
                  <a:cubicBezTo>
                    <a:pt x="98030" y="200266"/>
                    <a:pt x="104775" y="209550"/>
                    <a:pt x="104775" y="209550"/>
                  </a:cubicBezTo>
                  <a:cubicBezTo>
                    <a:pt x="110137" y="225635"/>
                    <a:pt x="102701" y="208200"/>
                    <a:pt x="114300" y="221456"/>
                  </a:cubicBezTo>
                  <a:cubicBezTo>
                    <a:pt x="118069" y="225763"/>
                    <a:pt x="123825" y="235743"/>
                    <a:pt x="123825" y="235743"/>
                  </a:cubicBezTo>
                  <a:cubicBezTo>
                    <a:pt x="124619" y="238124"/>
                    <a:pt x="124987" y="240693"/>
                    <a:pt x="126206" y="242887"/>
                  </a:cubicBezTo>
                  <a:cubicBezTo>
                    <a:pt x="128986" y="247891"/>
                    <a:pt x="133921" y="251745"/>
                    <a:pt x="135731" y="257175"/>
                  </a:cubicBezTo>
                  <a:cubicBezTo>
                    <a:pt x="136525" y="259556"/>
                    <a:pt x="136893" y="262124"/>
                    <a:pt x="138112" y="264318"/>
                  </a:cubicBezTo>
                  <a:cubicBezTo>
                    <a:pt x="140892" y="269322"/>
                    <a:pt x="145826" y="273176"/>
                    <a:pt x="147637" y="278606"/>
                  </a:cubicBezTo>
                  <a:cubicBezTo>
                    <a:pt x="148431" y="280987"/>
                    <a:pt x="148896" y="283505"/>
                    <a:pt x="150019" y="285750"/>
                  </a:cubicBezTo>
                  <a:cubicBezTo>
                    <a:pt x="151299" y="288309"/>
                    <a:pt x="153309" y="290439"/>
                    <a:pt x="154781" y="292893"/>
                  </a:cubicBezTo>
                  <a:cubicBezTo>
                    <a:pt x="155694" y="294415"/>
                    <a:pt x="156368" y="296068"/>
                    <a:pt x="157162" y="297656"/>
                  </a:cubicBezTo>
                </a:path>
              </a:pathLst>
            </a:custGeom>
            <a:noFill/>
            <a:ln w="19050">
              <a:solidFill>
                <a:srgbClr val="829A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4" name="Freeform 45">
              <a:extLst>
                <a:ext uri="{FF2B5EF4-FFF2-40B4-BE49-F238E27FC236}">
                  <a16:creationId xmlns="" xmlns:a16="http://schemas.microsoft.com/office/drawing/2014/main" id="{B0E022AC-08F2-4B5A-BA97-B158BD31A67C}"/>
                </a:ext>
              </a:extLst>
            </p:cNvPr>
            <p:cNvSpPr/>
            <p:nvPr/>
          </p:nvSpPr>
          <p:spPr>
            <a:xfrm>
              <a:off x="8496426" y="1816770"/>
              <a:ext cx="193675" cy="362924"/>
            </a:xfrm>
            <a:custGeom>
              <a:avLst/>
              <a:gdLst>
                <a:gd name="connsiteX0" fmla="*/ 0 w 169069"/>
                <a:gd name="connsiteY0" fmla="*/ 0 h 280987"/>
                <a:gd name="connsiteX1" fmla="*/ 9525 w 169069"/>
                <a:gd name="connsiteY1" fmla="*/ 11906 h 280987"/>
                <a:gd name="connsiteX2" fmla="*/ 19050 w 169069"/>
                <a:gd name="connsiteY2" fmla="*/ 26194 h 280987"/>
                <a:gd name="connsiteX3" fmla="*/ 26194 w 169069"/>
                <a:gd name="connsiteY3" fmla="*/ 40481 h 280987"/>
                <a:gd name="connsiteX4" fmla="*/ 28575 w 169069"/>
                <a:gd name="connsiteY4" fmla="*/ 47625 h 280987"/>
                <a:gd name="connsiteX5" fmla="*/ 33337 w 169069"/>
                <a:gd name="connsiteY5" fmla="*/ 54769 h 280987"/>
                <a:gd name="connsiteX6" fmla="*/ 35719 w 169069"/>
                <a:gd name="connsiteY6" fmla="*/ 61912 h 280987"/>
                <a:gd name="connsiteX7" fmla="*/ 40481 w 169069"/>
                <a:gd name="connsiteY7" fmla="*/ 69056 h 280987"/>
                <a:gd name="connsiteX8" fmla="*/ 42862 w 169069"/>
                <a:gd name="connsiteY8" fmla="*/ 76200 h 280987"/>
                <a:gd name="connsiteX9" fmla="*/ 50006 w 169069"/>
                <a:gd name="connsiteY9" fmla="*/ 83344 h 280987"/>
                <a:gd name="connsiteX10" fmla="*/ 61912 w 169069"/>
                <a:gd name="connsiteY10" fmla="*/ 104775 h 280987"/>
                <a:gd name="connsiteX11" fmla="*/ 66675 w 169069"/>
                <a:gd name="connsiteY11" fmla="*/ 111919 h 280987"/>
                <a:gd name="connsiteX12" fmla="*/ 73819 w 169069"/>
                <a:gd name="connsiteY12" fmla="*/ 119062 h 280987"/>
                <a:gd name="connsiteX13" fmla="*/ 83344 w 169069"/>
                <a:gd name="connsiteY13" fmla="*/ 133350 h 280987"/>
                <a:gd name="connsiteX14" fmla="*/ 92869 w 169069"/>
                <a:gd name="connsiteY14" fmla="*/ 147637 h 280987"/>
                <a:gd name="connsiteX15" fmla="*/ 95250 w 169069"/>
                <a:gd name="connsiteY15" fmla="*/ 157162 h 280987"/>
                <a:gd name="connsiteX16" fmla="*/ 104775 w 169069"/>
                <a:gd name="connsiteY16" fmla="*/ 171450 h 280987"/>
                <a:gd name="connsiteX17" fmla="*/ 111919 w 169069"/>
                <a:gd name="connsiteY17" fmla="*/ 188119 h 280987"/>
                <a:gd name="connsiteX18" fmla="*/ 121444 w 169069"/>
                <a:gd name="connsiteY18" fmla="*/ 204787 h 280987"/>
                <a:gd name="connsiteX19" fmla="*/ 133350 w 169069"/>
                <a:gd name="connsiteY19" fmla="*/ 223837 h 280987"/>
                <a:gd name="connsiteX20" fmla="*/ 135731 w 169069"/>
                <a:gd name="connsiteY20" fmla="*/ 230981 h 280987"/>
                <a:gd name="connsiteX21" fmla="*/ 147637 w 169069"/>
                <a:gd name="connsiteY21" fmla="*/ 245269 h 280987"/>
                <a:gd name="connsiteX22" fmla="*/ 152400 w 169069"/>
                <a:gd name="connsiteY22" fmla="*/ 259556 h 280987"/>
                <a:gd name="connsiteX23" fmla="*/ 159544 w 169069"/>
                <a:gd name="connsiteY23" fmla="*/ 273844 h 280987"/>
                <a:gd name="connsiteX24" fmla="*/ 166687 w 169069"/>
                <a:gd name="connsiteY24" fmla="*/ 278606 h 280987"/>
                <a:gd name="connsiteX25" fmla="*/ 169069 w 169069"/>
                <a:gd name="connsiteY25" fmla="*/ 280987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9069" h="280987">
                  <a:moveTo>
                    <a:pt x="0" y="0"/>
                  </a:moveTo>
                  <a:cubicBezTo>
                    <a:pt x="3175" y="3969"/>
                    <a:pt x="6536" y="7796"/>
                    <a:pt x="9525" y="11906"/>
                  </a:cubicBezTo>
                  <a:cubicBezTo>
                    <a:pt x="12892" y="16535"/>
                    <a:pt x="19050" y="26194"/>
                    <a:pt x="19050" y="26194"/>
                  </a:cubicBezTo>
                  <a:cubicBezTo>
                    <a:pt x="25035" y="44150"/>
                    <a:pt x="16960" y="22014"/>
                    <a:pt x="26194" y="40481"/>
                  </a:cubicBezTo>
                  <a:cubicBezTo>
                    <a:pt x="27317" y="42726"/>
                    <a:pt x="27453" y="45380"/>
                    <a:pt x="28575" y="47625"/>
                  </a:cubicBezTo>
                  <a:cubicBezTo>
                    <a:pt x="29855" y="50185"/>
                    <a:pt x="32057" y="52209"/>
                    <a:pt x="33337" y="54769"/>
                  </a:cubicBezTo>
                  <a:cubicBezTo>
                    <a:pt x="34460" y="57014"/>
                    <a:pt x="34596" y="59667"/>
                    <a:pt x="35719" y="61912"/>
                  </a:cubicBezTo>
                  <a:cubicBezTo>
                    <a:pt x="36999" y="64472"/>
                    <a:pt x="39201" y="66496"/>
                    <a:pt x="40481" y="69056"/>
                  </a:cubicBezTo>
                  <a:cubicBezTo>
                    <a:pt x="41603" y="71301"/>
                    <a:pt x="41470" y="74111"/>
                    <a:pt x="42862" y="76200"/>
                  </a:cubicBezTo>
                  <a:cubicBezTo>
                    <a:pt x="44730" y="79002"/>
                    <a:pt x="47625" y="80963"/>
                    <a:pt x="50006" y="83344"/>
                  </a:cubicBezTo>
                  <a:cubicBezTo>
                    <a:pt x="54197" y="95917"/>
                    <a:pt x="50995" y="88400"/>
                    <a:pt x="61912" y="104775"/>
                  </a:cubicBezTo>
                  <a:cubicBezTo>
                    <a:pt x="63500" y="107156"/>
                    <a:pt x="64651" y="109895"/>
                    <a:pt x="66675" y="111919"/>
                  </a:cubicBezTo>
                  <a:cubicBezTo>
                    <a:pt x="69056" y="114300"/>
                    <a:pt x="71752" y="116404"/>
                    <a:pt x="73819" y="119062"/>
                  </a:cubicBezTo>
                  <a:cubicBezTo>
                    <a:pt x="77333" y="123580"/>
                    <a:pt x="83344" y="133350"/>
                    <a:pt x="83344" y="133350"/>
                  </a:cubicBezTo>
                  <a:cubicBezTo>
                    <a:pt x="90777" y="155653"/>
                    <a:pt x="78600" y="122668"/>
                    <a:pt x="92869" y="147637"/>
                  </a:cubicBezTo>
                  <a:cubicBezTo>
                    <a:pt x="94493" y="150478"/>
                    <a:pt x="93786" y="154235"/>
                    <a:pt x="95250" y="157162"/>
                  </a:cubicBezTo>
                  <a:cubicBezTo>
                    <a:pt x="97810" y="162282"/>
                    <a:pt x="104775" y="171450"/>
                    <a:pt x="104775" y="171450"/>
                  </a:cubicBezTo>
                  <a:cubicBezTo>
                    <a:pt x="107447" y="179467"/>
                    <a:pt x="107209" y="179878"/>
                    <a:pt x="111919" y="188119"/>
                  </a:cubicBezTo>
                  <a:cubicBezTo>
                    <a:pt x="117644" y="198137"/>
                    <a:pt x="116649" y="192800"/>
                    <a:pt x="121444" y="204787"/>
                  </a:cubicBezTo>
                  <a:cubicBezTo>
                    <a:pt x="128657" y="222821"/>
                    <a:pt x="121147" y="215703"/>
                    <a:pt x="133350" y="223837"/>
                  </a:cubicBezTo>
                  <a:cubicBezTo>
                    <a:pt x="134144" y="226218"/>
                    <a:pt x="134339" y="228892"/>
                    <a:pt x="135731" y="230981"/>
                  </a:cubicBezTo>
                  <a:cubicBezTo>
                    <a:pt x="143212" y="242202"/>
                    <a:pt x="142441" y="233578"/>
                    <a:pt x="147637" y="245269"/>
                  </a:cubicBezTo>
                  <a:cubicBezTo>
                    <a:pt x="149676" y="249856"/>
                    <a:pt x="150812" y="254794"/>
                    <a:pt x="152400" y="259556"/>
                  </a:cubicBezTo>
                  <a:cubicBezTo>
                    <a:pt x="154337" y="265368"/>
                    <a:pt x="154926" y="269226"/>
                    <a:pt x="159544" y="273844"/>
                  </a:cubicBezTo>
                  <a:cubicBezTo>
                    <a:pt x="161567" y="275867"/>
                    <a:pt x="164398" y="276889"/>
                    <a:pt x="166687" y="278606"/>
                  </a:cubicBezTo>
                  <a:cubicBezTo>
                    <a:pt x="167585" y="279280"/>
                    <a:pt x="168275" y="280193"/>
                    <a:pt x="169069" y="280987"/>
                  </a:cubicBezTo>
                </a:path>
              </a:pathLst>
            </a:custGeom>
            <a:solidFill>
              <a:srgbClr val="E9EDF5"/>
            </a:solidFill>
            <a:ln w="19050">
              <a:solidFill>
                <a:srgbClr val="829AC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7D9B5064-B3D3-4E0F-81BC-4DF355864F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4973">
            <a:off x="9610159" y="5662586"/>
            <a:ext cx="1327663" cy="108583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BC62BCB8-6970-440C-9466-988E40E5CE15}"/>
              </a:ext>
            </a:extLst>
          </p:cNvPr>
          <p:cNvGrpSpPr/>
          <p:nvPr/>
        </p:nvGrpSpPr>
        <p:grpSpPr>
          <a:xfrm>
            <a:off x="-81565" y="5540409"/>
            <a:ext cx="6401591" cy="1176178"/>
            <a:chOff x="-372659" y="5419446"/>
            <a:chExt cx="8030578" cy="1176178"/>
          </a:xfrm>
        </p:grpSpPr>
        <p:sp>
          <p:nvSpPr>
            <p:cNvPr id="41" name="Google Shape;925;p103">
              <a:extLst>
                <a:ext uri="{FF2B5EF4-FFF2-40B4-BE49-F238E27FC236}">
                  <a16:creationId xmlns="" xmlns:a16="http://schemas.microsoft.com/office/drawing/2014/main" id="{09E3DA57-CB6A-48B1-8629-67A6E3BB4B8B}"/>
                </a:ext>
              </a:extLst>
            </p:cNvPr>
            <p:cNvSpPr txBox="1"/>
            <p:nvPr/>
          </p:nvSpPr>
          <p:spPr>
            <a:xfrm>
              <a:off x="-372659" y="5419446"/>
              <a:ext cx="8030578" cy="1176178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  <a:cs typeface="Times New Roman" panose="02020603050405020304" pitchFamily="18" charset="0"/>
                </a:rPr>
                <a:t>Connection with SNP’s system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endParaRPr>
            </a:p>
            <a:p>
              <a:pPr algn="ctr">
                <a:buClr>
                  <a:srgbClr val="000000"/>
                </a:buClr>
                <a:buSzPts val="2800"/>
              </a:pPr>
              <a:r>
                <a:rPr lang="en-US" dirty="0" smtClean="0">
                  <a:solidFill>
                    <a:srgbClr val="00529C"/>
                  </a:solidFill>
                  <a:latin typeface="+mj-lt"/>
                  <a:cs typeface="Times New Roman" panose="02020603050405020304" pitchFamily="18" charset="0"/>
                </a:rPr>
                <a:t>By </a:t>
              </a:r>
              <a:r>
                <a:rPr lang="en-US" dirty="0">
                  <a:solidFill>
                    <a:srgbClr val="00529C"/>
                  </a:solidFill>
                  <a:latin typeface="+mj-lt"/>
                  <a:cs typeface="Times New Roman" panose="02020603050405020304" pitchFamily="18" charset="0"/>
                </a:rPr>
                <a:t>water (km)		By road (km)</a:t>
              </a:r>
              <a:endParaRPr lang="en-US" sz="2000" dirty="0">
                <a:solidFill>
                  <a:srgbClr val="00529C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A12AB759-B708-46BB-8D5A-E72DA0747FAA}"/>
                </a:ext>
              </a:extLst>
            </p:cNvPr>
            <p:cNvSpPr/>
            <p:nvPr/>
          </p:nvSpPr>
          <p:spPr>
            <a:xfrm>
              <a:off x="2217397" y="6215138"/>
              <a:ext cx="219751" cy="183784"/>
            </a:xfrm>
            <a:prstGeom prst="rect">
              <a:avLst/>
            </a:prstGeom>
            <a:solidFill>
              <a:srgbClr val="0052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29C"/>
                </a:solidFill>
                <a:latin typeface="+mj-lt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91F04E0C-74BA-4153-82B3-BA6182693E4C}"/>
                </a:ext>
              </a:extLst>
            </p:cNvPr>
            <p:cNvSpPr/>
            <p:nvPr/>
          </p:nvSpPr>
          <p:spPr>
            <a:xfrm>
              <a:off x="4716703" y="6215138"/>
              <a:ext cx="219751" cy="18378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29C"/>
                </a:solidFill>
                <a:latin typeface="+mj-lt"/>
              </a:endParaRPr>
            </a:p>
          </p:txBody>
        </p:sp>
      </p:grpSp>
      <p:sp>
        <p:nvSpPr>
          <p:cNvPr id="128" name="TextBox 127">
            <a:hlinkClick r:id="" action="ppaction://noaction"/>
            <a:extLst>
              <a:ext uri="{FF2B5EF4-FFF2-40B4-BE49-F238E27FC236}">
                <a16:creationId xmlns="" xmlns:a16="http://schemas.microsoft.com/office/drawing/2014/main" id="{60882566-28CA-4A58-860C-03D527CD4C13}"/>
              </a:ext>
            </a:extLst>
          </p:cNvPr>
          <p:cNvSpPr txBox="1"/>
          <p:nvPr/>
        </p:nvSpPr>
        <p:spPr>
          <a:xfrm>
            <a:off x="3933999" y="2609713"/>
            <a:ext cx="801852" cy="3063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700" b="1" dirty="0">
                <a:solidFill>
                  <a:srgbClr val="28529F"/>
                </a:solidFill>
              </a:rPr>
              <a:t>Tan </a:t>
            </a:r>
            <a:r>
              <a:rPr lang="en-US" sz="700" b="1" dirty="0" err="1">
                <a:solidFill>
                  <a:srgbClr val="28529F"/>
                </a:solidFill>
              </a:rPr>
              <a:t>Cang</a:t>
            </a:r>
            <a:r>
              <a:rPr lang="en-US" sz="700" b="1" dirty="0">
                <a:solidFill>
                  <a:srgbClr val="28529F"/>
                </a:solidFill>
              </a:rPr>
              <a:t> – My Thuy Depot</a:t>
            </a:r>
          </a:p>
        </p:txBody>
      </p:sp>
      <p:sp>
        <p:nvSpPr>
          <p:cNvPr id="129" name="TextBox 128">
            <a:hlinkClick r:id="" action="ppaction://noaction"/>
            <a:extLst>
              <a:ext uri="{FF2B5EF4-FFF2-40B4-BE49-F238E27FC236}">
                <a16:creationId xmlns="" xmlns:a16="http://schemas.microsoft.com/office/drawing/2014/main" id="{9417F436-3C0E-431B-9B40-F33BEE5A2193}"/>
              </a:ext>
            </a:extLst>
          </p:cNvPr>
          <p:cNvSpPr txBox="1"/>
          <p:nvPr/>
        </p:nvSpPr>
        <p:spPr>
          <a:xfrm>
            <a:off x="2815369" y="119192"/>
            <a:ext cx="135940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28529F"/>
                </a:solidFill>
              </a:rPr>
              <a:t>Tan </a:t>
            </a:r>
            <a:r>
              <a:rPr lang="en-US" sz="700" b="1" dirty="0" err="1">
                <a:solidFill>
                  <a:srgbClr val="28529F"/>
                </a:solidFill>
              </a:rPr>
              <a:t>Cang</a:t>
            </a:r>
            <a:r>
              <a:rPr lang="en-US" sz="700" b="1" dirty="0">
                <a:solidFill>
                  <a:srgbClr val="28529F"/>
                </a:solidFill>
              </a:rPr>
              <a:t> – Song Than ICD</a:t>
            </a:r>
          </a:p>
        </p:txBody>
      </p:sp>
      <p:sp>
        <p:nvSpPr>
          <p:cNvPr id="130" name="TextBox 129">
            <a:hlinkClick r:id="" action="ppaction://noaction"/>
            <a:extLst>
              <a:ext uri="{FF2B5EF4-FFF2-40B4-BE49-F238E27FC236}">
                <a16:creationId xmlns="" xmlns:a16="http://schemas.microsoft.com/office/drawing/2014/main" id="{63D3EBAC-FA7D-4585-AE2D-A4905F88F14A}"/>
              </a:ext>
            </a:extLst>
          </p:cNvPr>
          <p:cNvSpPr txBox="1"/>
          <p:nvPr/>
        </p:nvSpPr>
        <p:spPr>
          <a:xfrm>
            <a:off x="3445070" y="2091504"/>
            <a:ext cx="135306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28529F"/>
                </a:solidFill>
              </a:rPr>
              <a:t>Tan </a:t>
            </a:r>
            <a:r>
              <a:rPr lang="en-US" sz="700" b="1" dirty="0" err="1">
                <a:solidFill>
                  <a:srgbClr val="28529F"/>
                </a:solidFill>
              </a:rPr>
              <a:t>Cang</a:t>
            </a:r>
            <a:r>
              <a:rPr lang="en-US" sz="700" b="1" dirty="0">
                <a:solidFill>
                  <a:srgbClr val="28529F"/>
                </a:solidFill>
              </a:rPr>
              <a:t> – </a:t>
            </a:r>
            <a:r>
              <a:rPr lang="en-US" sz="700" b="1" dirty="0" err="1">
                <a:solidFill>
                  <a:srgbClr val="28529F"/>
                </a:solidFill>
              </a:rPr>
              <a:t>Hiep</a:t>
            </a:r>
            <a:r>
              <a:rPr lang="en-US" sz="700" b="1" dirty="0">
                <a:solidFill>
                  <a:srgbClr val="28529F"/>
                </a:solidFill>
              </a:rPr>
              <a:t> Luc Depot</a:t>
            </a:r>
          </a:p>
        </p:txBody>
      </p:sp>
      <p:sp>
        <p:nvSpPr>
          <p:cNvPr id="131" name="TextBox 130">
            <a:hlinkClick r:id="" action="ppaction://noaction"/>
            <a:extLst>
              <a:ext uri="{FF2B5EF4-FFF2-40B4-BE49-F238E27FC236}">
                <a16:creationId xmlns="" xmlns:a16="http://schemas.microsoft.com/office/drawing/2014/main" id="{9B98CE1C-E65E-433A-98B3-813B1A3FF4E8}"/>
              </a:ext>
            </a:extLst>
          </p:cNvPr>
          <p:cNvSpPr txBox="1"/>
          <p:nvPr/>
        </p:nvSpPr>
        <p:spPr>
          <a:xfrm>
            <a:off x="6157205" y="2796279"/>
            <a:ext cx="8974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rgbClr val="28529F"/>
                </a:solidFill>
              </a:rPr>
              <a:t>Tan </a:t>
            </a:r>
            <a:r>
              <a:rPr lang="en-US" sz="700" b="1" dirty="0" err="1">
                <a:solidFill>
                  <a:srgbClr val="28529F"/>
                </a:solidFill>
              </a:rPr>
              <a:t>Cang</a:t>
            </a:r>
            <a:r>
              <a:rPr lang="en-US" sz="700" b="1" dirty="0">
                <a:solidFill>
                  <a:srgbClr val="28529F"/>
                </a:solidFill>
              </a:rPr>
              <a:t> – Nhon Trach ICD</a:t>
            </a:r>
          </a:p>
        </p:txBody>
      </p:sp>
      <p:sp>
        <p:nvSpPr>
          <p:cNvPr id="132" name="TextBox 131">
            <a:hlinkClick r:id="" action="ppaction://noaction"/>
            <a:extLst>
              <a:ext uri="{FF2B5EF4-FFF2-40B4-BE49-F238E27FC236}">
                <a16:creationId xmlns="" xmlns:a16="http://schemas.microsoft.com/office/drawing/2014/main" id="{5D1E5786-84F4-47A0-B8B5-6567FD81785C}"/>
              </a:ext>
            </a:extLst>
          </p:cNvPr>
          <p:cNvSpPr txBox="1"/>
          <p:nvPr/>
        </p:nvSpPr>
        <p:spPr>
          <a:xfrm>
            <a:off x="2782568" y="4073764"/>
            <a:ext cx="135306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28529F"/>
                </a:solidFill>
              </a:rPr>
              <a:t>Tan </a:t>
            </a:r>
            <a:r>
              <a:rPr lang="en-US" sz="700" b="1" dirty="0" err="1">
                <a:solidFill>
                  <a:srgbClr val="28529F"/>
                </a:solidFill>
              </a:rPr>
              <a:t>Cang</a:t>
            </a:r>
            <a:r>
              <a:rPr lang="en-US" sz="700" b="1" dirty="0">
                <a:solidFill>
                  <a:srgbClr val="28529F"/>
                </a:solidFill>
              </a:rPr>
              <a:t> – </a:t>
            </a:r>
            <a:r>
              <a:rPr lang="en-US" sz="700" b="1" dirty="0" err="1">
                <a:solidFill>
                  <a:srgbClr val="28529F"/>
                </a:solidFill>
              </a:rPr>
              <a:t>Hiep</a:t>
            </a:r>
            <a:r>
              <a:rPr lang="en-US" sz="700" b="1" dirty="0">
                <a:solidFill>
                  <a:srgbClr val="28529F"/>
                </a:solidFill>
              </a:rPr>
              <a:t> Phuoc TML</a:t>
            </a:r>
          </a:p>
        </p:txBody>
      </p:sp>
      <p:sp>
        <p:nvSpPr>
          <p:cNvPr id="133" name="TextBox 132">
            <a:hlinkClick r:id="" action="ppaction://noaction"/>
            <a:extLst>
              <a:ext uri="{FF2B5EF4-FFF2-40B4-BE49-F238E27FC236}">
                <a16:creationId xmlns="" xmlns:a16="http://schemas.microsoft.com/office/drawing/2014/main" id="{C1454872-1BB7-4651-AB97-AA700E58498F}"/>
              </a:ext>
            </a:extLst>
          </p:cNvPr>
          <p:cNvSpPr txBox="1"/>
          <p:nvPr/>
        </p:nvSpPr>
        <p:spPr>
          <a:xfrm>
            <a:off x="7329598" y="25077"/>
            <a:ext cx="135306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28529F"/>
                </a:solidFill>
              </a:rPr>
              <a:t>Tan </a:t>
            </a:r>
            <a:r>
              <a:rPr lang="en-US" sz="700" b="1" dirty="0" err="1">
                <a:solidFill>
                  <a:srgbClr val="28529F"/>
                </a:solidFill>
              </a:rPr>
              <a:t>Cang</a:t>
            </a:r>
            <a:r>
              <a:rPr lang="en-US" sz="700" b="1" dirty="0">
                <a:solidFill>
                  <a:srgbClr val="28529F"/>
                </a:solidFill>
              </a:rPr>
              <a:t> – Long </a:t>
            </a:r>
            <a:r>
              <a:rPr lang="en-US" sz="700" b="1" dirty="0" err="1">
                <a:solidFill>
                  <a:srgbClr val="28529F"/>
                </a:solidFill>
              </a:rPr>
              <a:t>Binh</a:t>
            </a:r>
            <a:r>
              <a:rPr lang="en-US" sz="700" b="1" dirty="0">
                <a:solidFill>
                  <a:srgbClr val="28529F"/>
                </a:solidFill>
              </a:rPr>
              <a:t> ICD</a:t>
            </a:r>
          </a:p>
        </p:txBody>
      </p:sp>
      <p:sp>
        <p:nvSpPr>
          <p:cNvPr id="134" name="TextBox 133">
            <a:hlinkClick r:id="" action="ppaction://noaction"/>
            <a:extLst>
              <a:ext uri="{FF2B5EF4-FFF2-40B4-BE49-F238E27FC236}">
                <a16:creationId xmlns="" xmlns:a16="http://schemas.microsoft.com/office/drawing/2014/main" id="{AC47A53B-5A1C-4296-95A0-CC7C20B35EB3}"/>
              </a:ext>
            </a:extLst>
          </p:cNvPr>
          <p:cNvSpPr txBox="1"/>
          <p:nvPr/>
        </p:nvSpPr>
        <p:spPr>
          <a:xfrm>
            <a:off x="5882902" y="524588"/>
            <a:ext cx="8349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28529F"/>
                </a:solidFill>
              </a:rPr>
              <a:t>Tan </a:t>
            </a:r>
            <a:r>
              <a:rPr lang="en-US" sz="700" b="1" dirty="0" err="1">
                <a:solidFill>
                  <a:srgbClr val="28529F"/>
                </a:solidFill>
              </a:rPr>
              <a:t>Cang</a:t>
            </a:r>
            <a:r>
              <a:rPr lang="en-US" sz="700" b="1" dirty="0">
                <a:solidFill>
                  <a:srgbClr val="28529F"/>
                </a:solidFill>
              </a:rPr>
              <a:t> – </a:t>
            </a:r>
            <a:r>
              <a:rPr lang="en-US" sz="700" b="1" dirty="0" err="1">
                <a:solidFill>
                  <a:srgbClr val="28529F"/>
                </a:solidFill>
              </a:rPr>
              <a:t>Suoi</a:t>
            </a:r>
            <a:r>
              <a:rPr lang="en-US" sz="700" b="1" dirty="0">
                <a:solidFill>
                  <a:srgbClr val="28529F"/>
                </a:solidFill>
              </a:rPr>
              <a:t> Tien Depot</a:t>
            </a:r>
          </a:p>
        </p:txBody>
      </p:sp>
      <p:sp>
        <p:nvSpPr>
          <p:cNvPr id="136" name="TextBox 135">
            <a:hlinkClick r:id="" action="ppaction://noaction"/>
            <a:extLst>
              <a:ext uri="{FF2B5EF4-FFF2-40B4-BE49-F238E27FC236}">
                <a16:creationId xmlns="" xmlns:a16="http://schemas.microsoft.com/office/drawing/2014/main" id="{B36CC4A0-5105-4626-A7F1-8C2B55B6981E}"/>
              </a:ext>
            </a:extLst>
          </p:cNvPr>
          <p:cNvSpPr txBox="1"/>
          <p:nvPr/>
        </p:nvSpPr>
        <p:spPr>
          <a:xfrm>
            <a:off x="8563797" y="6206664"/>
            <a:ext cx="1391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8529F"/>
                </a:solidFill>
              </a:rPr>
              <a:t>TCTT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33FA17A-3B96-4910-8E7B-724F5333C09C}"/>
              </a:ext>
            </a:extLst>
          </p:cNvPr>
          <p:cNvGrpSpPr/>
          <p:nvPr/>
        </p:nvGrpSpPr>
        <p:grpSpPr>
          <a:xfrm>
            <a:off x="3455357" y="0"/>
            <a:ext cx="6164253" cy="6056805"/>
            <a:chOff x="4252222" y="19406"/>
            <a:chExt cx="6164253" cy="6056805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05097946-273C-4127-A865-3ED5DCFA6C72}"/>
                </a:ext>
              </a:extLst>
            </p:cNvPr>
            <p:cNvGrpSpPr/>
            <p:nvPr/>
          </p:nvGrpSpPr>
          <p:grpSpPr>
            <a:xfrm>
              <a:off x="4252222" y="19406"/>
              <a:ext cx="6164253" cy="6056805"/>
              <a:chOff x="4252222" y="19405"/>
              <a:chExt cx="6144746" cy="598535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E832703C-27EF-4554-B525-E72297DD9801}"/>
                  </a:ext>
                </a:extLst>
              </p:cNvPr>
              <p:cNvGrpSpPr/>
              <p:nvPr/>
            </p:nvGrpSpPr>
            <p:grpSpPr>
              <a:xfrm>
                <a:off x="4785160" y="3835131"/>
                <a:ext cx="5611808" cy="2169627"/>
                <a:chOff x="4785160" y="3835131"/>
                <a:chExt cx="5611808" cy="2169627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="" xmlns:a16="http://schemas.microsoft.com/office/drawing/2014/main" id="{9F2AD246-0046-4D98-99EF-B83B04279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5160" y="3835131"/>
                  <a:ext cx="387552" cy="418480"/>
                </a:xfrm>
                <a:prstGeom prst="rect">
                  <a:avLst/>
                </a:prstGeom>
              </p:spPr>
            </p:pic>
            <p:cxnSp>
              <p:nvCxnSpPr>
                <p:cNvPr id="67" name="Straight Arrow Connector 66">
                  <a:extLst>
                    <a:ext uri="{FF2B5EF4-FFF2-40B4-BE49-F238E27FC236}">
                      <a16:creationId xmlns="" xmlns:a16="http://schemas.microsoft.com/office/drawing/2014/main" id="{D3EAE151-AEE0-4DDB-B152-10CCC5395E54}"/>
                    </a:ext>
                  </a:extLst>
                </p:cNvPr>
                <p:cNvCxnSpPr>
                  <a:cxnSpLocks/>
                  <a:endCxn id="23" idx="2"/>
                </p:cNvCxnSpPr>
                <p:nvPr/>
              </p:nvCxnSpPr>
              <p:spPr>
                <a:xfrm flipH="1" flipV="1">
                  <a:off x="4978936" y="4253611"/>
                  <a:ext cx="5418032" cy="1751147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CEE0A42B-F2F1-44EB-8210-53C50D268251}"/>
                  </a:ext>
                </a:extLst>
              </p:cNvPr>
              <p:cNvGrpSpPr/>
              <p:nvPr/>
            </p:nvGrpSpPr>
            <p:grpSpPr>
              <a:xfrm>
                <a:off x="4252222" y="19405"/>
                <a:ext cx="3504563" cy="3877212"/>
                <a:chOff x="4252222" y="19405"/>
                <a:chExt cx="3504563" cy="3877212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="" xmlns:a16="http://schemas.microsoft.com/office/drawing/2014/main" id="{400BD56A-4595-4A81-B82D-7593C7A988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2039" y="19405"/>
                  <a:ext cx="387552" cy="418480"/>
                </a:xfrm>
                <a:prstGeom prst="rect">
                  <a:avLst/>
                </a:prstGeom>
              </p:spPr>
            </p:pic>
            <p:sp>
              <p:nvSpPr>
                <p:cNvPr id="103" name="Arc 102">
                  <a:extLst>
                    <a:ext uri="{FF2B5EF4-FFF2-40B4-BE49-F238E27FC236}">
                      <a16:creationId xmlns="" xmlns:a16="http://schemas.microsoft.com/office/drawing/2014/main" id="{9AC990B0-CBD3-40E4-9C18-D8EB18277348}"/>
                    </a:ext>
                  </a:extLst>
                </p:cNvPr>
                <p:cNvSpPr/>
                <p:nvPr/>
              </p:nvSpPr>
              <p:spPr>
                <a:xfrm>
                  <a:off x="4252222" y="102383"/>
                  <a:ext cx="3504563" cy="3794234"/>
                </a:xfrm>
                <a:custGeom>
                  <a:avLst/>
                  <a:gdLst>
                    <a:gd name="connsiteX0" fmla="*/ 1445624 w 2891249"/>
                    <a:gd name="connsiteY0" fmla="*/ 0 h 4577027"/>
                    <a:gd name="connsiteX1" fmla="*/ 2891249 w 2891249"/>
                    <a:gd name="connsiteY1" fmla="*/ 2288514 h 4577027"/>
                    <a:gd name="connsiteX2" fmla="*/ 1445625 w 2891249"/>
                    <a:gd name="connsiteY2" fmla="*/ 2288514 h 4577027"/>
                    <a:gd name="connsiteX3" fmla="*/ 1445624 w 2891249"/>
                    <a:gd name="connsiteY3" fmla="*/ 0 h 4577027"/>
                    <a:gd name="connsiteX0" fmla="*/ 1445624 w 2891249"/>
                    <a:gd name="connsiteY0" fmla="*/ 0 h 4577027"/>
                    <a:gd name="connsiteX1" fmla="*/ 2891249 w 2891249"/>
                    <a:gd name="connsiteY1" fmla="*/ 2288514 h 4577027"/>
                    <a:gd name="connsiteX0" fmla="*/ 1325218 w 2770843"/>
                    <a:gd name="connsiteY0" fmla="*/ 0 h 3882887"/>
                    <a:gd name="connsiteX1" fmla="*/ 2770843 w 2770843"/>
                    <a:gd name="connsiteY1" fmla="*/ 2288514 h 3882887"/>
                    <a:gd name="connsiteX2" fmla="*/ 1325219 w 2770843"/>
                    <a:gd name="connsiteY2" fmla="*/ 2288514 h 3882887"/>
                    <a:gd name="connsiteX3" fmla="*/ 1325218 w 2770843"/>
                    <a:gd name="connsiteY3" fmla="*/ 0 h 3882887"/>
                    <a:gd name="connsiteX0" fmla="*/ 0 w 2770843"/>
                    <a:gd name="connsiteY0" fmla="*/ 3882887 h 3882887"/>
                    <a:gd name="connsiteX1" fmla="*/ 2770843 w 2770843"/>
                    <a:gd name="connsiteY1" fmla="*/ 2288514 h 3882887"/>
                    <a:gd name="connsiteX0" fmla="*/ 1325218 w 2823852"/>
                    <a:gd name="connsiteY0" fmla="*/ 165319 h 4048206"/>
                    <a:gd name="connsiteX1" fmla="*/ 2770843 w 2823852"/>
                    <a:gd name="connsiteY1" fmla="*/ 2453833 h 4048206"/>
                    <a:gd name="connsiteX2" fmla="*/ 1325219 w 2823852"/>
                    <a:gd name="connsiteY2" fmla="*/ 2453833 h 4048206"/>
                    <a:gd name="connsiteX3" fmla="*/ 1325218 w 2823852"/>
                    <a:gd name="connsiteY3" fmla="*/ 165319 h 4048206"/>
                    <a:gd name="connsiteX0" fmla="*/ 0 w 2823852"/>
                    <a:gd name="connsiteY0" fmla="*/ 4048206 h 4048206"/>
                    <a:gd name="connsiteX1" fmla="*/ 2823852 w 2823852"/>
                    <a:gd name="connsiteY1" fmla="*/ 200963 h 4048206"/>
                    <a:gd name="connsiteX0" fmla="*/ 1544095 w 3042729"/>
                    <a:gd name="connsiteY0" fmla="*/ 267494 h 4150381"/>
                    <a:gd name="connsiteX1" fmla="*/ 2989720 w 3042729"/>
                    <a:gd name="connsiteY1" fmla="*/ 2556008 h 4150381"/>
                    <a:gd name="connsiteX2" fmla="*/ 1544096 w 3042729"/>
                    <a:gd name="connsiteY2" fmla="*/ 2556008 h 4150381"/>
                    <a:gd name="connsiteX3" fmla="*/ 1544095 w 3042729"/>
                    <a:gd name="connsiteY3" fmla="*/ 267494 h 4150381"/>
                    <a:gd name="connsiteX0" fmla="*/ 218877 w 3042729"/>
                    <a:gd name="connsiteY0" fmla="*/ 4150381 h 4150381"/>
                    <a:gd name="connsiteX1" fmla="*/ 109735 w 3042729"/>
                    <a:gd name="connsiteY1" fmla="*/ 28478 h 4150381"/>
                    <a:gd name="connsiteX2" fmla="*/ 3042729 w 3042729"/>
                    <a:gd name="connsiteY2" fmla="*/ 303138 h 4150381"/>
                    <a:gd name="connsiteX0" fmla="*/ 1524598 w 3023232"/>
                    <a:gd name="connsiteY0" fmla="*/ 514740 h 4397627"/>
                    <a:gd name="connsiteX1" fmla="*/ 2970223 w 3023232"/>
                    <a:gd name="connsiteY1" fmla="*/ 2803254 h 4397627"/>
                    <a:gd name="connsiteX2" fmla="*/ 1524599 w 3023232"/>
                    <a:gd name="connsiteY2" fmla="*/ 2803254 h 4397627"/>
                    <a:gd name="connsiteX3" fmla="*/ 1524598 w 3023232"/>
                    <a:gd name="connsiteY3" fmla="*/ 514740 h 4397627"/>
                    <a:gd name="connsiteX0" fmla="*/ 199380 w 3023232"/>
                    <a:gd name="connsiteY0" fmla="*/ 4397627 h 4397627"/>
                    <a:gd name="connsiteX1" fmla="*/ 90238 w 3023232"/>
                    <a:gd name="connsiteY1" fmla="*/ 275724 h 4397627"/>
                    <a:gd name="connsiteX2" fmla="*/ 3023232 w 3023232"/>
                    <a:gd name="connsiteY2" fmla="*/ 550384 h 4397627"/>
                    <a:gd name="connsiteX0" fmla="*/ 1408011 w 2906645"/>
                    <a:gd name="connsiteY0" fmla="*/ 428591 h 4311478"/>
                    <a:gd name="connsiteX1" fmla="*/ 2853636 w 2906645"/>
                    <a:gd name="connsiteY1" fmla="*/ 2717105 h 4311478"/>
                    <a:gd name="connsiteX2" fmla="*/ 1408012 w 2906645"/>
                    <a:gd name="connsiteY2" fmla="*/ 2717105 h 4311478"/>
                    <a:gd name="connsiteX3" fmla="*/ 1408011 w 2906645"/>
                    <a:gd name="connsiteY3" fmla="*/ 428591 h 4311478"/>
                    <a:gd name="connsiteX0" fmla="*/ 82793 w 2906645"/>
                    <a:gd name="connsiteY0" fmla="*/ 4311478 h 4311478"/>
                    <a:gd name="connsiteX1" fmla="*/ 106173 w 2906645"/>
                    <a:gd name="connsiteY1" fmla="*/ 587140 h 4311478"/>
                    <a:gd name="connsiteX2" fmla="*/ 2906645 w 2906645"/>
                    <a:gd name="connsiteY2" fmla="*/ 464235 h 4311478"/>
                    <a:gd name="connsiteX0" fmla="*/ 1325218 w 2823852"/>
                    <a:gd name="connsiteY0" fmla="*/ 423816 h 4306703"/>
                    <a:gd name="connsiteX1" fmla="*/ 2770843 w 2823852"/>
                    <a:gd name="connsiteY1" fmla="*/ 2712330 h 4306703"/>
                    <a:gd name="connsiteX2" fmla="*/ 1325219 w 2823852"/>
                    <a:gd name="connsiteY2" fmla="*/ 2712330 h 4306703"/>
                    <a:gd name="connsiteX3" fmla="*/ 1325218 w 2823852"/>
                    <a:gd name="connsiteY3" fmla="*/ 423816 h 4306703"/>
                    <a:gd name="connsiteX0" fmla="*/ 0 w 2823852"/>
                    <a:gd name="connsiteY0" fmla="*/ 4306703 h 4306703"/>
                    <a:gd name="connsiteX1" fmla="*/ 235414 w 2823852"/>
                    <a:gd name="connsiteY1" fmla="*/ 608869 h 4306703"/>
                    <a:gd name="connsiteX2" fmla="*/ 2823852 w 2823852"/>
                    <a:gd name="connsiteY2" fmla="*/ 459460 h 4306703"/>
                    <a:gd name="connsiteX0" fmla="*/ 1325218 w 2823852"/>
                    <a:gd name="connsiteY0" fmla="*/ 644808 h 4527695"/>
                    <a:gd name="connsiteX1" fmla="*/ 2770843 w 2823852"/>
                    <a:gd name="connsiteY1" fmla="*/ 2933322 h 4527695"/>
                    <a:gd name="connsiteX2" fmla="*/ 1325219 w 2823852"/>
                    <a:gd name="connsiteY2" fmla="*/ 2933322 h 4527695"/>
                    <a:gd name="connsiteX3" fmla="*/ 1325218 w 2823852"/>
                    <a:gd name="connsiteY3" fmla="*/ 644808 h 4527695"/>
                    <a:gd name="connsiteX0" fmla="*/ 0 w 2823852"/>
                    <a:gd name="connsiteY0" fmla="*/ 4527695 h 4527695"/>
                    <a:gd name="connsiteX1" fmla="*/ 235414 w 2823852"/>
                    <a:gd name="connsiteY1" fmla="*/ 829861 h 4527695"/>
                    <a:gd name="connsiteX2" fmla="*/ 2823852 w 2823852"/>
                    <a:gd name="connsiteY2" fmla="*/ 680452 h 4527695"/>
                    <a:gd name="connsiteX0" fmla="*/ 1569049 w 3067683"/>
                    <a:gd name="connsiteY0" fmla="*/ 644808 h 4527695"/>
                    <a:gd name="connsiteX1" fmla="*/ 3014674 w 3067683"/>
                    <a:gd name="connsiteY1" fmla="*/ 2933322 h 4527695"/>
                    <a:gd name="connsiteX2" fmla="*/ 1569050 w 3067683"/>
                    <a:gd name="connsiteY2" fmla="*/ 2933322 h 4527695"/>
                    <a:gd name="connsiteX3" fmla="*/ 1569049 w 3067683"/>
                    <a:gd name="connsiteY3" fmla="*/ 644808 h 4527695"/>
                    <a:gd name="connsiteX0" fmla="*/ 243831 w 3067683"/>
                    <a:gd name="connsiteY0" fmla="*/ 4527695 h 4527695"/>
                    <a:gd name="connsiteX1" fmla="*/ 479245 w 3067683"/>
                    <a:gd name="connsiteY1" fmla="*/ 829861 h 4527695"/>
                    <a:gd name="connsiteX2" fmla="*/ 3067683 w 3067683"/>
                    <a:gd name="connsiteY2" fmla="*/ 680452 h 4527695"/>
                    <a:gd name="connsiteX0" fmla="*/ 1535757 w 3034391"/>
                    <a:gd name="connsiteY0" fmla="*/ 644808 h 4421677"/>
                    <a:gd name="connsiteX1" fmla="*/ 2981382 w 3034391"/>
                    <a:gd name="connsiteY1" fmla="*/ 2933322 h 4421677"/>
                    <a:gd name="connsiteX2" fmla="*/ 1535758 w 3034391"/>
                    <a:gd name="connsiteY2" fmla="*/ 2933322 h 4421677"/>
                    <a:gd name="connsiteX3" fmla="*/ 1535757 w 3034391"/>
                    <a:gd name="connsiteY3" fmla="*/ 644808 h 4421677"/>
                    <a:gd name="connsiteX0" fmla="*/ 343061 w 3034391"/>
                    <a:gd name="connsiteY0" fmla="*/ 4421677 h 4421677"/>
                    <a:gd name="connsiteX1" fmla="*/ 445953 w 3034391"/>
                    <a:gd name="connsiteY1" fmla="*/ 829861 h 4421677"/>
                    <a:gd name="connsiteX2" fmla="*/ 3034391 w 3034391"/>
                    <a:gd name="connsiteY2" fmla="*/ 680452 h 4421677"/>
                    <a:gd name="connsiteX0" fmla="*/ 1685630 w 3184264"/>
                    <a:gd name="connsiteY0" fmla="*/ 644808 h 4421677"/>
                    <a:gd name="connsiteX1" fmla="*/ 3131255 w 3184264"/>
                    <a:gd name="connsiteY1" fmla="*/ 2933322 h 4421677"/>
                    <a:gd name="connsiteX2" fmla="*/ 1685631 w 3184264"/>
                    <a:gd name="connsiteY2" fmla="*/ 2933322 h 4421677"/>
                    <a:gd name="connsiteX3" fmla="*/ 1685630 w 3184264"/>
                    <a:gd name="connsiteY3" fmla="*/ 644808 h 4421677"/>
                    <a:gd name="connsiteX0" fmla="*/ 492934 w 3184264"/>
                    <a:gd name="connsiteY0" fmla="*/ 4421677 h 4421677"/>
                    <a:gd name="connsiteX1" fmla="*/ 595826 w 3184264"/>
                    <a:gd name="connsiteY1" fmla="*/ 829861 h 4421677"/>
                    <a:gd name="connsiteX2" fmla="*/ 3184264 w 3184264"/>
                    <a:gd name="connsiteY2" fmla="*/ 680452 h 4421677"/>
                    <a:gd name="connsiteX0" fmla="*/ 1768607 w 3267241"/>
                    <a:gd name="connsiteY0" fmla="*/ 644808 h 4567451"/>
                    <a:gd name="connsiteX1" fmla="*/ 3214232 w 3267241"/>
                    <a:gd name="connsiteY1" fmla="*/ 2933322 h 4567451"/>
                    <a:gd name="connsiteX2" fmla="*/ 1768608 w 3267241"/>
                    <a:gd name="connsiteY2" fmla="*/ 2933322 h 4567451"/>
                    <a:gd name="connsiteX3" fmla="*/ 1768607 w 3267241"/>
                    <a:gd name="connsiteY3" fmla="*/ 644808 h 4567451"/>
                    <a:gd name="connsiteX0" fmla="*/ 377128 w 3267241"/>
                    <a:gd name="connsiteY0" fmla="*/ 4567451 h 4567451"/>
                    <a:gd name="connsiteX1" fmla="*/ 678803 w 3267241"/>
                    <a:gd name="connsiteY1" fmla="*/ 829861 h 4567451"/>
                    <a:gd name="connsiteX2" fmla="*/ 3267241 w 3267241"/>
                    <a:gd name="connsiteY2" fmla="*/ 680452 h 4567451"/>
                    <a:gd name="connsiteX0" fmla="*/ 1820407 w 3319041"/>
                    <a:gd name="connsiteY0" fmla="*/ 644808 h 4567451"/>
                    <a:gd name="connsiteX1" fmla="*/ 3266032 w 3319041"/>
                    <a:gd name="connsiteY1" fmla="*/ 2933322 h 4567451"/>
                    <a:gd name="connsiteX2" fmla="*/ 1820408 w 3319041"/>
                    <a:gd name="connsiteY2" fmla="*/ 2933322 h 4567451"/>
                    <a:gd name="connsiteX3" fmla="*/ 1820407 w 3319041"/>
                    <a:gd name="connsiteY3" fmla="*/ 644808 h 4567451"/>
                    <a:gd name="connsiteX0" fmla="*/ 428928 w 3319041"/>
                    <a:gd name="connsiteY0" fmla="*/ 4567451 h 4567451"/>
                    <a:gd name="connsiteX1" fmla="*/ 637838 w 3319041"/>
                    <a:gd name="connsiteY1" fmla="*/ 829861 h 4567451"/>
                    <a:gd name="connsiteX2" fmla="*/ 3319041 w 3319041"/>
                    <a:gd name="connsiteY2" fmla="*/ 680452 h 4567451"/>
                    <a:gd name="connsiteX0" fmla="*/ 1820407 w 3319041"/>
                    <a:gd name="connsiteY0" fmla="*/ 124348 h 4046991"/>
                    <a:gd name="connsiteX1" fmla="*/ 3266032 w 3319041"/>
                    <a:gd name="connsiteY1" fmla="*/ 2412862 h 4046991"/>
                    <a:gd name="connsiteX2" fmla="*/ 1820408 w 3319041"/>
                    <a:gd name="connsiteY2" fmla="*/ 2412862 h 4046991"/>
                    <a:gd name="connsiteX3" fmla="*/ 1820407 w 3319041"/>
                    <a:gd name="connsiteY3" fmla="*/ 124348 h 4046991"/>
                    <a:gd name="connsiteX0" fmla="*/ 428928 w 3319041"/>
                    <a:gd name="connsiteY0" fmla="*/ 4046991 h 4046991"/>
                    <a:gd name="connsiteX1" fmla="*/ 637838 w 3319041"/>
                    <a:gd name="connsiteY1" fmla="*/ 309401 h 4046991"/>
                    <a:gd name="connsiteX2" fmla="*/ 3319041 w 3319041"/>
                    <a:gd name="connsiteY2" fmla="*/ 159992 h 4046991"/>
                    <a:gd name="connsiteX0" fmla="*/ 1820407 w 3319041"/>
                    <a:gd name="connsiteY0" fmla="*/ 2344 h 3924987"/>
                    <a:gd name="connsiteX1" fmla="*/ 3266032 w 3319041"/>
                    <a:gd name="connsiteY1" fmla="*/ 2290858 h 3924987"/>
                    <a:gd name="connsiteX2" fmla="*/ 1820408 w 3319041"/>
                    <a:gd name="connsiteY2" fmla="*/ 2290858 h 3924987"/>
                    <a:gd name="connsiteX3" fmla="*/ 1820407 w 3319041"/>
                    <a:gd name="connsiteY3" fmla="*/ 2344 h 3924987"/>
                    <a:gd name="connsiteX0" fmla="*/ 428928 w 3319041"/>
                    <a:gd name="connsiteY0" fmla="*/ 3924987 h 3924987"/>
                    <a:gd name="connsiteX1" fmla="*/ 637838 w 3319041"/>
                    <a:gd name="connsiteY1" fmla="*/ 187397 h 3924987"/>
                    <a:gd name="connsiteX2" fmla="*/ 3319041 w 3319041"/>
                    <a:gd name="connsiteY2" fmla="*/ 37988 h 3924987"/>
                    <a:gd name="connsiteX0" fmla="*/ 1798796 w 3297430"/>
                    <a:gd name="connsiteY0" fmla="*/ 2344 h 3765961"/>
                    <a:gd name="connsiteX1" fmla="*/ 3244421 w 3297430"/>
                    <a:gd name="connsiteY1" fmla="*/ 2290858 h 3765961"/>
                    <a:gd name="connsiteX2" fmla="*/ 1798797 w 3297430"/>
                    <a:gd name="connsiteY2" fmla="*/ 2290858 h 3765961"/>
                    <a:gd name="connsiteX3" fmla="*/ 1798796 w 3297430"/>
                    <a:gd name="connsiteY3" fmla="*/ 2344 h 3765961"/>
                    <a:gd name="connsiteX0" fmla="*/ 460326 w 3297430"/>
                    <a:gd name="connsiteY0" fmla="*/ 3765961 h 3765961"/>
                    <a:gd name="connsiteX1" fmla="*/ 616227 w 3297430"/>
                    <a:gd name="connsiteY1" fmla="*/ 187397 h 3765961"/>
                    <a:gd name="connsiteX2" fmla="*/ 3297430 w 3297430"/>
                    <a:gd name="connsiteY2" fmla="*/ 37988 h 3765961"/>
                    <a:gd name="connsiteX0" fmla="*/ 1767400 w 3266034"/>
                    <a:gd name="connsiteY0" fmla="*/ 0 h 3763617"/>
                    <a:gd name="connsiteX1" fmla="*/ 3213025 w 3266034"/>
                    <a:gd name="connsiteY1" fmla="*/ 2288514 h 3763617"/>
                    <a:gd name="connsiteX2" fmla="*/ 1767401 w 3266034"/>
                    <a:gd name="connsiteY2" fmla="*/ 2288514 h 3763617"/>
                    <a:gd name="connsiteX3" fmla="*/ 1767400 w 3266034"/>
                    <a:gd name="connsiteY3" fmla="*/ 0 h 3763617"/>
                    <a:gd name="connsiteX0" fmla="*/ 428930 w 3266034"/>
                    <a:gd name="connsiteY0" fmla="*/ 3763617 h 3763617"/>
                    <a:gd name="connsiteX1" fmla="*/ 637839 w 3266034"/>
                    <a:gd name="connsiteY1" fmla="*/ 198305 h 3763617"/>
                    <a:gd name="connsiteX2" fmla="*/ 3266034 w 3266034"/>
                    <a:gd name="connsiteY2" fmla="*/ 35644 h 3763617"/>
                    <a:gd name="connsiteX0" fmla="*/ 1790830 w 3289464"/>
                    <a:gd name="connsiteY0" fmla="*/ 77610 h 3841227"/>
                    <a:gd name="connsiteX1" fmla="*/ 3236455 w 3289464"/>
                    <a:gd name="connsiteY1" fmla="*/ 2366124 h 3841227"/>
                    <a:gd name="connsiteX2" fmla="*/ 1790831 w 3289464"/>
                    <a:gd name="connsiteY2" fmla="*/ 2366124 h 3841227"/>
                    <a:gd name="connsiteX3" fmla="*/ 1790830 w 3289464"/>
                    <a:gd name="connsiteY3" fmla="*/ 77610 h 3841227"/>
                    <a:gd name="connsiteX0" fmla="*/ 452360 w 3289464"/>
                    <a:gd name="connsiteY0" fmla="*/ 3841227 h 3841227"/>
                    <a:gd name="connsiteX1" fmla="*/ 621512 w 3289464"/>
                    <a:gd name="connsiteY1" fmla="*/ 156646 h 3841227"/>
                    <a:gd name="connsiteX2" fmla="*/ 3289464 w 3289464"/>
                    <a:gd name="connsiteY2" fmla="*/ 113254 h 3841227"/>
                    <a:gd name="connsiteX0" fmla="*/ 1790830 w 3355725"/>
                    <a:gd name="connsiteY0" fmla="*/ 95464 h 3859081"/>
                    <a:gd name="connsiteX1" fmla="*/ 3236455 w 3355725"/>
                    <a:gd name="connsiteY1" fmla="*/ 2383978 h 3859081"/>
                    <a:gd name="connsiteX2" fmla="*/ 1790831 w 3355725"/>
                    <a:gd name="connsiteY2" fmla="*/ 2383978 h 3859081"/>
                    <a:gd name="connsiteX3" fmla="*/ 1790830 w 3355725"/>
                    <a:gd name="connsiteY3" fmla="*/ 95464 h 3859081"/>
                    <a:gd name="connsiteX0" fmla="*/ 452360 w 3355725"/>
                    <a:gd name="connsiteY0" fmla="*/ 3859081 h 3859081"/>
                    <a:gd name="connsiteX1" fmla="*/ 621512 w 3355725"/>
                    <a:gd name="connsiteY1" fmla="*/ 174500 h 3859081"/>
                    <a:gd name="connsiteX2" fmla="*/ 3355725 w 3355725"/>
                    <a:gd name="connsiteY2" fmla="*/ 64847 h 3859081"/>
                    <a:gd name="connsiteX0" fmla="*/ 1790830 w 3355725"/>
                    <a:gd name="connsiteY0" fmla="*/ 77024 h 3840641"/>
                    <a:gd name="connsiteX1" fmla="*/ 3236455 w 3355725"/>
                    <a:gd name="connsiteY1" fmla="*/ 2365538 h 3840641"/>
                    <a:gd name="connsiteX2" fmla="*/ 1790831 w 3355725"/>
                    <a:gd name="connsiteY2" fmla="*/ 2365538 h 3840641"/>
                    <a:gd name="connsiteX3" fmla="*/ 1790830 w 3355725"/>
                    <a:gd name="connsiteY3" fmla="*/ 77024 h 3840641"/>
                    <a:gd name="connsiteX0" fmla="*/ 452360 w 3355725"/>
                    <a:gd name="connsiteY0" fmla="*/ 3840641 h 3840641"/>
                    <a:gd name="connsiteX1" fmla="*/ 621512 w 3355725"/>
                    <a:gd name="connsiteY1" fmla="*/ 156060 h 3840641"/>
                    <a:gd name="connsiteX2" fmla="*/ 3355725 w 3355725"/>
                    <a:gd name="connsiteY2" fmla="*/ 46407 h 3840641"/>
                    <a:gd name="connsiteX0" fmla="*/ 1790830 w 3355725"/>
                    <a:gd name="connsiteY0" fmla="*/ 30617 h 3794234"/>
                    <a:gd name="connsiteX1" fmla="*/ 3236455 w 3355725"/>
                    <a:gd name="connsiteY1" fmla="*/ 2319131 h 3794234"/>
                    <a:gd name="connsiteX2" fmla="*/ 1790831 w 3355725"/>
                    <a:gd name="connsiteY2" fmla="*/ 2319131 h 3794234"/>
                    <a:gd name="connsiteX3" fmla="*/ 1790830 w 3355725"/>
                    <a:gd name="connsiteY3" fmla="*/ 30617 h 3794234"/>
                    <a:gd name="connsiteX0" fmla="*/ 452360 w 3355725"/>
                    <a:gd name="connsiteY0" fmla="*/ 3794234 h 3794234"/>
                    <a:gd name="connsiteX1" fmla="*/ 621512 w 3355725"/>
                    <a:gd name="connsiteY1" fmla="*/ 109653 h 3794234"/>
                    <a:gd name="connsiteX2" fmla="*/ 3355725 w 3355725"/>
                    <a:gd name="connsiteY2" fmla="*/ 0 h 3794234"/>
                    <a:gd name="connsiteX0" fmla="*/ 1939668 w 3504563"/>
                    <a:gd name="connsiteY0" fmla="*/ 30617 h 3794234"/>
                    <a:gd name="connsiteX1" fmla="*/ 3385293 w 3504563"/>
                    <a:gd name="connsiteY1" fmla="*/ 2319131 h 3794234"/>
                    <a:gd name="connsiteX2" fmla="*/ 1939669 w 3504563"/>
                    <a:gd name="connsiteY2" fmla="*/ 2319131 h 3794234"/>
                    <a:gd name="connsiteX3" fmla="*/ 1939668 w 3504563"/>
                    <a:gd name="connsiteY3" fmla="*/ 30617 h 3794234"/>
                    <a:gd name="connsiteX0" fmla="*/ 601198 w 3504563"/>
                    <a:gd name="connsiteY0" fmla="*/ 3794234 h 3794234"/>
                    <a:gd name="connsiteX1" fmla="*/ 770350 w 3504563"/>
                    <a:gd name="connsiteY1" fmla="*/ 109653 h 3794234"/>
                    <a:gd name="connsiteX2" fmla="*/ 3504563 w 3504563"/>
                    <a:gd name="connsiteY2" fmla="*/ 0 h 3794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04563" h="3794234" stroke="0" extrusionOk="0">
                      <a:moveTo>
                        <a:pt x="1939668" y="30617"/>
                      </a:moveTo>
                      <a:cubicBezTo>
                        <a:pt x="2738065" y="30617"/>
                        <a:pt x="3385293" y="1055220"/>
                        <a:pt x="3385293" y="2319131"/>
                      </a:cubicBezTo>
                      <a:lnTo>
                        <a:pt x="1939669" y="2319131"/>
                      </a:lnTo>
                      <a:cubicBezTo>
                        <a:pt x="1939669" y="1556293"/>
                        <a:pt x="1939668" y="793455"/>
                        <a:pt x="1939668" y="30617"/>
                      </a:cubicBezTo>
                      <a:close/>
                    </a:path>
                    <a:path w="3504563" h="3794234" fill="none">
                      <a:moveTo>
                        <a:pt x="601198" y="3794234"/>
                      </a:moveTo>
                      <a:cubicBezTo>
                        <a:pt x="-154697" y="2504276"/>
                        <a:pt x="-302425" y="1201953"/>
                        <a:pt x="770350" y="109653"/>
                      </a:cubicBezTo>
                      <a:cubicBezTo>
                        <a:pt x="1545367" y="-9140"/>
                        <a:pt x="2484145" y="167324"/>
                        <a:pt x="3504563" y="0"/>
                      </a:cubicBezTo>
                    </a:path>
                  </a:pathLst>
                </a:custGeom>
                <a:ln w="1905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FA35E0C0-03D4-4ADF-956B-6FC1EE79FABE}"/>
                </a:ext>
              </a:extLst>
            </p:cNvPr>
            <p:cNvGrpSpPr/>
            <p:nvPr/>
          </p:nvGrpSpPr>
          <p:grpSpPr>
            <a:xfrm>
              <a:off x="5067951" y="3828092"/>
              <a:ext cx="794726" cy="307777"/>
              <a:chOff x="1595584" y="3447968"/>
              <a:chExt cx="794726" cy="307777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5916A83A-7B60-41C4-88DE-4D87429A33C9}"/>
                  </a:ext>
                </a:extLst>
              </p:cNvPr>
              <p:cNvSpPr/>
              <p:nvPr/>
            </p:nvSpPr>
            <p:spPr>
              <a:xfrm>
                <a:off x="1688838" y="3499268"/>
                <a:ext cx="219751" cy="183784"/>
              </a:xfrm>
              <a:prstGeom prst="rect">
                <a:avLst/>
              </a:prstGeom>
              <a:solidFill>
                <a:srgbClr val="00529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="" xmlns:a16="http://schemas.microsoft.com/office/drawing/2014/main" id="{A98A7480-F6C6-439A-9D2C-B57FF7BA5DE3}"/>
                  </a:ext>
                </a:extLst>
              </p:cNvPr>
              <p:cNvSpPr/>
              <p:nvPr/>
            </p:nvSpPr>
            <p:spPr>
              <a:xfrm>
                <a:off x="1919305" y="3499268"/>
                <a:ext cx="219751" cy="1837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EE24D461-7B7C-44A6-B5AB-1086C4C2676F}"/>
                  </a:ext>
                </a:extLst>
              </p:cNvPr>
              <p:cNvSpPr txBox="1"/>
              <p:nvPr/>
            </p:nvSpPr>
            <p:spPr>
              <a:xfrm>
                <a:off x="1595584" y="3447968"/>
                <a:ext cx="7947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51</a:t>
                </a:r>
                <a:r>
                  <a:rPr lang="en-US" sz="1400" b="1" dirty="0">
                    <a:solidFill>
                      <a:srgbClr val="132A6D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72</a:t>
                </a:r>
              </a:p>
            </p:txBody>
          </p:sp>
        </p:grp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48282BB-6CC2-46F4-AB57-B4F16FA682E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961" y="-118691"/>
            <a:ext cx="378760" cy="4287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B5BCE22-B488-477F-A3F7-FF22FFB1F20D}"/>
              </a:ext>
            </a:extLst>
          </p:cNvPr>
          <p:cNvGrpSpPr/>
          <p:nvPr/>
        </p:nvGrpSpPr>
        <p:grpSpPr>
          <a:xfrm>
            <a:off x="5541127" y="2507843"/>
            <a:ext cx="4141776" cy="3528767"/>
            <a:chOff x="6153764" y="2537812"/>
            <a:chExt cx="4141776" cy="3528767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C15639F-F7D0-40B2-879E-6F96304A70BE}"/>
                </a:ext>
              </a:extLst>
            </p:cNvPr>
            <p:cNvGrpSpPr/>
            <p:nvPr/>
          </p:nvGrpSpPr>
          <p:grpSpPr>
            <a:xfrm>
              <a:off x="6491618" y="2754008"/>
              <a:ext cx="3803922" cy="3312571"/>
              <a:chOff x="6491615" y="2754008"/>
              <a:chExt cx="3784219" cy="323357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F34820C3-061B-4ED1-A9A5-8B0FAB11C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1615" y="2754008"/>
                <a:ext cx="387552" cy="418480"/>
              </a:xfrm>
              <a:prstGeom prst="rect">
                <a:avLst/>
              </a:prstGeom>
            </p:spPr>
          </p:pic>
          <p:cxnSp>
            <p:nvCxnSpPr>
              <p:cNvPr id="45" name="Straight Arrow Connector 44">
                <a:extLst>
                  <a:ext uri="{FF2B5EF4-FFF2-40B4-BE49-F238E27FC236}">
                    <a16:creationId xmlns="" xmlns:a16="http://schemas.microsoft.com/office/drawing/2014/main" id="{48491986-F9A4-4A2C-BB38-02731D1984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73899" y="3096850"/>
                <a:ext cx="3501935" cy="289073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04461CE9-DA75-4B6D-A199-7D3F5E94D328}"/>
                </a:ext>
              </a:extLst>
            </p:cNvPr>
            <p:cNvGrpSpPr/>
            <p:nvPr/>
          </p:nvGrpSpPr>
          <p:grpSpPr>
            <a:xfrm>
              <a:off x="6153764" y="2537812"/>
              <a:ext cx="657150" cy="307777"/>
              <a:chOff x="2893984" y="3003947"/>
              <a:chExt cx="657150" cy="307777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FA509F4B-7B2C-469D-974F-D38502413A74}"/>
                  </a:ext>
                </a:extLst>
              </p:cNvPr>
              <p:cNvSpPr/>
              <p:nvPr/>
            </p:nvSpPr>
            <p:spPr>
              <a:xfrm>
                <a:off x="2984139" y="3066636"/>
                <a:ext cx="219751" cy="183784"/>
              </a:xfrm>
              <a:prstGeom prst="rect">
                <a:avLst/>
              </a:prstGeom>
              <a:solidFill>
                <a:srgbClr val="00529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id="{E70EC1F7-E77A-4692-BB32-6BFB1A1740D3}"/>
                  </a:ext>
                </a:extLst>
              </p:cNvPr>
              <p:cNvSpPr/>
              <p:nvPr/>
            </p:nvSpPr>
            <p:spPr>
              <a:xfrm>
                <a:off x="3213198" y="3066636"/>
                <a:ext cx="219751" cy="1837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4A4DD56F-5433-4EFB-9103-0F4469B2BE9C}"/>
                  </a:ext>
                </a:extLst>
              </p:cNvPr>
              <p:cNvSpPr txBox="1"/>
              <p:nvPr/>
            </p:nvSpPr>
            <p:spPr>
              <a:xfrm>
                <a:off x="2893984" y="3003947"/>
                <a:ext cx="657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65 45</a:t>
                </a:r>
                <a:r>
                  <a:rPr lang="en-US" sz="1400" b="1" dirty="0">
                    <a:solidFill>
                      <a:srgbClr val="132A6D"/>
                    </a:solidFill>
                    <a:latin typeface="+mj-lt"/>
                    <a:cs typeface="Times New Roman" panose="02020603050405020304" pitchFamily="18" charset="0"/>
                  </a:rPr>
                  <a:t>  </a:t>
                </a:r>
                <a:endParaRPr lang="en-US" sz="14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DDA28586-EE98-4E1A-BBC4-B5EA5FBD4908}"/>
              </a:ext>
            </a:extLst>
          </p:cNvPr>
          <p:cNvGrpSpPr/>
          <p:nvPr/>
        </p:nvGrpSpPr>
        <p:grpSpPr>
          <a:xfrm>
            <a:off x="4381524" y="1832226"/>
            <a:ext cx="5238086" cy="4191683"/>
            <a:chOff x="6285851" y="2600119"/>
            <a:chExt cx="5100497" cy="4211265"/>
          </a:xfrm>
        </p:grpSpPr>
        <p:grpSp>
          <p:nvGrpSpPr>
            <p:cNvPr id="96" name="Group 95">
              <a:extLst>
                <a:ext uri="{FF2B5EF4-FFF2-40B4-BE49-F238E27FC236}">
                  <a16:creationId xmlns="" xmlns:a16="http://schemas.microsoft.com/office/drawing/2014/main" id="{5F009FF9-8AF3-4FA9-8CAF-681D7A337FCE}"/>
                </a:ext>
              </a:extLst>
            </p:cNvPr>
            <p:cNvGrpSpPr/>
            <p:nvPr/>
          </p:nvGrpSpPr>
          <p:grpSpPr>
            <a:xfrm>
              <a:off x="6537164" y="2798889"/>
              <a:ext cx="4849184" cy="4012495"/>
              <a:chOff x="6536928" y="2797819"/>
              <a:chExt cx="4824069" cy="3916810"/>
            </a:xfrm>
          </p:grpSpPr>
          <p:pic>
            <p:nvPicPr>
              <p:cNvPr id="100" name="Picture 99">
                <a:extLst>
                  <a:ext uri="{FF2B5EF4-FFF2-40B4-BE49-F238E27FC236}">
                    <a16:creationId xmlns="" xmlns:a16="http://schemas.microsoft.com/office/drawing/2014/main" id="{BC7D4E67-86BA-4437-B1DC-95204CC68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6928" y="2797819"/>
                <a:ext cx="325703" cy="351695"/>
              </a:xfrm>
              <a:prstGeom prst="rect">
                <a:avLst/>
              </a:prstGeom>
            </p:spPr>
          </p:pic>
          <p:cxnSp>
            <p:nvCxnSpPr>
              <p:cNvPr id="101" name="Straight Arrow Connector 100">
                <a:extLst>
                  <a:ext uri="{FF2B5EF4-FFF2-40B4-BE49-F238E27FC236}">
                    <a16:creationId xmlns="" xmlns:a16="http://schemas.microsoft.com/office/drawing/2014/main" id="{68B80255-1945-4B0E-A0FE-0BF5D20041D3}"/>
                  </a:ext>
                </a:extLst>
              </p:cNvPr>
              <p:cNvCxnSpPr>
                <a:cxnSpLocks/>
                <a:endCxn id="100" idx="2"/>
              </p:cNvCxnSpPr>
              <p:nvPr/>
            </p:nvCxnSpPr>
            <p:spPr>
              <a:xfrm flipH="1" flipV="1">
                <a:off x="6699779" y="3149514"/>
                <a:ext cx="4661218" cy="356511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="" xmlns:a16="http://schemas.microsoft.com/office/drawing/2014/main" id="{9B14FED4-581F-4489-B694-C94F8FF2F9CB}"/>
                </a:ext>
              </a:extLst>
            </p:cNvPr>
            <p:cNvGrpSpPr/>
            <p:nvPr/>
          </p:nvGrpSpPr>
          <p:grpSpPr>
            <a:xfrm>
              <a:off x="6285851" y="2600119"/>
              <a:ext cx="657150" cy="307777"/>
              <a:chOff x="3026071" y="3066254"/>
              <a:chExt cx="657150" cy="307777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="" xmlns:a16="http://schemas.microsoft.com/office/drawing/2014/main" id="{4CDB324F-9A45-4E6D-8C3A-E4B428E79E5B}"/>
                  </a:ext>
                </a:extLst>
              </p:cNvPr>
              <p:cNvSpPr/>
              <p:nvPr/>
            </p:nvSpPr>
            <p:spPr>
              <a:xfrm>
                <a:off x="3107934" y="3132574"/>
                <a:ext cx="219751" cy="1837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="" xmlns:a16="http://schemas.microsoft.com/office/drawing/2014/main" id="{DE3E4FD7-EF5E-44B5-B5B3-4243A185E004}"/>
                  </a:ext>
                </a:extLst>
              </p:cNvPr>
              <p:cNvSpPr txBox="1"/>
              <p:nvPr/>
            </p:nvSpPr>
            <p:spPr>
              <a:xfrm>
                <a:off x="3026071" y="3066254"/>
                <a:ext cx="657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54</a:t>
                </a:r>
                <a:r>
                  <a:rPr lang="en-US" sz="1400" b="1" dirty="0">
                    <a:solidFill>
                      <a:srgbClr val="132A6D"/>
                    </a:solidFill>
                    <a:latin typeface="+mj-lt"/>
                    <a:cs typeface="Times New Roman" panose="02020603050405020304" pitchFamily="18" charset="0"/>
                  </a:rPr>
                  <a:t>  </a:t>
                </a:r>
                <a:endParaRPr lang="en-US" sz="14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D3AC6A8D-2089-422E-A802-2A83FBECC958}"/>
              </a:ext>
            </a:extLst>
          </p:cNvPr>
          <p:cNvGrpSpPr/>
          <p:nvPr/>
        </p:nvGrpSpPr>
        <p:grpSpPr>
          <a:xfrm>
            <a:off x="4166728" y="2346950"/>
            <a:ext cx="5463598" cy="3717163"/>
            <a:chOff x="6205463" y="2825452"/>
            <a:chExt cx="5320085" cy="3734527"/>
          </a:xfrm>
        </p:grpSpPr>
        <p:grpSp>
          <p:nvGrpSpPr>
            <p:cNvPr id="84" name="Group 83">
              <a:extLst>
                <a:ext uri="{FF2B5EF4-FFF2-40B4-BE49-F238E27FC236}">
                  <a16:creationId xmlns="" xmlns:a16="http://schemas.microsoft.com/office/drawing/2014/main" id="{168DB973-2EB8-4085-8A8F-1CA482387AFD}"/>
                </a:ext>
              </a:extLst>
            </p:cNvPr>
            <p:cNvGrpSpPr/>
            <p:nvPr/>
          </p:nvGrpSpPr>
          <p:grpSpPr>
            <a:xfrm>
              <a:off x="6529173" y="2825452"/>
              <a:ext cx="4996375" cy="3734527"/>
              <a:chOff x="6528979" y="2823749"/>
              <a:chExt cx="4970498" cy="3645469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="" xmlns:a16="http://schemas.microsoft.com/office/drawing/2014/main" id="{372C3BA4-360A-47E7-8BAE-EF4548C57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28979" y="2823749"/>
                <a:ext cx="307905" cy="332476"/>
              </a:xfrm>
              <a:prstGeom prst="rect">
                <a:avLst/>
              </a:prstGeom>
            </p:spPr>
          </p:pic>
          <p:cxnSp>
            <p:nvCxnSpPr>
              <p:cNvPr id="90" name="Straight Arrow Connector 89">
                <a:extLst>
                  <a:ext uri="{FF2B5EF4-FFF2-40B4-BE49-F238E27FC236}">
                    <a16:creationId xmlns="" xmlns:a16="http://schemas.microsoft.com/office/drawing/2014/main" id="{158BABAA-871A-408F-8E2D-0974E471A51A}"/>
                  </a:ext>
                </a:extLst>
              </p:cNvPr>
              <p:cNvCxnSpPr>
                <a:cxnSpLocks/>
                <a:endCxn id="89" idx="2"/>
              </p:cNvCxnSpPr>
              <p:nvPr/>
            </p:nvCxnSpPr>
            <p:spPr>
              <a:xfrm flipH="1" flipV="1">
                <a:off x="6682932" y="3156225"/>
                <a:ext cx="4816545" cy="331299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="" xmlns:a16="http://schemas.microsoft.com/office/drawing/2014/main" id="{2930F6A5-FB91-4ACF-B34F-D41A2F639294}"/>
                </a:ext>
              </a:extLst>
            </p:cNvPr>
            <p:cNvGrpSpPr/>
            <p:nvPr/>
          </p:nvGrpSpPr>
          <p:grpSpPr>
            <a:xfrm>
              <a:off x="6205463" y="2845514"/>
              <a:ext cx="481887" cy="307777"/>
              <a:chOff x="2945683" y="3311649"/>
              <a:chExt cx="481887" cy="307777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="" xmlns:a16="http://schemas.microsoft.com/office/drawing/2014/main" id="{ED65ECE6-D1D9-431C-AF38-02AE5B7EE6D1}"/>
                  </a:ext>
                </a:extLst>
              </p:cNvPr>
              <p:cNvSpPr/>
              <p:nvPr/>
            </p:nvSpPr>
            <p:spPr>
              <a:xfrm>
                <a:off x="3028757" y="3370094"/>
                <a:ext cx="219751" cy="1837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6B610897-7721-480F-8C0F-851910E02037}"/>
                  </a:ext>
                </a:extLst>
              </p:cNvPr>
              <p:cNvSpPr txBox="1"/>
              <p:nvPr/>
            </p:nvSpPr>
            <p:spPr>
              <a:xfrm>
                <a:off x="2945683" y="3311649"/>
                <a:ext cx="4818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55</a:t>
                </a:r>
                <a:r>
                  <a:rPr lang="en-US" sz="1400" b="1" dirty="0">
                    <a:solidFill>
                      <a:srgbClr val="132A6D"/>
                    </a:solidFill>
                    <a:latin typeface="+mj-lt"/>
                    <a:cs typeface="Times New Roman" panose="02020603050405020304" pitchFamily="18" charset="0"/>
                  </a:rPr>
                  <a:t>  </a:t>
                </a:r>
                <a:endParaRPr lang="en-US" sz="14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1" name="TextBox 140">
            <a:hlinkClick r:id="" action="ppaction://noaction"/>
            <a:extLst>
              <a:ext uri="{FF2B5EF4-FFF2-40B4-BE49-F238E27FC236}">
                <a16:creationId xmlns="" xmlns:a16="http://schemas.microsoft.com/office/drawing/2014/main" id="{5D5CBC88-6B07-451D-8783-47C70C61F5C2}"/>
              </a:ext>
            </a:extLst>
          </p:cNvPr>
          <p:cNvSpPr txBox="1"/>
          <p:nvPr/>
        </p:nvSpPr>
        <p:spPr>
          <a:xfrm>
            <a:off x="5017463" y="2195756"/>
            <a:ext cx="71238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>
                <a:solidFill>
                  <a:srgbClr val="28529F"/>
                </a:solidFill>
              </a:rPr>
              <a:t>Tan </a:t>
            </a:r>
            <a:r>
              <a:rPr lang="en-US" sz="700" b="1" dirty="0" err="1">
                <a:solidFill>
                  <a:srgbClr val="28529F"/>
                </a:solidFill>
              </a:rPr>
              <a:t>Cang</a:t>
            </a:r>
            <a:r>
              <a:rPr lang="en-US" sz="700" b="1" dirty="0">
                <a:solidFill>
                  <a:srgbClr val="28529F"/>
                </a:solidFill>
              </a:rPr>
              <a:t> – Cat Lai TML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A1704DE-7C59-407B-A6BD-D1808BFBE3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36" y="5858917"/>
            <a:ext cx="449614" cy="485495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B03D1521-4882-43D9-8AFC-085F3F3C355D}"/>
              </a:ext>
            </a:extLst>
          </p:cNvPr>
          <p:cNvCxnSpPr>
            <a:cxnSpLocks/>
          </p:cNvCxnSpPr>
          <p:nvPr/>
        </p:nvCxnSpPr>
        <p:spPr>
          <a:xfrm flipV="1">
            <a:off x="10272677" y="6037638"/>
            <a:ext cx="351522" cy="3236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="" xmlns:a16="http://schemas.microsoft.com/office/drawing/2014/main" id="{5157CA29-8AE2-4E71-AD79-357BEA6CA57F}"/>
              </a:ext>
            </a:extLst>
          </p:cNvPr>
          <p:cNvCxnSpPr>
            <a:cxnSpLocks/>
          </p:cNvCxnSpPr>
          <p:nvPr/>
        </p:nvCxnSpPr>
        <p:spPr>
          <a:xfrm flipH="1">
            <a:off x="10338040" y="6100434"/>
            <a:ext cx="339485" cy="31275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>
            <a:extLst>
              <a:ext uri="{FF2B5EF4-FFF2-40B4-BE49-F238E27FC236}">
                <a16:creationId xmlns="" xmlns:a16="http://schemas.microsoft.com/office/drawing/2014/main" id="{54080233-F80C-4E8F-AB22-7CCBD1804D5E}"/>
              </a:ext>
            </a:extLst>
          </p:cNvPr>
          <p:cNvGrpSpPr/>
          <p:nvPr/>
        </p:nvGrpSpPr>
        <p:grpSpPr>
          <a:xfrm>
            <a:off x="6031725" y="119192"/>
            <a:ext cx="3672609" cy="5867040"/>
            <a:chOff x="5749185" y="1808699"/>
            <a:chExt cx="3168964" cy="5049200"/>
          </a:xfrm>
        </p:grpSpPr>
        <p:grpSp>
          <p:nvGrpSpPr>
            <p:cNvPr id="142" name="Group 141">
              <a:extLst>
                <a:ext uri="{FF2B5EF4-FFF2-40B4-BE49-F238E27FC236}">
                  <a16:creationId xmlns="" xmlns:a16="http://schemas.microsoft.com/office/drawing/2014/main" id="{90CD7206-BEB0-4389-8811-71B9A57AC283}"/>
                </a:ext>
              </a:extLst>
            </p:cNvPr>
            <p:cNvGrpSpPr/>
            <p:nvPr/>
          </p:nvGrpSpPr>
          <p:grpSpPr>
            <a:xfrm>
              <a:off x="5749185" y="1808699"/>
              <a:ext cx="3168964" cy="5049200"/>
              <a:chOff x="5748882" y="1809598"/>
              <a:chExt cx="3155640" cy="4961909"/>
            </a:xfrm>
          </p:grpSpPr>
          <p:pic>
            <p:nvPicPr>
              <p:cNvPr id="147" name="Picture 146">
                <a:extLst>
                  <a:ext uri="{FF2B5EF4-FFF2-40B4-BE49-F238E27FC236}">
                    <a16:creationId xmlns="" xmlns:a16="http://schemas.microsoft.com/office/drawing/2014/main" id="{48348F41-2D00-4202-92DC-5569D888A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48882" y="1809598"/>
                <a:ext cx="485554" cy="524303"/>
              </a:xfrm>
              <a:prstGeom prst="rect">
                <a:avLst/>
              </a:prstGeom>
            </p:spPr>
          </p:pic>
          <p:cxnSp>
            <p:nvCxnSpPr>
              <p:cNvPr id="148" name="Straight Arrow Connector 147">
                <a:extLst>
                  <a:ext uri="{FF2B5EF4-FFF2-40B4-BE49-F238E27FC236}">
                    <a16:creationId xmlns="" xmlns:a16="http://schemas.microsoft.com/office/drawing/2014/main" id="{68177D31-B01E-4D37-BC44-34F56AF008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69203" y="2430362"/>
                <a:ext cx="2735319" cy="434114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oup 142">
              <a:extLst>
                <a:ext uri="{FF2B5EF4-FFF2-40B4-BE49-F238E27FC236}">
                  <a16:creationId xmlns="" xmlns:a16="http://schemas.microsoft.com/office/drawing/2014/main" id="{E460DA96-67AC-4E69-A01C-791D5E8FDC65}"/>
                </a:ext>
              </a:extLst>
            </p:cNvPr>
            <p:cNvGrpSpPr/>
            <p:nvPr/>
          </p:nvGrpSpPr>
          <p:grpSpPr>
            <a:xfrm>
              <a:off x="6115455" y="1831796"/>
              <a:ext cx="657150" cy="307777"/>
              <a:chOff x="2774289" y="3286770"/>
              <a:chExt cx="657150" cy="307777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="" xmlns:a16="http://schemas.microsoft.com/office/drawing/2014/main" id="{B413D1E2-A3B0-41AD-920C-572F506AA7E9}"/>
                  </a:ext>
                </a:extLst>
              </p:cNvPr>
              <p:cNvSpPr/>
              <p:nvPr/>
            </p:nvSpPr>
            <p:spPr>
              <a:xfrm>
                <a:off x="2875580" y="3356556"/>
                <a:ext cx="219751" cy="183784"/>
              </a:xfrm>
              <a:prstGeom prst="rect">
                <a:avLst/>
              </a:prstGeom>
              <a:solidFill>
                <a:srgbClr val="00529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="" xmlns:a16="http://schemas.microsoft.com/office/drawing/2014/main" id="{D2CD0D39-7747-4684-A68F-AC6ED0A9FAA3}"/>
                  </a:ext>
                </a:extLst>
              </p:cNvPr>
              <p:cNvSpPr/>
              <p:nvPr/>
            </p:nvSpPr>
            <p:spPr>
              <a:xfrm>
                <a:off x="3108630" y="3356556"/>
                <a:ext cx="219751" cy="183784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="" xmlns:a16="http://schemas.microsoft.com/office/drawing/2014/main" id="{5A30EF23-FBA8-4D87-AB0A-B2967163AE06}"/>
                  </a:ext>
                </a:extLst>
              </p:cNvPr>
              <p:cNvSpPr txBox="1"/>
              <p:nvPr/>
            </p:nvSpPr>
            <p:spPr>
              <a:xfrm>
                <a:off x="2774289" y="3286770"/>
                <a:ext cx="657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57 60</a:t>
                </a:r>
              </a:p>
            </p:txBody>
          </p:sp>
        </p:grpSp>
      </p:grp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D3EAE151-AEE0-4DDB-B152-10CCC5395E54}"/>
              </a:ext>
            </a:extLst>
          </p:cNvPr>
          <p:cNvCxnSpPr>
            <a:cxnSpLocks/>
          </p:cNvCxnSpPr>
          <p:nvPr/>
        </p:nvCxnSpPr>
        <p:spPr>
          <a:xfrm flipH="1" flipV="1">
            <a:off x="7500721" y="333800"/>
            <a:ext cx="2203613" cy="5652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="" xmlns:a16="http://schemas.microsoft.com/office/drawing/2014/main" id="{D3EAE151-AEE0-4DDB-B152-10CCC5395E54}"/>
              </a:ext>
            </a:extLst>
          </p:cNvPr>
          <p:cNvCxnSpPr>
            <a:cxnSpLocks/>
          </p:cNvCxnSpPr>
          <p:nvPr/>
        </p:nvCxnSpPr>
        <p:spPr>
          <a:xfrm flipH="1" flipV="1">
            <a:off x="4465596" y="503486"/>
            <a:ext cx="5203867" cy="54827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241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04219DA-8E99-40BB-BC9C-795CE4936331}"/>
              </a:ext>
            </a:extLst>
          </p:cNvPr>
          <p:cNvGrpSpPr/>
          <p:nvPr/>
        </p:nvGrpSpPr>
        <p:grpSpPr>
          <a:xfrm>
            <a:off x="0" y="-60675"/>
            <a:ext cx="12184746" cy="6918675"/>
            <a:chOff x="7255" y="-43542"/>
            <a:chExt cx="12184746" cy="6918675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5DEFFA20-4CD7-4BF8-BE70-877D62378BA2}"/>
                </a:ext>
              </a:extLst>
            </p:cNvPr>
            <p:cNvGrpSpPr/>
            <p:nvPr/>
          </p:nvGrpSpPr>
          <p:grpSpPr>
            <a:xfrm>
              <a:off x="7255" y="-43542"/>
              <a:ext cx="12184746" cy="6918675"/>
              <a:chOff x="-289981" y="28137"/>
              <a:chExt cx="9138560" cy="518900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FD19F971-961F-42EC-87E4-4E01DAF7C9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89981" y="28137"/>
                <a:ext cx="9138560" cy="518900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2B1937CB-5E86-43D4-96A6-C23C513EF2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192417" y="1423760"/>
                <a:ext cx="324873" cy="33112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B0726AC9-B150-44D2-8DD7-FAE420035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111788" y="927040"/>
                <a:ext cx="345656" cy="331580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0E46B39-634B-4783-9F60-8D2859F75202}"/>
                </a:ext>
              </a:extLst>
            </p:cNvPr>
            <p:cNvSpPr/>
            <p:nvPr/>
          </p:nvSpPr>
          <p:spPr>
            <a:xfrm>
              <a:off x="7858438" y="1884460"/>
              <a:ext cx="1175979" cy="26658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 </a:t>
              </a:r>
            </a:p>
            <a:p>
              <a:pPr algn="ctr"/>
              <a:endParaRPr lang="en-US" sz="2400" dirty="0"/>
            </a:p>
          </p:txBody>
        </p:sp>
        <p:sp>
          <p:nvSpPr>
            <p:cNvPr id="7" name="Freeform 37">
              <a:extLst>
                <a:ext uri="{FF2B5EF4-FFF2-40B4-BE49-F238E27FC236}">
                  <a16:creationId xmlns="" xmlns:a16="http://schemas.microsoft.com/office/drawing/2014/main" id="{AB397EE2-D692-4DFC-8C66-4A70E2E1DA59}"/>
                </a:ext>
              </a:extLst>
            </p:cNvPr>
            <p:cNvSpPr/>
            <p:nvPr/>
          </p:nvSpPr>
          <p:spPr>
            <a:xfrm rot="250649">
              <a:off x="7998521" y="1858293"/>
              <a:ext cx="120649" cy="355600"/>
            </a:xfrm>
            <a:custGeom>
              <a:avLst/>
              <a:gdLst>
                <a:gd name="connsiteX0" fmla="*/ 0 w 95520"/>
                <a:gd name="connsiteY0" fmla="*/ 266700 h 266700"/>
                <a:gd name="connsiteX1" fmla="*/ 4762 w 95520"/>
                <a:gd name="connsiteY1" fmla="*/ 247650 h 266700"/>
                <a:gd name="connsiteX2" fmla="*/ 14287 w 95520"/>
                <a:gd name="connsiteY2" fmla="*/ 233363 h 266700"/>
                <a:gd name="connsiteX3" fmla="*/ 19050 w 95520"/>
                <a:gd name="connsiteY3" fmla="*/ 223838 h 266700"/>
                <a:gd name="connsiteX4" fmla="*/ 21431 w 95520"/>
                <a:gd name="connsiteY4" fmla="*/ 216694 h 266700"/>
                <a:gd name="connsiteX5" fmla="*/ 26194 w 95520"/>
                <a:gd name="connsiteY5" fmla="*/ 209550 h 266700"/>
                <a:gd name="connsiteX6" fmla="*/ 42862 w 95520"/>
                <a:gd name="connsiteY6" fmla="*/ 159544 h 266700"/>
                <a:gd name="connsiteX7" fmla="*/ 50006 w 95520"/>
                <a:gd name="connsiteY7" fmla="*/ 138113 h 266700"/>
                <a:gd name="connsiteX8" fmla="*/ 52387 w 95520"/>
                <a:gd name="connsiteY8" fmla="*/ 130969 h 266700"/>
                <a:gd name="connsiteX9" fmla="*/ 57150 w 95520"/>
                <a:gd name="connsiteY9" fmla="*/ 123825 h 266700"/>
                <a:gd name="connsiteX10" fmla="*/ 59531 w 95520"/>
                <a:gd name="connsiteY10" fmla="*/ 116682 h 266700"/>
                <a:gd name="connsiteX11" fmla="*/ 69056 w 95520"/>
                <a:gd name="connsiteY11" fmla="*/ 102394 h 266700"/>
                <a:gd name="connsiteX12" fmla="*/ 76200 w 95520"/>
                <a:gd name="connsiteY12" fmla="*/ 88107 h 266700"/>
                <a:gd name="connsiteX13" fmla="*/ 83344 w 95520"/>
                <a:gd name="connsiteY13" fmla="*/ 66675 h 266700"/>
                <a:gd name="connsiteX14" fmla="*/ 85725 w 95520"/>
                <a:gd name="connsiteY14" fmla="*/ 59532 h 266700"/>
                <a:gd name="connsiteX15" fmla="*/ 88106 w 95520"/>
                <a:gd name="connsiteY15" fmla="*/ 50007 h 266700"/>
                <a:gd name="connsiteX16" fmla="*/ 90487 w 95520"/>
                <a:gd name="connsiteY16" fmla="*/ 42863 h 266700"/>
                <a:gd name="connsiteX17" fmla="*/ 92869 w 95520"/>
                <a:gd name="connsiteY17" fmla="*/ 30957 h 266700"/>
                <a:gd name="connsiteX18" fmla="*/ 95250 w 95520"/>
                <a:gd name="connsiteY18" fmla="*/ 23813 h 266700"/>
                <a:gd name="connsiteX19" fmla="*/ 95250 w 95520"/>
                <a:gd name="connsiteY19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520" h="266700">
                  <a:moveTo>
                    <a:pt x="0" y="266700"/>
                  </a:moveTo>
                  <a:cubicBezTo>
                    <a:pt x="659" y="263403"/>
                    <a:pt x="2474" y="251768"/>
                    <a:pt x="4762" y="247650"/>
                  </a:cubicBezTo>
                  <a:cubicBezTo>
                    <a:pt x="7542" y="242647"/>
                    <a:pt x="11727" y="238482"/>
                    <a:pt x="14287" y="233363"/>
                  </a:cubicBezTo>
                  <a:cubicBezTo>
                    <a:pt x="15875" y="230188"/>
                    <a:pt x="17652" y="227101"/>
                    <a:pt x="19050" y="223838"/>
                  </a:cubicBezTo>
                  <a:cubicBezTo>
                    <a:pt x="20039" y="221531"/>
                    <a:pt x="20308" y="218939"/>
                    <a:pt x="21431" y="216694"/>
                  </a:cubicBezTo>
                  <a:cubicBezTo>
                    <a:pt x="22711" y="214134"/>
                    <a:pt x="24606" y="211931"/>
                    <a:pt x="26194" y="209550"/>
                  </a:cubicBezTo>
                  <a:lnTo>
                    <a:pt x="42862" y="159544"/>
                  </a:lnTo>
                  <a:lnTo>
                    <a:pt x="50006" y="138113"/>
                  </a:lnTo>
                  <a:cubicBezTo>
                    <a:pt x="50800" y="135732"/>
                    <a:pt x="50995" y="133057"/>
                    <a:pt x="52387" y="130969"/>
                  </a:cubicBezTo>
                  <a:lnTo>
                    <a:pt x="57150" y="123825"/>
                  </a:lnTo>
                  <a:cubicBezTo>
                    <a:pt x="57944" y="121444"/>
                    <a:pt x="58312" y="118876"/>
                    <a:pt x="59531" y="116682"/>
                  </a:cubicBezTo>
                  <a:cubicBezTo>
                    <a:pt x="62311" y="111678"/>
                    <a:pt x="67246" y="107824"/>
                    <a:pt x="69056" y="102394"/>
                  </a:cubicBezTo>
                  <a:cubicBezTo>
                    <a:pt x="72342" y="92535"/>
                    <a:pt x="70044" y="97338"/>
                    <a:pt x="76200" y="88107"/>
                  </a:cubicBezTo>
                  <a:lnTo>
                    <a:pt x="83344" y="66675"/>
                  </a:lnTo>
                  <a:cubicBezTo>
                    <a:pt x="84138" y="64294"/>
                    <a:pt x="85116" y="61967"/>
                    <a:pt x="85725" y="59532"/>
                  </a:cubicBezTo>
                  <a:cubicBezTo>
                    <a:pt x="86519" y="56357"/>
                    <a:pt x="87207" y="53154"/>
                    <a:pt x="88106" y="50007"/>
                  </a:cubicBezTo>
                  <a:cubicBezTo>
                    <a:pt x="88796" y="47593"/>
                    <a:pt x="89878" y="45298"/>
                    <a:pt x="90487" y="42863"/>
                  </a:cubicBezTo>
                  <a:cubicBezTo>
                    <a:pt x="91469" y="38937"/>
                    <a:pt x="91887" y="34883"/>
                    <a:pt x="92869" y="30957"/>
                  </a:cubicBezTo>
                  <a:cubicBezTo>
                    <a:pt x="93478" y="28522"/>
                    <a:pt x="95058" y="26316"/>
                    <a:pt x="95250" y="23813"/>
                  </a:cubicBezTo>
                  <a:cubicBezTo>
                    <a:pt x="95859" y="15899"/>
                    <a:pt x="95250" y="7938"/>
                    <a:pt x="95250" y="0"/>
                  </a:cubicBezTo>
                </a:path>
              </a:pathLst>
            </a:custGeom>
            <a:solidFill>
              <a:srgbClr val="E9EDF5"/>
            </a:solidFill>
            <a:ln w="12700">
              <a:solidFill>
                <a:srgbClr val="829A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Freeform 38">
              <a:extLst>
                <a:ext uri="{FF2B5EF4-FFF2-40B4-BE49-F238E27FC236}">
                  <a16:creationId xmlns="" xmlns:a16="http://schemas.microsoft.com/office/drawing/2014/main" id="{B0B743F1-F21B-4AC5-A11F-457737914AE5}"/>
                </a:ext>
              </a:extLst>
            </p:cNvPr>
            <p:cNvSpPr/>
            <p:nvPr/>
          </p:nvSpPr>
          <p:spPr>
            <a:xfrm rot="21247574">
              <a:off x="8346834" y="1843534"/>
              <a:ext cx="203200" cy="405916"/>
            </a:xfrm>
            <a:custGeom>
              <a:avLst/>
              <a:gdLst>
                <a:gd name="connsiteX0" fmla="*/ 0 w 157162"/>
                <a:gd name="connsiteY0" fmla="*/ 0 h 297656"/>
                <a:gd name="connsiteX1" fmla="*/ 7144 w 157162"/>
                <a:gd name="connsiteY1" fmla="*/ 26193 h 297656"/>
                <a:gd name="connsiteX2" fmla="*/ 9525 w 157162"/>
                <a:gd name="connsiteY2" fmla="*/ 33337 h 297656"/>
                <a:gd name="connsiteX3" fmla="*/ 11906 w 157162"/>
                <a:gd name="connsiteY3" fmla="*/ 40481 h 297656"/>
                <a:gd name="connsiteX4" fmla="*/ 16669 w 157162"/>
                <a:gd name="connsiteY4" fmla="*/ 47625 h 297656"/>
                <a:gd name="connsiteX5" fmla="*/ 23812 w 157162"/>
                <a:gd name="connsiteY5" fmla="*/ 61912 h 297656"/>
                <a:gd name="connsiteX6" fmla="*/ 28575 w 157162"/>
                <a:gd name="connsiteY6" fmla="*/ 76200 h 297656"/>
                <a:gd name="connsiteX7" fmla="*/ 33337 w 157162"/>
                <a:gd name="connsiteY7" fmla="*/ 90487 h 297656"/>
                <a:gd name="connsiteX8" fmla="*/ 35719 w 157162"/>
                <a:gd name="connsiteY8" fmla="*/ 97631 h 297656"/>
                <a:gd name="connsiteX9" fmla="*/ 40481 w 157162"/>
                <a:gd name="connsiteY9" fmla="*/ 104775 h 297656"/>
                <a:gd name="connsiteX10" fmla="*/ 42862 w 157162"/>
                <a:gd name="connsiteY10" fmla="*/ 111918 h 297656"/>
                <a:gd name="connsiteX11" fmla="*/ 52387 w 157162"/>
                <a:gd name="connsiteY11" fmla="*/ 126206 h 297656"/>
                <a:gd name="connsiteX12" fmla="*/ 57150 w 157162"/>
                <a:gd name="connsiteY12" fmla="*/ 140493 h 297656"/>
                <a:gd name="connsiteX13" fmla="*/ 66675 w 157162"/>
                <a:gd name="connsiteY13" fmla="*/ 154781 h 297656"/>
                <a:gd name="connsiteX14" fmla="*/ 76200 w 157162"/>
                <a:gd name="connsiteY14" fmla="*/ 169068 h 297656"/>
                <a:gd name="connsiteX15" fmla="*/ 92869 w 157162"/>
                <a:gd name="connsiteY15" fmla="*/ 188118 h 297656"/>
                <a:gd name="connsiteX16" fmla="*/ 95250 w 157162"/>
                <a:gd name="connsiteY16" fmla="*/ 195262 h 297656"/>
                <a:gd name="connsiteX17" fmla="*/ 104775 w 157162"/>
                <a:gd name="connsiteY17" fmla="*/ 209550 h 297656"/>
                <a:gd name="connsiteX18" fmla="*/ 114300 w 157162"/>
                <a:gd name="connsiteY18" fmla="*/ 221456 h 297656"/>
                <a:gd name="connsiteX19" fmla="*/ 123825 w 157162"/>
                <a:gd name="connsiteY19" fmla="*/ 235743 h 297656"/>
                <a:gd name="connsiteX20" fmla="*/ 126206 w 157162"/>
                <a:gd name="connsiteY20" fmla="*/ 242887 h 297656"/>
                <a:gd name="connsiteX21" fmla="*/ 135731 w 157162"/>
                <a:gd name="connsiteY21" fmla="*/ 257175 h 297656"/>
                <a:gd name="connsiteX22" fmla="*/ 138112 w 157162"/>
                <a:gd name="connsiteY22" fmla="*/ 264318 h 297656"/>
                <a:gd name="connsiteX23" fmla="*/ 147637 w 157162"/>
                <a:gd name="connsiteY23" fmla="*/ 278606 h 297656"/>
                <a:gd name="connsiteX24" fmla="*/ 150019 w 157162"/>
                <a:gd name="connsiteY24" fmla="*/ 285750 h 297656"/>
                <a:gd name="connsiteX25" fmla="*/ 154781 w 157162"/>
                <a:gd name="connsiteY25" fmla="*/ 292893 h 297656"/>
                <a:gd name="connsiteX26" fmla="*/ 157162 w 157162"/>
                <a:gd name="connsiteY26" fmla="*/ 297656 h 2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7162" h="297656">
                  <a:moveTo>
                    <a:pt x="0" y="0"/>
                  </a:moveTo>
                  <a:cubicBezTo>
                    <a:pt x="3366" y="16832"/>
                    <a:pt x="1100" y="8062"/>
                    <a:pt x="7144" y="26193"/>
                  </a:cubicBezTo>
                  <a:lnTo>
                    <a:pt x="9525" y="33337"/>
                  </a:lnTo>
                  <a:cubicBezTo>
                    <a:pt x="10319" y="35718"/>
                    <a:pt x="10514" y="38393"/>
                    <a:pt x="11906" y="40481"/>
                  </a:cubicBezTo>
                  <a:lnTo>
                    <a:pt x="16669" y="47625"/>
                  </a:lnTo>
                  <a:cubicBezTo>
                    <a:pt x="25352" y="73673"/>
                    <a:pt x="11504" y="34219"/>
                    <a:pt x="23812" y="61912"/>
                  </a:cubicBezTo>
                  <a:cubicBezTo>
                    <a:pt x="25851" y="66500"/>
                    <a:pt x="26987" y="71437"/>
                    <a:pt x="28575" y="76200"/>
                  </a:cubicBezTo>
                  <a:lnTo>
                    <a:pt x="33337" y="90487"/>
                  </a:lnTo>
                  <a:cubicBezTo>
                    <a:pt x="34131" y="92868"/>
                    <a:pt x="34327" y="95542"/>
                    <a:pt x="35719" y="97631"/>
                  </a:cubicBezTo>
                  <a:cubicBezTo>
                    <a:pt x="37306" y="100012"/>
                    <a:pt x="39201" y="102215"/>
                    <a:pt x="40481" y="104775"/>
                  </a:cubicBezTo>
                  <a:cubicBezTo>
                    <a:pt x="41603" y="107020"/>
                    <a:pt x="41643" y="109724"/>
                    <a:pt x="42862" y="111918"/>
                  </a:cubicBezTo>
                  <a:cubicBezTo>
                    <a:pt x="45642" y="116922"/>
                    <a:pt x="50577" y="120776"/>
                    <a:pt x="52387" y="126206"/>
                  </a:cubicBezTo>
                  <a:cubicBezTo>
                    <a:pt x="53975" y="130968"/>
                    <a:pt x="54365" y="136316"/>
                    <a:pt x="57150" y="140493"/>
                  </a:cubicBezTo>
                  <a:lnTo>
                    <a:pt x="66675" y="154781"/>
                  </a:lnTo>
                  <a:cubicBezTo>
                    <a:pt x="71229" y="168445"/>
                    <a:pt x="65794" y="155690"/>
                    <a:pt x="76200" y="169068"/>
                  </a:cubicBezTo>
                  <a:cubicBezTo>
                    <a:pt x="91160" y="188302"/>
                    <a:pt x="79038" y="178899"/>
                    <a:pt x="92869" y="188118"/>
                  </a:cubicBezTo>
                  <a:cubicBezTo>
                    <a:pt x="93663" y="190499"/>
                    <a:pt x="94031" y="193068"/>
                    <a:pt x="95250" y="195262"/>
                  </a:cubicBezTo>
                  <a:cubicBezTo>
                    <a:pt x="98030" y="200266"/>
                    <a:pt x="104775" y="209550"/>
                    <a:pt x="104775" y="209550"/>
                  </a:cubicBezTo>
                  <a:cubicBezTo>
                    <a:pt x="110137" y="225635"/>
                    <a:pt x="102701" y="208200"/>
                    <a:pt x="114300" y="221456"/>
                  </a:cubicBezTo>
                  <a:cubicBezTo>
                    <a:pt x="118069" y="225763"/>
                    <a:pt x="123825" y="235743"/>
                    <a:pt x="123825" y="235743"/>
                  </a:cubicBezTo>
                  <a:cubicBezTo>
                    <a:pt x="124619" y="238124"/>
                    <a:pt x="124987" y="240693"/>
                    <a:pt x="126206" y="242887"/>
                  </a:cubicBezTo>
                  <a:cubicBezTo>
                    <a:pt x="128986" y="247891"/>
                    <a:pt x="133921" y="251745"/>
                    <a:pt x="135731" y="257175"/>
                  </a:cubicBezTo>
                  <a:cubicBezTo>
                    <a:pt x="136525" y="259556"/>
                    <a:pt x="136893" y="262124"/>
                    <a:pt x="138112" y="264318"/>
                  </a:cubicBezTo>
                  <a:cubicBezTo>
                    <a:pt x="140892" y="269322"/>
                    <a:pt x="145826" y="273176"/>
                    <a:pt x="147637" y="278606"/>
                  </a:cubicBezTo>
                  <a:cubicBezTo>
                    <a:pt x="148431" y="280987"/>
                    <a:pt x="148896" y="283505"/>
                    <a:pt x="150019" y="285750"/>
                  </a:cubicBezTo>
                  <a:cubicBezTo>
                    <a:pt x="151299" y="288309"/>
                    <a:pt x="153309" y="290439"/>
                    <a:pt x="154781" y="292893"/>
                  </a:cubicBezTo>
                  <a:cubicBezTo>
                    <a:pt x="155694" y="294415"/>
                    <a:pt x="156368" y="296068"/>
                    <a:pt x="157162" y="297656"/>
                  </a:cubicBezTo>
                </a:path>
              </a:pathLst>
            </a:custGeom>
            <a:noFill/>
            <a:ln w="19050">
              <a:solidFill>
                <a:srgbClr val="829A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Freeform 45">
              <a:extLst>
                <a:ext uri="{FF2B5EF4-FFF2-40B4-BE49-F238E27FC236}">
                  <a16:creationId xmlns="" xmlns:a16="http://schemas.microsoft.com/office/drawing/2014/main" id="{B0E022AC-08F2-4B5A-BA97-B158BD31A67C}"/>
                </a:ext>
              </a:extLst>
            </p:cNvPr>
            <p:cNvSpPr/>
            <p:nvPr/>
          </p:nvSpPr>
          <p:spPr>
            <a:xfrm>
              <a:off x="8496426" y="1816770"/>
              <a:ext cx="193675" cy="362924"/>
            </a:xfrm>
            <a:custGeom>
              <a:avLst/>
              <a:gdLst>
                <a:gd name="connsiteX0" fmla="*/ 0 w 169069"/>
                <a:gd name="connsiteY0" fmla="*/ 0 h 280987"/>
                <a:gd name="connsiteX1" fmla="*/ 9525 w 169069"/>
                <a:gd name="connsiteY1" fmla="*/ 11906 h 280987"/>
                <a:gd name="connsiteX2" fmla="*/ 19050 w 169069"/>
                <a:gd name="connsiteY2" fmla="*/ 26194 h 280987"/>
                <a:gd name="connsiteX3" fmla="*/ 26194 w 169069"/>
                <a:gd name="connsiteY3" fmla="*/ 40481 h 280987"/>
                <a:gd name="connsiteX4" fmla="*/ 28575 w 169069"/>
                <a:gd name="connsiteY4" fmla="*/ 47625 h 280987"/>
                <a:gd name="connsiteX5" fmla="*/ 33337 w 169069"/>
                <a:gd name="connsiteY5" fmla="*/ 54769 h 280987"/>
                <a:gd name="connsiteX6" fmla="*/ 35719 w 169069"/>
                <a:gd name="connsiteY6" fmla="*/ 61912 h 280987"/>
                <a:gd name="connsiteX7" fmla="*/ 40481 w 169069"/>
                <a:gd name="connsiteY7" fmla="*/ 69056 h 280987"/>
                <a:gd name="connsiteX8" fmla="*/ 42862 w 169069"/>
                <a:gd name="connsiteY8" fmla="*/ 76200 h 280987"/>
                <a:gd name="connsiteX9" fmla="*/ 50006 w 169069"/>
                <a:gd name="connsiteY9" fmla="*/ 83344 h 280987"/>
                <a:gd name="connsiteX10" fmla="*/ 61912 w 169069"/>
                <a:gd name="connsiteY10" fmla="*/ 104775 h 280987"/>
                <a:gd name="connsiteX11" fmla="*/ 66675 w 169069"/>
                <a:gd name="connsiteY11" fmla="*/ 111919 h 280987"/>
                <a:gd name="connsiteX12" fmla="*/ 73819 w 169069"/>
                <a:gd name="connsiteY12" fmla="*/ 119062 h 280987"/>
                <a:gd name="connsiteX13" fmla="*/ 83344 w 169069"/>
                <a:gd name="connsiteY13" fmla="*/ 133350 h 280987"/>
                <a:gd name="connsiteX14" fmla="*/ 92869 w 169069"/>
                <a:gd name="connsiteY14" fmla="*/ 147637 h 280987"/>
                <a:gd name="connsiteX15" fmla="*/ 95250 w 169069"/>
                <a:gd name="connsiteY15" fmla="*/ 157162 h 280987"/>
                <a:gd name="connsiteX16" fmla="*/ 104775 w 169069"/>
                <a:gd name="connsiteY16" fmla="*/ 171450 h 280987"/>
                <a:gd name="connsiteX17" fmla="*/ 111919 w 169069"/>
                <a:gd name="connsiteY17" fmla="*/ 188119 h 280987"/>
                <a:gd name="connsiteX18" fmla="*/ 121444 w 169069"/>
                <a:gd name="connsiteY18" fmla="*/ 204787 h 280987"/>
                <a:gd name="connsiteX19" fmla="*/ 133350 w 169069"/>
                <a:gd name="connsiteY19" fmla="*/ 223837 h 280987"/>
                <a:gd name="connsiteX20" fmla="*/ 135731 w 169069"/>
                <a:gd name="connsiteY20" fmla="*/ 230981 h 280987"/>
                <a:gd name="connsiteX21" fmla="*/ 147637 w 169069"/>
                <a:gd name="connsiteY21" fmla="*/ 245269 h 280987"/>
                <a:gd name="connsiteX22" fmla="*/ 152400 w 169069"/>
                <a:gd name="connsiteY22" fmla="*/ 259556 h 280987"/>
                <a:gd name="connsiteX23" fmla="*/ 159544 w 169069"/>
                <a:gd name="connsiteY23" fmla="*/ 273844 h 280987"/>
                <a:gd name="connsiteX24" fmla="*/ 166687 w 169069"/>
                <a:gd name="connsiteY24" fmla="*/ 278606 h 280987"/>
                <a:gd name="connsiteX25" fmla="*/ 169069 w 169069"/>
                <a:gd name="connsiteY25" fmla="*/ 280987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9069" h="280987">
                  <a:moveTo>
                    <a:pt x="0" y="0"/>
                  </a:moveTo>
                  <a:cubicBezTo>
                    <a:pt x="3175" y="3969"/>
                    <a:pt x="6536" y="7796"/>
                    <a:pt x="9525" y="11906"/>
                  </a:cubicBezTo>
                  <a:cubicBezTo>
                    <a:pt x="12892" y="16535"/>
                    <a:pt x="19050" y="26194"/>
                    <a:pt x="19050" y="26194"/>
                  </a:cubicBezTo>
                  <a:cubicBezTo>
                    <a:pt x="25035" y="44150"/>
                    <a:pt x="16960" y="22014"/>
                    <a:pt x="26194" y="40481"/>
                  </a:cubicBezTo>
                  <a:cubicBezTo>
                    <a:pt x="27317" y="42726"/>
                    <a:pt x="27453" y="45380"/>
                    <a:pt x="28575" y="47625"/>
                  </a:cubicBezTo>
                  <a:cubicBezTo>
                    <a:pt x="29855" y="50185"/>
                    <a:pt x="32057" y="52209"/>
                    <a:pt x="33337" y="54769"/>
                  </a:cubicBezTo>
                  <a:cubicBezTo>
                    <a:pt x="34460" y="57014"/>
                    <a:pt x="34596" y="59667"/>
                    <a:pt x="35719" y="61912"/>
                  </a:cubicBezTo>
                  <a:cubicBezTo>
                    <a:pt x="36999" y="64472"/>
                    <a:pt x="39201" y="66496"/>
                    <a:pt x="40481" y="69056"/>
                  </a:cubicBezTo>
                  <a:cubicBezTo>
                    <a:pt x="41603" y="71301"/>
                    <a:pt x="41470" y="74111"/>
                    <a:pt x="42862" y="76200"/>
                  </a:cubicBezTo>
                  <a:cubicBezTo>
                    <a:pt x="44730" y="79002"/>
                    <a:pt x="47625" y="80963"/>
                    <a:pt x="50006" y="83344"/>
                  </a:cubicBezTo>
                  <a:cubicBezTo>
                    <a:pt x="54197" y="95917"/>
                    <a:pt x="50995" y="88400"/>
                    <a:pt x="61912" y="104775"/>
                  </a:cubicBezTo>
                  <a:cubicBezTo>
                    <a:pt x="63500" y="107156"/>
                    <a:pt x="64651" y="109895"/>
                    <a:pt x="66675" y="111919"/>
                  </a:cubicBezTo>
                  <a:cubicBezTo>
                    <a:pt x="69056" y="114300"/>
                    <a:pt x="71752" y="116404"/>
                    <a:pt x="73819" y="119062"/>
                  </a:cubicBezTo>
                  <a:cubicBezTo>
                    <a:pt x="77333" y="123580"/>
                    <a:pt x="83344" y="133350"/>
                    <a:pt x="83344" y="133350"/>
                  </a:cubicBezTo>
                  <a:cubicBezTo>
                    <a:pt x="90777" y="155653"/>
                    <a:pt x="78600" y="122668"/>
                    <a:pt x="92869" y="147637"/>
                  </a:cubicBezTo>
                  <a:cubicBezTo>
                    <a:pt x="94493" y="150478"/>
                    <a:pt x="93786" y="154235"/>
                    <a:pt x="95250" y="157162"/>
                  </a:cubicBezTo>
                  <a:cubicBezTo>
                    <a:pt x="97810" y="162282"/>
                    <a:pt x="104775" y="171450"/>
                    <a:pt x="104775" y="171450"/>
                  </a:cubicBezTo>
                  <a:cubicBezTo>
                    <a:pt x="107447" y="179467"/>
                    <a:pt x="107209" y="179878"/>
                    <a:pt x="111919" y="188119"/>
                  </a:cubicBezTo>
                  <a:cubicBezTo>
                    <a:pt x="117644" y="198137"/>
                    <a:pt x="116649" y="192800"/>
                    <a:pt x="121444" y="204787"/>
                  </a:cubicBezTo>
                  <a:cubicBezTo>
                    <a:pt x="128657" y="222821"/>
                    <a:pt x="121147" y="215703"/>
                    <a:pt x="133350" y="223837"/>
                  </a:cubicBezTo>
                  <a:cubicBezTo>
                    <a:pt x="134144" y="226218"/>
                    <a:pt x="134339" y="228892"/>
                    <a:pt x="135731" y="230981"/>
                  </a:cubicBezTo>
                  <a:cubicBezTo>
                    <a:pt x="143212" y="242202"/>
                    <a:pt x="142441" y="233578"/>
                    <a:pt x="147637" y="245269"/>
                  </a:cubicBezTo>
                  <a:cubicBezTo>
                    <a:pt x="149676" y="249856"/>
                    <a:pt x="150812" y="254794"/>
                    <a:pt x="152400" y="259556"/>
                  </a:cubicBezTo>
                  <a:cubicBezTo>
                    <a:pt x="154337" y="265368"/>
                    <a:pt x="154926" y="269226"/>
                    <a:pt x="159544" y="273844"/>
                  </a:cubicBezTo>
                  <a:cubicBezTo>
                    <a:pt x="161567" y="275867"/>
                    <a:pt x="164398" y="276889"/>
                    <a:pt x="166687" y="278606"/>
                  </a:cubicBezTo>
                  <a:cubicBezTo>
                    <a:pt x="167585" y="279280"/>
                    <a:pt x="168275" y="280193"/>
                    <a:pt x="169069" y="280987"/>
                  </a:cubicBezTo>
                </a:path>
              </a:pathLst>
            </a:custGeom>
            <a:solidFill>
              <a:srgbClr val="E9EDF5"/>
            </a:solidFill>
            <a:ln w="19050">
              <a:solidFill>
                <a:srgbClr val="829AC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4" name="Content Placeholder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803" y="5941669"/>
            <a:ext cx="401643" cy="479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D9B5064-B3D3-4E0F-81BC-4DF355864F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4973">
            <a:off x="9651520" y="5929124"/>
            <a:ext cx="1327663" cy="1085838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929555" y="5562271"/>
            <a:ext cx="2365611" cy="1380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821882" y="529936"/>
            <a:ext cx="15950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Đồng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Nai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3287" y="464125"/>
            <a:ext cx="15950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Bình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Dương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2564" y="4443845"/>
            <a:ext cx="16556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Long An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03705" y="2898857"/>
            <a:ext cx="15950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TP. HCM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88291" y="6427139"/>
            <a:ext cx="15950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Tiền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Giang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99624" y="4968117"/>
            <a:ext cx="119237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BRVT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9582142" y="1724891"/>
            <a:ext cx="247706" cy="361255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911967" y="6427139"/>
            <a:ext cx="3909915" cy="19111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634136" y="4980372"/>
            <a:ext cx="6187746" cy="97334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596228" y="3615920"/>
            <a:ext cx="3646941" cy="192905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1246503" y="1535020"/>
            <a:ext cx="7492017" cy="419930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0049182" y="5237018"/>
            <a:ext cx="1114508" cy="6059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3428323" y="144812"/>
            <a:ext cx="5060848" cy="1060821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with industrial parks, manufacturing zone in the South East of VN 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205" y="912553"/>
            <a:ext cx="507145" cy="5071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06" y="3959528"/>
            <a:ext cx="507145" cy="5071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74" y="-8837"/>
            <a:ext cx="507145" cy="5071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94" y="2340034"/>
            <a:ext cx="507145" cy="5071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07" y="4433596"/>
            <a:ext cx="507145" cy="5071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46" y="6007404"/>
            <a:ext cx="507145" cy="507145"/>
          </a:xfrm>
          <a:prstGeom prst="rect">
            <a:avLst/>
          </a:prstGeom>
        </p:spPr>
      </p:pic>
      <p:sp>
        <p:nvSpPr>
          <p:cNvPr id="43" name="TextBox 42">
            <a:hlinkClick r:id="" action="ppaction://noaction"/>
            <a:extLst>
              <a:ext uri="{FF2B5EF4-FFF2-40B4-BE49-F238E27FC236}">
                <a16:creationId xmlns="" xmlns:a16="http://schemas.microsoft.com/office/drawing/2014/main" id="{B36CC4A0-5105-4626-A7F1-8C2B55B6981E}"/>
              </a:ext>
            </a:extLst>
          </p:cNvPr>
          <p:cNvSpPr txBox="1"/>
          <p:nvPr/>
        </p:nvSpPr>
        <p:spPr>
          <a:xfrm>
            <a:off x="8563797" y="6206664"/>
            <a:ext cx="1391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8529F"/>
                </a:solidFill>
              </a:rPr>
              <a:t>TCTT</a:t>
            </a:r>
          </a:p>
        </p:txBody>
      </p:sp>
    </p:spTree>
    <p:extLst>
      <p:ext uri="{BB962C8B-B14F-4D97-AF65-F5344CB8AC3E}">
        <p14:creationId xmlns:p14="http://schemas.microsoft.com/office/powerpoint/2010/main" val="2800414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47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EB52A330-1BAF-4E25-852C-DA27A7B22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871"/>
            <a:ext cx="12192000" cy="708297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9F32612-5FE0-4BE4-B406-46E5464F6F29}"/>
              </a:ext>
            </a:extLst>
          </p:cNvPr>
          <p:cNvSpPr/>
          <p:nvPr/>
        </p:nvSpPr>
        <p:spPr>
          <a:xfrm rot="5400000" flipH="1">
            <a:off x="3381121" y="-3395137"/>
            <a:ext cx="5429758" cy="12192000"/>
          </a:xfrm>
          <a:prstGeom prst="rect">
            <a:avLst/>
          </a:prstGeom>
          <a:gradFill flip="none" rotWithShape="1">
            <a:gsLst>
              <a:gs pos="0">
                <a:srgbClr val="19446F"/>
              </a:gs>
              <a:gs pos="63000">
                <a:srgbClr val="004280">
                  <a:alpha val="44000"/>
                </a:srgbClr>
              </a:gs>
              <a:gs pos="100000">
                <a:srgbClr val="00529C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895;p102"/>
          <p:cNvSpPr txBox="1"/>
          <p:nvPr/>
        </p:nvSpPr>
        <p:spPr>
          <a:xfrm>
            <a:off x="826520" y="197313"/>
            <a:ext cx="10538960" cy="65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r">
              <a:buSzPts val="2800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Market share of imported/exported </a:t>
            </a:r>
            <a:r>
              <a:rPr lang="en-US" sz="2800" b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containers of TCTT</a:t>
            </a:r>
            <a:endParaRPr lang="en-US" sz="32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  <a:sym typeface="Times New Roman"/>
            </a:endParaRPr>
          </a:p>
        </p:txBody>
      </p:sp>
      <p:grpSp>
        <p:nvGrpSpPr>
          <p:cNvPr id="19" name="Google Shape;897;p102"/>
          <p:cNvGrpSpPr/>
          <p:nvPr/>
        </p:nvGrpSpPr>
        <p:grpSpPr>
          <a:xfrm>
            <a:off x="3866602" y="903211"/>
            <a:ext cx="3608096" cy="703084"/>
            <a:chOff x="2067919" y="5192126"/>
            <a:chExt cx="1867431" cy="502252"/>
          </a:xfrm>
        </p:grpSpPr>
        <p:sp>
          <p:nvSpPr>
            <p:cNvPr id="20" name="Google Shape;898;p102"/>
            <p:cNvSpPr txBox="1"/>
            <p:nvPr/>
          </p:nvSpPr>
          <p:spPr>
            <a:xfrm>
              <a:off x="2195535" y="5201871"/>
              <a:ext cx="632046" cy="49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US" dirty="0" smtClean="0">
                  <a:solidFill>
                    <a:schemeClr val="bg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TCTT %</a:t>
              </a:r>
              <a:endParaRPr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" name="Google Shape;899;p102"/>
            <p:cNvSpPr/>
            <p:nvPr/>
          </p:nvSpPr>
          <p:spPr>
            <a:xfrm>
              <a:off x="2067919" y="5237861"/>
              <a:ext cx="157809" cy="200518"/>
            </a:xfrm>
            <a:prstGeom prst="rect">
              <a:avLst/>
            </a:prstGeom>
            <a:solidFill>
              <a:srgbClr val="C00000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dirty="0">
                <a:ln>
                  <a:solidFill>
                    <a:srgbClr val="F16B2F"/>
                  </a:solidFill>
                </a:ln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900;p102"/>
            <p:cNvSpPr txBox="1"/>
            <p:nvPr/>
          </p:nvSpPr>
          <p:spPr>
            <a:xfrm>
              <a:off x="3004856" y="5192126"/>
              <a:ext cx="930494" cy="492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US" dirty="0" smtClean="0">
                  <a:solidFill>
                    <a:schemeClr val="bg1"/>
                  </a:solidFill>
                  <a:latin typeface="+mj-lt"/>
                  <a:ea typeface="Times New Roman"/>
                  <a:cs typeface="Times New Roman"/>
                  <a:sym typeface="Times New Roman"/>
                </a:rPr>
                <a:t>TCIT &amp; TCCT</a:t>
              </a:r>
              <a:endParaRPr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" name="Google Shape;901;p102"/>
            <p:cNvSpPr/>
            <p:nvPr/>
          </p:nvSpPr>
          <p:spPr>
            <a:xfrm>
              <a:off x="2863330" y="5248969"/>
              <a:ext cx="157812" cy="199155"/>
            </a:xfrm>
            <a:prstGeom prst="rect">
              <a:avLst/>
            </a:prstGeom>
            <a:solidFill>
              <a:srgbClr val="F16B2F"/>
            </a:solidFill>
            <a:ln w="19050">
              <a:solidFill>
                <a:schemeClr val="bg1"/>
              </a:solidFill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dirty="0">
                <a:ln>
                  <a:solidFill>
                    <a:srgbClr val="F16B2F"/>
                  </a:solidFill>
                </a:ln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895;p102"/>
          <p:cNvSpPr txBox="1"/>
          <p:nvPr/>
        </p:nvSpPr>
        <p:spPr>
          <a:xfrm>
            <a:off x="2366332" y="1937503"/>
            <a:ext cx="1784864" cy="71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US" sz="4000" dirty="0" smtClean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2021 </a:t>
            </a:r>
            <a:endParaRPr lang="en-US" sz="4000" dirty="0">
              <a:solidFill>
                <a:schemeClr val="bg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3703290494"/>
              </p:ext>
            </p:extLst>
          </p:nvPr>
        </p:nvGraphicFramePr>
        <p:xfrm>
          <a:off x="817658" y="2482980"/>
          <a:ext cx="4800460" cy="345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185678022"/>
              </p:ext>
            </p:extLst>
          </p:nvPr>
        </p:nvGraphicFramePr>
        <p:xfrm>
          <a:off x="7333810" y="2530602"/>
          <a:ext cx="3341314" cy="2015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Rectangle 25"/>
          <p:cNvSpPr/>
          <p:nvPr/>
        </p:nvSpPr>
        <p:spPr>
          <a:xfrm>
            <a:off x="8150091" y="1945489"/>
            <a:ext cx="14318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2800"/>
            </a:pPr>
            <a:r>
              <a:rPr lang="en-US" sz="4000" dirty="0" smtClean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2022 </a:t>
            </a:r>
            <a:endParaRPr lang="en-US" sz="4000" dirty="0">
              <a:solidFill>
                <a:schemeClr val="bg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4" name="Chart 43">
            <a:extLst>
              <a:ext uri="{FF2B5EF4-FFF2-40B4-BE49-F238E27FC236}">
                <a16:creationId xmlns="" xmlns:a16="http://schemas.microsoft.com/office/drawing/2014/main" id="{6CD19DEF-A89E-4812-975C-3BBE8336F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2965253"/>
              </p:ext>
            </p:extLst>
          </p:nvPr>
        </p:nvGraphicFramePr>
        <p:xfrm>
          <a:off x="5998152" y="2491636"/>
          <a:ext cx="5533183" cy="343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Google Shape;898;p102"/>
          <p:cNvSpPr txBox="1"/>
          <p:nvPr/>
        </p:nvSpPr>
        <p:spPr>
          <a:xfrm>
            <a:off x="7822673" y="916852"/>
            <a:ext cx="1359484" cy="49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OTHERS %</a:t>
            </a:r>
            <a:endParaRPr dirty="0">
              <a:solidFill>
                <a:schemeClr val="bg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899;p102"/>
          <p:cNvSpPr/>
          <p:nvPr/>
        </p:nvSpPr>
        <p:spPr>
          <a:xfrm>
            <a:off x="7463673" y="982783"/>
            <a:ext cx="326411" cy="280698"/>
          </a:xfrm>
          <a:prstGeom prst="rect">
            <a:avLst/>
          </a:prstGeom>
          <a:solidFill>
            <a:srgbClr val="A6A6A6"/>
          </a:solidFill>
          <a:ln w="19050">
            <a:solidFill>
              <a:schemeClr val="bg1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dirty="0">
              <a:ln>
                <a:solidFill>
                  <a:srgbClr val="F16B2F"/>
                </a:solidFill>
              </a:ln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386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Graphic spid="27" grpId="0">
        <p:bldAsOne/>
      </p:bldGraphic>
      <p:bldP spid="26" grpId="0"/>
      <p:bldGraphic spid="4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03"/>
            <a:ext cx="12192000" cy="6849905"/>
          </a:xfrm>
          <a:prstGeom prst="rect">
            <a:avLst/>
          </a:prstGeom>
        </p:spPr>
      </p:pic>
      <p:sp>
        <p:nvSpPr>
          <p:cNvPr id="6" name="Rectangle 5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73" y="-111060"/>
            <a:ext cx="1976952" cy="720342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302875"/>
              </p:ext>
            </p:extLst>
          </p:nvPr>
        </p:nvGraphicFramePr>
        <p:xfrm>
          <a:off x="402064" y="835099"/>
          <a:ext cx="11392539" cy="572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21571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B377BAC-4B0A-43E7-98A2-07CD91964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54" y="-36284"/>
            <a:ext cx="12192000" cy="6918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559" y="8825"/>
            <a:ext cx="1910766" cy="554738"/>
          </a:xfrm>
          <a:prstGeom prst="rect">
            <a:avLst/>
          </a:prstGeom>
        </p:spPr>
      </p:pic>
      <p:sp>
        <p:nvSpPr>
          <p:cNvPr id="9" name="Rectangle 8"/>
          <p:cNvSpPr>
            <a:spLocks/>
          </p:cNvSpPr>
          <p:nvPr/>
        </p:nvSpPr>
        <p:spPr>
          <a:xfrm>
            <a:off x="2693124" y="563563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7" name="Picture 6" descr="So do ca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37" y="827646"/>
            <a:ext cx="6932245" cy="523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/>
          </p:cNvSpPr>
          <p:nvPr/>
        </p:nvSpPr>
        <p:spPr>
          <a:xfrm>
            <a:off x="1620834" y="6205362"/>
            <a:ext cx="9220201" cy="914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ln>
                <a:solidFill>
                  <a:schemeClr val="tx1"/>
                </a:solidFill>
                <a:prstDash val="dash"/>
              </a:ln>
              <a:noFill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5264" y="6296801"/>
            <a:ext cx="3164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St 965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58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0B42FDA918A6C42B0BD74A482F9C56D" ma:contentTypeVersion="2" ma:contentTypeDescription="Tạo tài liệu mới." ma:contentTypeScope="" ma:versionID="b09dad6de7cc2cb96067e6548cbfd9a7">
  <xsd:schema xmlns:xsd="http://www.w3.org/2001/XMLSchema" xmlns:xs="http://www.w3.org/2001/XMLSchema" xmlns:p="http://schemas.microsoft.com/office/2006/metadata/properties" xmlns:ns2="9d1eb990-ce79-4100-b5bc-e8e43ef7fc9d" targetNamespace="http://schemas.microsoft.com/office/2006/metadata/properties" ma:root="true" ma:fieldsID="ed77fbf3485ad7d105b10383f30ae323" ns2:_="">
    <xsd:import namespace="9d1eb990-ce79-4100-b5bc-e8e43ef7fc9d"/>
    <xsd:element name="properties">
      <xsd:complexType>
        <xsd:sequence>
          <xsd:element name="documentManagement">
            <xsd:complexType>
              <xsd:all>
                <xsd:element ref="ns2:An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eb990-ce79-4100-b5bc-e8e43ef7fc9d" elementFormDefault="qualified">
    <xsd:import namespace="http://schemas.microsoft.com/office/2006/documentManagement/types"/>
    <xsd:import namespace="http://schemas.microsoft.com/office/infopath/2007/PartnerControls"/>
    <xsd:element name="Anh" ma:index="8" nillable="true" ma:displayName="Ảnh" ma:internalName="Anh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h xmlns="9d1eb990-ce79-4100-b5bc-e8e43ef7fc9d" xsi:nil="true"/>
  </documentManagement>
</p:properties>
</file>

<file path=customXml/itemProps1.xml><?xml version="1.0" encoding="utf-8"?>
<ds:datastoreItem xmlns:ds="http://schemas.openxmlformats.org/officeDocument/2006/customXml" ds:itemID="{FA46B2BD-BCD0-492B-93A1-029C2B61E197}"/>
</file>

<file path=customXml/itemProps2.xml><?xml version="1.0" encoding="utf-8"?>
<ds:datastoreItem xmlns:ds="http://schemas.openxmlformats.org/officeDocument/2006/customXml" ds:itemID="{6108B241-6249-463B-B83B-10672152490B}"/>
</file>

<file path=customXml/itemProps3.xml><?xml version="1.0" encoding="utf-8"?>
<ds:datastoreItem xmlns:ds="http://schemas.openxmlformats.org/officeDocument/2006/customXml" ds:itemID="{4A0704F7-89D0-49BA-8041-653C6999EDB3}"/>
</file>

<file path=docProps/app.xml><?xml version="1.0" encoding="utf-8"?>
<Properties xmlns="http://schemas.openxmlformats.org/officeDocument/2006/extended-properties" xmlns:vt="http://schemas.openxmlformats.org/officeDocument/2006/docPropsVTypes">
  <TotalTime>3578</TotalTime>
  <Words>745</Words>
  <Application>Microsoft Office PowerPoint</Application>
  <PresentationFormat>Custom</PresentationFormat>
  <Paragraphs>224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office365-04</dc:creator>
  <cp:lastModifiedBy>Hà Bách - KHKD</cp:lastModifiedBy>
  <cp:revision>401</cp:revision>
  <dcterms:created xsi:type="dcterms:W3CDTF">2020-05-18T08:43:47Z</dcterms:created>
  <dcterms:modified xsi:type="dcterms:W3CDTF">2023-02-20T07:28:34Z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0x01010040B42FDA918A6C42B0BD74A482F9C56D</vt:lpwstr>
  </property>
</Properties>
</file>